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40"/>
  </p:notesMasterIdLst>
  <p:sldIdLst>
    <p:sldId id="296" r:id="rId2"/>
    <p:sldId id="256" r:id="rId3"/>
    <p:sldId id="257" r:id="rId4"/>
    <p:sldId id="259" r:id="rId5"/>
    <p:sldId id="260" r:id="rId6"/>
    <p:sldId id="294" r:id="rId7"/>
    <p:sldId id="295" r:id="rId8"/>
    <p:sldId id="262" r:id="rId9"/>
    <p:sldId id="263" r:id="rId10"/>
    <p:sldId id="264" r:id="rId11"/>
    <p:sldId id="265" r:id="rId12"/>
    <p:sldId id="266" r:id="rId13"/>
    <p:sldId id="267" r:id="rId14"/>
    <p:sldId id="290" r:id="rId15"/>
    <p:sldId id="288" r:id="rId16"/>
    <p:sldId id="268" r:id="rId17"/>
    <p:sldId id="269" r:id="rId18"/>
    <p:sldId id="270" r:id="rId19"/>
    <p:sldId id="277" r:id="rId20"/>
    <p:sldId id="278" r:id="rId21"/>
    <p:sldId id="271" r:id="rId22"/>
    <p:sldId id="280" r:id="rId23"/>
    <p:sldId id="281" r:id="rId24"/>
    <p:sldId id="273" r:id="rId25"/>
    <p:sldId id="291" r:id="rId26"/>
    <p:sldId id="276" r:id="rId27"/>
    <p:sldId id="298" r:id="rId28"/>
    <p:sldId id="282" r:id="rId29"/>
    <p:sldId id="283" r:id="rId30"/>
    <p:sldId id="285" r:id="rId31"/>
    <p:sldId id="284" r:id="rId32"/>
    <p:sldId id="286" r:id="rId33"/>
    <p:sldId id="279" r:id="rId34"/>
    <p:sldId id="292" r:id="rId35"/>
    <p:sldId id="299" r:id="rId36"/>
    <p:sldId id="300" r:id="rId37"/>
    <p:sldId id="307" r:id="rId38"/>
    <p:sldId id="297" r:id="rId3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Nunito SemiBold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85" d="100"/>
          <a:sy n="85" d="100"/>
        </p:scale>
        <p:origin x="7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4848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44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f690e2e5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f690e2e5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390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f690e2e5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f690e2e5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360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f690e2e5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f690e2e5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65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f690e2e5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af690e2e5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349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af690e2e5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af690e2e5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072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f690e2e5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f690e2e5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726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f690e2e5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af690e2e5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783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f690e2e5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f690e2e5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529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af690e2e5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af690e2e5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852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f690e2e5d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f690e2e5d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93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f690e2e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af690e2e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972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60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591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f690e2e5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f690e2e5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566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f690e2e5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f690e2e5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9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f690e2e5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f690e2e5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314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f690e2e5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f690e2e5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345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326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478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137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25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f690e2e5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af690e2e5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109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981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1304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936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18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f690e2e5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af690e2e5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607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1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50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88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f690e2e5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f690e2e5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287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347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12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1760302">
            <a:off x="4588400" y="637136"/>
            <a:ext cx="4206636" cy="4111947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4377287" y="431563"/>
            <a:ext cx="4360802" cy="4280374"/>
            <a:chOff x="576654" y="555403"/>
            <a:chExt cx="3865959" cy="3794658"/>
          </a:xfrm>
        </p:grpSpPr>
        <p:sp>
          <p:nvSpPr>
            <p:cNvPr id="170" name="Google Shape;170;p13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/>
          <p:nvPr/>
        </p:nvSpPr>
        <p:spPr>
          <a:xfrm rot="2700000">
            <a:off x="4969709" y="954676"/>
            <a:ext cx="200969" cy="172851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8434612">
            <a:off x="7810734" y="3959265"/>
            <a:ext cx="540275" cy="264310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USTOM_4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3756C-5A1D-4037-A21A-07E11882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8CEC-EC12-45D9-9344-5C68E5857172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EE42D-EB75-4BD3-BAF0-C80366A3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37E-F98B-40BB-8B7A-5CAD8AF44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F960-3987-4922-BCCA-11C37A18F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4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739797" y="433628"/>
            <a:ext cx="1461825" cy="1605908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7546626" y="3625444"/>
            <a:ext cx="814039" cy="102220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7996900" y="4294821"/>
            <a:ext cx="185670" cy="33573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338201" y="3492220"/>
            <a:ext cx="831049" cy="96136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614037" y="2873277"/>
            <a:ext cx="278340" cy="4309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62249" y="46224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2829661" y="4511611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309554" y="45449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710737" y="66712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865454" y="61702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1711339" y="1054787"/>
            <a:ext cx="2954" cy="1397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89941" y="506013"/>
            <a:ext cx="7919231" cy="4371184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529421" y="349800"/>
            <a:ext cx="8062595" cy="4512254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550224" y="368620"/>
            <a:ext cx="878229" cy="62753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714300" y="1186825"/>
            <a:ext cx="5715300" cy="276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406400" algn="ctr" rtl="0">
              <a:spcBef>
                <a:spcPts val="1000"/>
              </a:spcBef>
              <a:spcAft>
                <a:spcPts val="100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4"/>
          <p:cNvSpPr/>
          <p:nvPr/>
        </p:nvSpPr>
        <p:spPr>
          <a:xfrm rot="-10653455">
            <a:off x="308904" y="3412015"/>
            <a:ext cx="814998" cy="1023408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8289671" y="2866841"/>
            <a:ext cx="540119" cy="264234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6259143" y="-119213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6459663" y="73310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486100" y="253760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509560" y="230637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26000">
                <a:schemeClr val="lt1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rot="10800000">
            <a:off x="478120" y="499499"/>
            <a:ext cx="3891580" cy="4389451"/>
          </a:xfrm>
          <a:custGeom>
            <a:avLst/>
            <a:gdLst/>
            <a:ahLst/>
            <a:cxnLst/>
            <a:rect l="l" t="t" r="r" b="b"/>
            <a:pathLst>
              <a:path w="873041" h="513236" extrusionOk="0">
                <a:moveTo>
                  <a:pt x="807026" y="87874"/>
                </a:moveTo>
                <a:cubicBezTo>
                  <a:pt x="687888" y="-12496"/>
                  <a:pt x="94894" y="-27493"/>
                  <a:pt x="35062" y="46020"/>
                </a:cubicBezTo>
                <a:cubicBezTo>
                  <a:pt x="-6967" y="97718"/>
                  <a:pt x="2767" y="252111"/>
                  <a:pt x="1233" y="323344"/>
                </a:cubicBezTo>
                <a:cubicBezTo>
                  <a:pt x="-5849" y="404706"/>
                  <a:pt x="16010" y="492163"/>
                  <a:pt x="108027" y="508036"/>
                </a:cubicBezTo>
                <a:cubicBezTo>
                  <a:pt x="181211" y="520007"/>
                  <a:pt x="256478" y="507488"/>
                  <a:pt x="330298" y="508036"/>
                </a:cubicBezTo>
                <a:cubicBezTo>
                  <a:pt x="482038" y="490497"/>
                  <a:pt x="728667" y="541318"/>
                  <a:pt x="831077" y="410055"/>
                </a:cubicBezTo>
                <a:cubicBezTo>
                  <a:pt x="891479" y="316196"/>
                  <a:pt x="889396" y="168425"/>
                  <a:pt x="807026" y="878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359638" y="371200"/>
            <a:ext cx="3869146" cy="4400299"/>
          </a:xfrm>
          <a:custGeom>
            <a:avLst/>
            <a:gdLst/>
            <a:ahLst/>
            <a:cxnLst/>
            <a:rect l="l" t="t" r="r" b="b"/>
            <a:pathLst>
              <a:path w="1717712" h="1953518" extrusionOk="0">
                <a:moveTo>
                  <a:pt x="1717677" y="1051758"/>
                </a:moveTo>
                <a:cubicBezTo>
                  <a:pt x="1717041" y="813899"/>
                  <a:pt x="1713292" y="575995"/>
                  <a:pt x="1710661" y="338136"/>
                </a:cubicBezTo>
                <a:cubicBezTo>
                  <a:pt x="1721382" y="143007"/>
                  <a:pt x="1668478" y="-11692"/>
                  <a:pt x="1396636" y="695"/>
                </a:cubicBezTo>
                <a:cubicBezTo>
                  <a:pt x="1075945" y="147"/>
                  <a:pt x="626492" y="30556"/>
                  <a:pt x="313102" y="62895"/>
                </a:cubicBezTo>
                <a:cubicBezTo>
                  <a:pt x="228254" y="71248"/>
                  <a:pt x="127029" y="84929"/>
                  <a:pt x="80877" y="166423"/>
                </a:cubicBezTo>
                <a:cubicBezTo>
                  <a:pt x="57506" y="207641"/>
                  <a:pt x="52222" y="256313"/>
                  <a:pt x="47991" y="302574"/>
                </a:cubicBezTo>
                <a:cubicBezTo>
                  <a:pt x="26527" y="536443"/>
                  <a:pt x="5742" y="770773"/>
                  <a:pt x="765" y="1005673"/>
                </a:cubicBezTo>
                <a:cubicBezTo>
                  <a:pt x="-2436" y="1229303"/>
                  <a:pt x="2826" y="1455674"/>
                  <a:pt x="47355" y="1675512"/>
                </a:cubicBezTo>
                <a:cubicBezTo>
                  <a:pt x="105433" y="1930275"/>
                  <a:pt x="294247" y="1910587"/>
                  <a:pt x="507266" y="1924377"/>
                </a:cubicBezTo>
                <a:cubicBezTo>
                  <a:pt x="802152" y="1942663"/>
                  <a:pt x="1097629" y="1958514"/>
                  <a:pt x="1393172" y="1952046"/>
                </a:cubicBezTo>
                <a:cubicBezTo>
                  <a:pt x="1441055" y="1950775"/>
                  <a:pt x="1490210" y="1947420"/>
                  <a:pt x="1535440" y="1930429"/>
                </a:cubicBezTo>
                <a:cubicBezTo>
                  <a:pt x="1677402" y="1878007"/>
                  <a:pt x="1689065" y="1706645"/>
                  <a:pt x="1699874" y="1577005"/>
                </a:cubicBezTo>
                <a:cubicBezTo>
                  <a:pt x="1715068" y="1402398"/>
                  <a:pt x="1718093" y="1226979"/>
                  <a:pt x="1717677" y="1051758"/>
                </a:cubicBezTo>
                <a:close/>
                <a:moveTo>
                  <a:pt x="1684308" y="1587616"/>
                </a:moveTo>
                <a:cubicBezTo>
                  <a:pt x="1671833" y="1818701"/>
                  <a:pt x="1618008" y="1947946"/>
                  <a:pt x="1360789" y="1937861"/>
                </a:cubicBezTo>
                <a:cubicBezTo>
                  <a:pt x="1016574" y="1942663"/>
                  <a:pt x="672358" y="1921374"/>
                  <a:pt x="329042" y="1897608"/>
                </a:cubicBezTo>
                <a:cubicBezTo>
                  <a:pt x="86951" y="1886316"/>
                  <a:pt x="53428" y="1699979"/>
                  <a:pt x="34726" y="1498208"/>
                </a:cubicBezTo>
                <a:cubicBezTo>
                  <a:pt x="-9452" y="1099970"/>
                  <a:pt x="26790" y="698817"/>
                  <a:pt x="62702" y="301390"/>
                </a:cubicBezTo>
                <a:cubicBezTo>
                  <a:pt x="68753" y="111151"/>
                  <a:pt x="183835" y="84798"/>
                  <a:pt x="348357" y="74011"/>
                </a:cubicBezTo>
                <a:cubicBezTo>
                  <a:pt x="645698" y="44939"/>
                  <a:pt x="1089889" y="7404"/>
                  <a:pt x="1389160" y="15363"/>
                </a:cubicBezTo>
                <a:cubicBezTo>
                  <a:pt x="1422529" y="16262"/>
                  <a:pt x="1545876" y="-5817"/>
                  <a:pt x="1635416" y="89906"/>
                </a:cubicBezTo>
                <a:cubicBezTo>
                  <a:pt x="1708337" y="167848"/>
                  <a:pt x="1693692" y="282645"/>
                  <a:pt x="1696388" y="380999"/>
                </a:cubicBezTo>
                <a:cubicBezTo>
                  <a:pt x="1696805" y="783117"/>
                  <a:pt x="1718115" y="1186353"/>
                  <a:pt x="1684242" y="15876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6"/>
          <p:cNvSpPr txBox="1">
            <a:spLocks noGrp="1"/>
          </p:cNvSpPr>
          <p:nvPr>
            <p:ph type="title"/>
          </p:nvPr>
        </p:nvSpPr>
        <p:spPr>
          <a:xfrm>
            <a:off x="883375" y="1004988"/>
            <a:ext cx="2879400" cy="95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1"/>
          </p:nvPr>
        </p:nvSpPr>
        <p:spPr>
          <a:xfrm>
            <a:off x="883525" y="2078413"/>
            <a:ext cx="2879400" cy="20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6"/>
          <p:cNvSpPr/>
          <p:nvPr/>
        </p:nvSpPr>
        <p:spPr>
          <a:xfrm rot="5400000">
            <a:off x="3614542" y="2581686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 rot="5400000">
            <a:off x="4155556" y="35228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 rot="10800000">
            <a:off x="542537" y="4490175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/>
          <p:nvPr/>
        </p:nvSpPr>
        <p:spPr>
          <a:xfrm rot="5130764">
            <a:off x="247642" y="411835"/>
            <a:ext cx="745888" cy="775329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2994774" y="30055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1495696" y="462807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6"/>
          <p:cNvSpPr/>
          <p:nvPr/>
        </p:nvSpPr>
        <p:spPr>
          <a:xfrm rot="10800000">
            <a:off x="545766" y="4680253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2"/>
          </p:nvPr>
        </p:nvSpPr>
        <p:spPr>
          <a:xfrm>
            <a:off x="3400388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3"/>
          </p:nvPr>
        </p:nvSpPr>
        <p:spPr>
          <a:xfrm>
            <a:off x="5612601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8"/>
          <p:cNvSpPr/>
          <p:nvPr/>
        </p:nvSpPr>
        <p:spPr>
          <a:xfrm rot="10338673">
            <a:off x="8747978" y="1166276"/>
            <a:ext cx="113410" cy="95472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 rot="10338673">
            <a:off x="8873347" y="1615232"/>
            <a:ext cx="80494" cy="39932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3152266" y="3811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4094271" y="4119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4264152" y="4115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 rot="5534346">
            <a:off x="22341" y="3409311"/>
            <a:ext cx="681569" cy="214495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6092030" y="4766054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6467384" y="4872362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9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9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9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2910561" y="377935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4390454" y="411302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8624662" y="175710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4654424" y="455549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0"/>
          <p:cNvSpPr/>
          <p:nvPr/>
        </p:nvSpPr>
        <p:spPr>
          <a:xfrm>
            <a:off x="642525" y="4216625"/>
            <a:ext cx="5890324" cy="562639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823076" y="4261808"/>
            <a:ext cx="5522700" cy="39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0"/>
          <p:cNvSpPr/>
          <p:nvPr/>
        </p:nvSpPr>
        <p:spPr>
          <a:xfrm rot="5400000">
            <a:off x="31216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 rot="-9525180">
            <a:off x="252849" y="4358394"/>
            <a:ext cx="290510" cy="231333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 rot="-9525180">
            <a:off x="217769" y="4512917"/>
            <a:ext cx="132490" cy="91286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 rot="-167066">
            <a:off x="4934240" y="363639"/>
            <a:ext cx="888144" cy="61489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 rot="-167066">
            <a:off x="5876367" y="368207"/>
            <a:ext cx="86889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 rot="-167066">
            <a:off x="6046138" y="354459"/>
            <a:ext cx="299726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 rot="5400000">
            <a:off x="8280263" y="2495763"/>
            <a:ext cx="850640" cy="154977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E5312B2-6A28-48C6-A4F3-55EAE1A9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51" y="1289978"/>
            <a:ext cx="4961698" cy="25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0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>
            <a:spLocks noGrp="1"/>
          </p:cNvSpPr>
          <p:nvPr>
            <p:ph type="ctrTitle"/>
          </p:nvPr>
        </p:nvSpPr>
        <p:spPr>
          <a:xfrm>
            <a:off x="1390125" y="3076175"/>
            <a:ext cx="64176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Format of the kids Assembly stays the same!</a:t>
            </a:r>
            <a:endParaRPr sz="7000" dirty="0"/>
          </a:p>
        </p:txBody>
      </p:sp>
      <p:sp>
        <p:nvSpPr>
          <p:cNvPr id="248" name="Google Shape;248;p24"/>
          <p:cNvSpPr txBox="1">
            <a:spLocks noGrp="1"/>
          </p:cNvSpPr>
          <p:nvPr>
            <p:ph type="subTitle" idx="1"/>
          </p:nvPr>
        </p:nvSpPr>
        <p:spPr>
          <a:xfrm>
            <a:off x="1773500" y="37289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/>
              <a:t>Make sure it’s still fun</a:t>
            </a:r>
            <a:endParaRPr i="1"/>
          </a:p>
        </p:txBody>
      </p:sp>
      <p:sp>
        <p:nvSpPr>
          <p:cNvPr id="249" name="Google Shape;249;p24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2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600" dirty="0"/>
              <a:t>Kids meeting format</a:t>
            </a:r>
            <a:endParaRPr spc="6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Kids Praise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Game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Pep Talk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Activity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Homework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✗"/>
            </a:pPr>
            <a:r>
              <a:rPr lang="en" dirty="0"/>
              <a:t>Kids Praise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ctrTitle"/>
          </p:nvPr>
        </p:nvSpPr>
        <p:spPr>
          <a:xfrm>
            <a:off x="1819850" y="3207921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Screen time should be observed at all times!</a:t>
            </a:r>
            <a:endParaRPr sz="7000" dirty="0"/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1"/>
          </p:nvPr>
        </p:nvSpPr>
        <p:spPr>
          <a:xfrm>
            <a:off x="1773500" y="38813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/>
              <a:t>Too much is not good!</a:t>
            </a:r>
            <a:endParaRPr i="1"/>
          </a:p>
        </p:txBody>
      </p:sp>
      <p:sp>
        <p:nvSpPr>
          <p:cNvPr id="264" name="Google Shape;264;p26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3</a:t>
            </a: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2D9DD-E7B2-4706-9D41-0D2A6999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8798"/>
            <a:ext cx="9144000" cy="1845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6385D5-404B-44D3-823E-FCA3B2C6E061}"/>
              </a:ext>
            </a:extLst>
          </p:cNvPr>
          <p:cNvSpPr txBox="1"/>
          <p:nvPr/>
        </p:nvSpPr>
        <p:spPr>
          <a:xfrm>
            <a:off x="978709" y="3595157"/>
            <a:ext cx="7186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000" b="1" dirty="0">
                <a:solidFill>
                  <a:srgbClr val="FF0000"/>
                </a:solidFill>
              </a:rPr>
              <a:t>https://www.eyepromise.com/wp-content/uploads/2019/05/Screentime-Recommendation-Chart-Final_AAP-WHO.pdf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D6E03-1740-4793-84F1-48187FD0F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912" y="0"/>
            <a:ext cx="52361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6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15652-FBD3-43F3-B2F4-5D4834FEE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56" y="0"/>
            <a:ext cx="47916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9E230-D3EC-4F3F-A283-A533A911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97" y="0"/>
            <a:ext cx="479120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time should be observed at all times</a:t>
            </a:r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Start on time! Lessen the waiting time.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Go straight to the things that should be done: kids praise, game, pep talk, activity, homework!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Put less focus about Y0U! Make it child-centered.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✗"/>
            </a:pPr>
            <a:r>
              <a:rPr lang="en" dirty="0"/>
              <a:t>Allot more time for the activity to make it really personal.</a:t>
            </a:r>
            <a:endParaRPr dirty="0"/>
          </a:p>
        </p:txBody>
      </p:sp>
      <p:sp>
        <p:nvSpPr>
          <p:cNvPr id="283" name="Google Shape;283;p2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Screen time should be observed at all times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Kids Praise:	5 mins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Game:		10 mins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Pep Talk:		10 mins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Activity:		25 mins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" dirty="0"/>
              <a:t>Homework:	5 mins</a:t>
            </a:r>
            <a:endParaRPr dirty="0"/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✗"/>
            </a:pPr>
            <a:r>
              <a:rPr lang="en" dirty="0"/>
              <a:t>Kids Praise:	5 mins</a:t>
            </a:r>
            <a:endParaRPr dirty="0"/>
          </a:p>
        </p:txBody>
      </p:sp>
      <p:sp>
        <p:nvSpPr>
          <p:cNvPr id="291" name="Google Shape;291;p3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title"/>
          </p:nvPr>
        </p:nvSpPr>
        <p:spPr>
          <a:xfrm>
            <a:off x="5164725" y="2325343"/>
            <a:ext cx="2805300" cy="95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Total Time</a:t>
            </a:r>
            <a:endParaRPr b="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>
                <a:highlight>
                  <a:schemeClr val="accent1"/>
                </a:highlight>
              </a:rPr>
              <a:t>1 HOUR</a:t>
            </a:r>
            <a:endParaRPr sz="7000" dirty="0">
              <a:highlight>
                <a:schemeClr val="accent1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ctrTitle"/>
          </p:nvPr>
        </p:nvSpPr>
        <p:spPr>
          <a:xfrm>
            <a:off x="1819850" y="2430712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SERVICE TEAM</a:t>
            </a:r>
            <a:endParaRPr sz="7000" dirty="0"/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1"/>
          </p:nvPr>
        </p:nvSpPr>
        <p:spPr>
          <a:xfrm>
            <a:off x="1819850" y="3163401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 dirty="0"/>
              <a:t>How many do we need?</a:t>
            </a:r>
            <a:endParaRPr i="1" dirty="0"/>
          </a:p>
        </p:txBody>
      </p:sp>
      <p:sp>
        <p:nvSpPr>
          <p:cNvPr id="264" name="Google Shape;264;p26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4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16062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dirty="0"/>
              <a:t>HOW TO CONDUCT ONLINE KIDS ASSEMBLY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dirty="0"/>
              <a:t>O</a:t>
            </a:r>
            <a:r>
              <a:rPr lang="en" dirty="0" err="1"/>
              <a:t>nline</a:t>
            </a:r>
            <a:r>
              <a:rPr lang="en" dirty="0"/>
              <a:t> service team</a:t>
            </a:r>
            <a:endParaRPr dirty="0"/>
          </a:p>
        </p:txBody>
      </p:sp>
      <p:sp>
        <p:nvSpPr>
          <p:cNvPr id="282" name="Google Shape;282;p29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461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800" dirty="0"/>
              <a:t>Tech Person (ex. Zoom Admin)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Visuals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Sounds</a:t>
            </a:r>
          </a:p>
          <a:p>
            <a:pPr lvl="1">
              <a:spcBef>
                <a:spcPts val="0"/>
              </a:spcBef>
            </a:pPr>
            <a:endParaRPr lang="en-US" sz="1800" i="1" dirty="0"/>
          </a:p>
          <a:p>
            <a:pPr marL="5461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800" dirty="0"/>
              <a:t>Facilitator (ex. Emcee)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Welcomes everyone</a:t>
            </a:r>
          </a:p>
          <a:p>
            <a:pPr lvl="1">
              <a:spcBef>
                <a:spcPts val="0"/>
              </a:spcBef>
            </a:pPr>
            <a:endParaRPr lang="en-US" sz="1800" i="1" dirty="0"/>
          </a:p>
          <a:p>
            <a:pPr marL="5461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en-US" sz="1800" dirty="0"/>
              <a:t>Speaker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Facilitates the pep talk and the activity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Gives out homework</a:t>
            </a:r>
          </a:p>
        </p:txBody>
      </p:sp>
      <p:sp>
        <p:nvSpPr>
          <p:cNvPr id="283" name="Google Shape;283;p2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9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ctrTitle"/>
          </p:nvPr>
        </p:nvSpPr>
        <p:spPr>
          <a:xfrm>
            <a:off x="1819850" y="292377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PRACTICAL TIPS!</a:t>
            </a:r>
            <a:endParaRPr sz="10000"/>
          </a:p>
        </p:txBody>
      </p:sp>
      <p:sp>
        <p:nvSpPr>
          <p:cNvPr id="299" name="Google Shape;299;p31"/>
          <p:cNvSpPr txBox="1">
            <a:spLocks noGrp="1"/>
          </p:cNvSpPr>
          <p:nvPr>
            <p:ph type="subTitle" idx="1"/>
          </p:nvPr>
        </p:nvSpPr>
        <p:spPr>
          <a:xfrm>
            <a:off x="1773500" y="35765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/>
              <a:t>Because sharing is caring!</a:t>
            </a:r>
            <a:endParaRPr i="1"/>
          </a:p>
        </p:txBody>
      </p:sp>
      <p:sp>
        <p:nvSpPr>
          <p:cNvPr id="300" name="Google Shape;300;p31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600" dirty="0"/>
              <a:t>General Practical tips</a:t>
            </a:r>
            <a:endParaRPr spc="6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827747" y="1472770"/>
            <a:ext cx="7015773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✗"/>
            </a:pPr>
            <a:r>
              <a:rPr lang="en-US" sz="2000" dirty="0"/>
              <a:t>Assess your area which application is better to be used by your participants (Zoom, Google meet, Messenger)</a:t>
            </a:r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sz="2000" dirty="0"/>
              <a:t>Open your chosen application 30 minutes before your schedule so you can have your team prayer and tech run</a:t>
            </a:r>
          </a:p>
          <a:p>
            <a:pPr algn="ctr">
              <a:spcBef>
                <a:spcPts val="1000"/>
              </a:spcBef>
            </a:pPr>
            <a:r>
              <a:rPr lang="en-US" sz="2000" dirty="0"/>
              <a:t>You may record your Kids Assembly for future use</a:t>
            </a:r>
          </a:p>
          <a:p>
            <a:pPr algn="ctr">
              <a:spcBef>
                <a:spcPts val="1000"/>
              </a:spcBef>
            </a:pPr>
            <a:r>
              <a:rPr lang="en-US" sz="2000" dirty="0"/>
              <a:t>Contact parents/ guardians 3 days before, 1 day before and on the day of the assembly</a:t>
            </a:r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74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600" dirty="0"/>
              <a:t>General Practical tips</a:t>
            </a:r>
            <a:endParaRPr spc="6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161233" y="1395891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Have a spiritual preparation such as fasting and setting up team’s common prayer time.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Make sure that you have planned the whole activity well by having a service meeting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Prepare all the needed materials beforehand: Art materials, Video, PowerPoint presentation</a:t>
            </a:r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OPEN YOUR CAMERAS AT ALL TIMES!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338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2" name="Google Shape;3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92959"/>
            <a:ext cx="9167098" cy="572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2AF34-C7BC-465E-BEC2-903A2381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" y="0"/>
            <a:ext cx="9068977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56CF4-E401-4C62-A892-449EAC7C53FE}"/>
              </a:ext>
            </a:extLst>
          </p:cNvPr>
          <p:cNvSpPr txBox="1"/>
          <p:nvPr/>
        </p:nvSpPr>
        <p:spPr>
          <a:xfrm>
            <a:off x="5365083" y="174488"/>
            <a:ext cx="2476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b="1" i="1" dirty="0">
                <a:solidFill>
                  <a:srgbClr val="FF0000"/>
                </a:solidFill>
              </a:rPr>
              <a:t>KIDS PRAISE</a:t>
            </a:r>
          </a:p>
        </p:txBody>
      </p:sp>
    </p:spTree>
    <p:extLst>
      <p:ext uri="{BB962C8B-B14F-4D97-AF65-F5344CB8AC3E}">
        <p14:creationId xmlns:p14="http://schemas.microsoft.com/office/powerpoint/2010/main" val="391603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7C6B4-98F6-4098-8858-EA11A1CD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6" y="0"/>
            <a:ext cx="877420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A1F9B-9029-4BFD-81A3-96B8F9DDD07F}"/>
              </a:ext>
            </a:extLst>
          </p:cNvPr>
          <p:cNvSpPr txBox="1"/>
          <p:nvPr/>
        </p:nvSpPr>
        <p:spPr>
          <a:xfrm>
            <a:off x="7200917" y="174488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800" b="1" i="1" dirty="0">
                <a:solidFill>
                  <a:srgbClr val="FF0000"/>
                </a:solidFill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1733511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0" y="0"/>
            <a:ext cx="91671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E42C7-317E-42CC-B786-131559E9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9" y="0"/>
            <a:ext cx="8109121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A1F9B-9029-4BFD-81A3-96B8F9DDD07F}"/>
              </a:ext>
            </a:extLst>
          </p:cNvPr>
          <p:cNvSpPr txBox="1"/>
          <p:nvPr/>
        </p:nvSpPr>
        <p:spPr>
          <a:xfrm>
            <a:off x="6538616" y="3944629"/>
            <a:ext cx="228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2400" b="1" i="1" dirty="0">
                <a:solidFill>
                  <a:srgbClr val="FF0000"/>
                </a:solidFill>
              </a:rPr>
              <a:t>TALK &amp;</a:t>
            </a:r>
            <a:br>
              <a:rPr lang="en-PH" sz="2400" b="1" i="1" dirty="0">
                <a:solidFill>
                  <a:srgbClr val="FF0000"/>
                </a:solidFill>
              </a:rPr>
            </a:br>
            <a:r>
              <a:rPr lang="en-PH" sz="2400" b="1" i="1" dirty="0">
                <a:solidFill>
                  <a:srgbClr val="FF0000"/>
                </a:solidFill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3516900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300" dirty="0"/>
              <a:t>Practical tips</a:t>
            </a:r>
            <a:r>
              <a:rPr lang="en-US" spc="300" dirty="0"/>
              <a:t> for Tech admin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575092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Make sure to play music or video at a low volume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Assess if the kids are participating so you know when to off chat in the chat box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Be alert in muting and unmuting the participants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15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300" dirty="0"/>
              <a:t>Practical tips</a:t>
            </a:r>
            <a:r>
              <a:rPr lang="en-US" spc="300" dirty="0"/>
              <a:t> for The Facilitator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575092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Make it lively, talk to them and get the chance to get to know your participants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Use simple words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Listen and participate to the speaker also so you can conclude the activity in a more personal way.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551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96" name="Google Shape;19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300" dirty="0"/>
              <a:t>Practical tips</a:t>
            </a:r>
            <a:r>
              <a:rPr lang="en-US" spc="300" dirty="0"/>
              <a:t> for The Facilitator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382521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You can ask from the kids who among them wants to lead the prayer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Be mindful if the leader will be able to do the sign of the cross and if the leader will be able to invite the participants to stand up.</a:t>
            </a:r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Encourage them to participate and listen well</a:t>
            </a:r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Remind them to prepare their materials beside them</a:t>
            </a:r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458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300" dirty="0"/>
              <a:t>Practical tips</a:t>
            </a:r>
            <a:r>
              <a:rPr lang="en-US" spc="300" dirty="0"/>
              <a:t> for The Speaker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697012"/>
            <a:ext cx="6426300" cy="23128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Get straight to the point, limit your points up to three if you are going to make your talk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Animate your voice, your facial expressions and your action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Prepare your materials and your finished artwork</a:t>
            </a:r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9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300" dirty="0"/>
              <a:t>Practical tips</a:t>
            </a:r>
            <a:r>
              <a:rPr lang="en-US" spc="300" dirty="0"/>
              <a:t> for The Speaker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575092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Be creative in making your presentation</a:t>
            </a:r>
            <a:r>
              <a:rPr lang="en-PH" dirty="0"/>
              <a:t>!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You can start your session with a video</a:t>
            </a:r>
            <a:endParaRPr dirty="0"/>
          </a:p>
          <a:p>
            <a:pPr marL="457200" lvl="0" indent="-3683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✗"/>
            </a:pPr>
            <a:r>
              <a:rPr lang="en-US" dirty="0"/>
              <a:t>Make it fun and interactive</a:t>
            </a:r>
          </a:p>
          <a:p>
            <a:pPr algn="ctr">
              <a:spcBef>
                <a:spcPts val="1000"/>
              </a:spcBef>
            </a:pPr>
            <a:r>
              <a:rPr lang="en-US" dirty="0"/>
              <a:t>Do the activity with them step by step!</a:t>
            </a:r>
          </a:p>
          <a:p>
            <a:pPr marL="889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181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979" y="2651125"/>
            <a:ext cx="6304547" cy="671100"/>
          </a:xfrm>
        </p:spPr>
        <p:txBody>
          <a:bodyPr/>
          <a:lstStyle/>
          <a:p>
            <a:r>
              <a:rPr lang="en-US" sz="4800" dirty="0"/>
              <a:t>Don't forget to report your</a:t>
            </a:r>
            <a:br>
              <a:rPr lang="en-US" sz="4800" dirty="0"/>
            </a:br>
            <a:r>
              <a:rPr lang="en-US" sz="4800" dirty="0"/>
              <a:t>assembly using our</a:t>
            </a:r>
            <a:br>
              <a:rPr lang="en-US" sz="4800" dirty="0"/>
            </a:br>
            <a:r>
              <a:rPr lang="en-US" sz="4800" dirty="0"/>
              <a:t>monitoring 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3500" y="3322225"/>
            <a:ext cx="5597100" cy="386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http://bit.ly/mfckids-amf</a:t>
            </a:r>
          </a:p>
        </p:txBody>
      </p:sp>
    </p:spTree>
    <p:extLst>
      <p:ext uri="{BB962C8B-B14F-4D97-AF65-F5344CB8AC3E}">
        <p14:creationId xmlns:p14="http://schemas.microsoft.com/office/powerpoint/2010/main" val="123541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979" y="2651125"/>
            <a:ext cx="6304547" cy="671100"/>
          </a:xfrm>
        </p:spPr>
        <p:txBody>
          <a:bodyPr/>
          <a:lstStyle/>
          <a:p>
            <a:r>
              <a:rPr lang="en-US" sz="4800" dirty="0"/>
              <a:t>Don't forget to record your</a:t>
            </a:r>
            <a:br>
              <a:rPr lang="en-US" sz="4800" dirty="0"/>
            </a:br>
            <a:r>
              <a:rPr lang="en-US" sz="4800" dirty="0"/>
              <a:t>attendance using our google 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3500" y="3322225"/>
            <a:ext cx="5597100" cy="386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https://forms.gle/sBSzMiVcRkCF2Bg96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EF395-0877-4F01-8934-966257C57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57"/>
            <a:ext cx="9144000" cy="49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91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dirty="0"/>
              <a:t>PARENT-CHILD ACTIVITY EVERY AFTER</a:t>
            </a:r>
            <a:br>
              <a:rPr lang="en-PH" dirty="0"/>
            </a:br>
            <a:r>
              <a:rPr lang="en-PH" dirty="0"/>
              <a:t>KIDS ASSEMBLY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604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pc="300" dirty="0"/>
              <a:t>WHY IS IT IMPORTANT?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575092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dirty="0"/>
              <a:t>The relationship between a parent and their child is a unique bond that nurtures the holistic growth and development of a child. It lays the foundation for their behavior, personality, traits and most importantly, values. 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59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pc="300" dirty="0"/>
              <a:t>WHY IS IT IMPORTANT?</a:t>
            </a:r>
            <a:endParaRPr spc="300" dirty="0"/>
          </a:p>
        </p:txBody>
      </p:sp>
      <p:sp>
        <p:nvSpPr>
          <p:cNvPr id="255" name="Google Shape;255;p25"/>
          <p:cNvSpPr txBox="1">
            <a:spLocks noGrp="1"/>
          </p:cNvSpPr>
          <p:nvPr>
            <p:ph type="body" idx="1"/>
          </p:nvPr>
        </p:nvSpPr>
        <p:spPr>
          <a:xfrm>
            <a:off x="1222193" y="1575092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889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dirty="0"/>
              <a:t>The relationship between a parent and their child is a unique bond that nurtures the holistic growth and development of a child. It lays the foundation for their behavior, personality, traits and most importantly, values. </a:t>
            </a:r>
            <a:endParaRPr dirty="0"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257" name="Google Shape;257;p25"/>
          <p:cNvSpPr/>
          <p:nvPr/>
        </p:nvSpPr>
        <p:spPr>
          <a:xfrm>
            <a:off x="7648493" y="3814898"/>
            <a:ext cx="937597" cy="835429"/>
          </a:xfrm>
          <a:custGeom>
            <a:avLst/>
            <a:gdLst/>
            <a:ahLst/>
            <a:cxnLst/>
            <a:rect l="l" t="t" r="r" b="b"/>
            <a:pathLst>
              <a:path w="444359" h="395938" extrusionOk="0">
                <a:moveTo>
                  <a:pt x="135136" y="205311"/>
                </a:moveTo>
                <a:lnTo>
                  <a:pt x="101482" y="200356"/>
                </a:lnTo>
                <a:cubicBezTo>
                  <a:pt x="92405" y="199041"/>
                  <a:pt x="88788" y="213642"/>
                  <a:pt x="98347" y="215046"/>
                </a:cubicBezTo>
                <a:lnTo>
                  <a:pt x="132067" y="220001"/>
                </a:lnTo>
                <a:cubicBezTo>
                  <a:pt x="141056" y="221316"/>
                  <a:pt x="144673" y="206714"/>
                  <a:pt x="135136" y="205311"/>
                </a:cubicBezTo>
                <a:close/>
                <a:moveTo>
                  <a:pt x="293388" y="291650"/>
                </a:moveTo>
                <a:cubicBezTo>
                  <a:pt x="292554" y="295482"/>
                  <a:pt x="294966" y="299271"/>
                  <a:pt x="298803" y="300115"/>
                </a:cubicBezTo>
                <a:cubicBezTo>
                  <a:pt x="298869" y="300130"/>
                  <a:pt x="298935" y="300144"/>
                  <a:pt x="299001" y="300157"/>
                </a:cubicBezTo>
                <a:cubicBezTo>
                  <a:pt x="299373" y="300157"/>
                  <a:pt x="300711" y="300157"/>
                  <a:pt x="300930" y="300551"/>
                </a:cubicBezTo>
                <a:cubicBezTo>
                  <a:pt x="299921" y="300222"/>
                  <a:pt x="299790" y="300201"/>
                  <a:pt x="300535" y="300551"/>
                </a:cubicBezTo>
                <a:cubicBezTo>
                  <a:pt x="301280" y="300902"/>
                  <a:pt x="301456" y="300924"/>
                  <a:pt x="302267" y="301297"/>
                </a:cubicBezTo>
                <a:lnTo>
                  <a:pt x="302377" y="301297"/>
                </a:lnTo>
                <a:cubicBezTo>
                  <a:pt x="309919" y="308335"/>
                  <a:pt x="320267" y="297416"/>
                  <a:pt x="313142" y="290335"/>
                </a:cubicBezTo>
                <a:cubicBezTo>
                  <a:pt x="307573" y="285621"/>
                  <a:pt x="295756" y="281894"/>
                  <a:pt x="293388" y="291650"/>
                </a:cubicBezTo>
                <a:close/>
                <a:moveTo>
                  <a:pt x="285999" y="274110"/>
                </a:moveTo>
                <a:cubicBezTo>
                  <a:pt x="269973" y="263589"/>
                  <a:pt x="253310" y="254069"/>
                  <a:pt x="236099" y="245608"/>
                </a:cubicBezTo>
                <a:cubicBezTo>
                  <a:pt x="227833" y="241530"/>
                  <a:pt x="220752" y="255014"/>
                  <a:pt x="229346" y="259180"/>
                </a:cubicBezTo>
                <a:cubicBezTo>
                  <a:pt x="245439" y="267053"/>
                  <a:pt x="261027" y="275919"/>
                  <a:pt x="276002" y="285730"/>
                </a:cubicBezTo>
                <a:cubicBezTo>
                  <a:pt x="283697" y="290576"/>
                  <a:pt x="293738" y="279109"/>
                  <a:pt x="285999" y="274023"/>
                </a:cubicBezTo>
                <a:close/>
                <a:moveTo>
                  <a:pt x="433354" y="1544"/>
                </a:moveTo>
                <a:cubicBezTo>
                  <a:pt x="431162" y="3057"/>
                  <a:pt x="428970" y="4482"/>
                  <a:pt x="426908" y="5929"/>
                </a:cubicBezTo>
                <a:cubicBezTo>
                  <a:pt x="425220" y="5833"/>
                  <a:pt x="423554" y="6381"/>
                  <a:pt x="422239" y="7464"/>
                </a:cubicBezTo>
                <a:cubicBezTo>
                  <a:pt x="417854" y="10840"/>
                  <a:pt x="413469" y="14261"/>
                  <a:pt x="408952" y="17659"/>
                </a:cubicBezTo>
                <a:cubicBezTo>
                  <a:pt x="315904" y="75803"/>
                  <a:pt x="209197" y="106563"/>
                  <a:pt x="111195" y="154928"/>
                </a:cubicBezTo>
                <a:cubicBezTo>
                  <a:pt x="93853" y="163501"/>
                  <a:pt x="76773" y="172622"/>
                  <a:pt x="60089" y="182400"/>
                </a:cubicBezTo>
                <a:cubicBezTo>
                  <a:pt x="42549" y="192748"/>
                  <a:pt x="25141" y="203184"/>
                  <a:pt x="5146" y="208249"/>
                </a:cubicBezTo>
                <a:cubicBezTo>
                  <a:pt x="-1804" y="210003"/>
                  <a:pt x="-1147" y="218532"/>
                  <a:pt x="3743" y="221404"/>
                </a:cubicBezTo>
                <a:cubicBezTo>
                  <a:pt x="4707" y="222430"/>
                  <a:pt x="5979" y="223140"/>
                  <a:pt x="7360" y="223443"/>
                </a:cubicBezTo>
                <a:cubicBezTo>
                  <a:pt x="52371" y="234230"/>
                  <a:pt x="97777" y="242999"/>
                  <a:pt x="143621" y="249752"/>
                </a:cubicBezTo>
                <a:lnTo>
                  <a:pt x="143117" y="384961"/>
                </a:lnTo>
                <a:cubicBezTo>
                  <a:pt x="142854" y="387829"/>
                  <a:pt x="144717" y="390464"/>
                  <a:pt x="147502" y="391166"/>
                </a:cubicBezTo>
                <a:cubicBezTo>
                  <a:pt x="148620" y="393251"/>
                  <a:pt x="150615" y="394717"/>
                  <a:pt x="152939" y="395156"/>
                </a:cubicBezTo>
                <a:cubicBezTo>
                  <a:pt x="155855" y="396721"/>
                  <a:pt x="159473" y="395875"/>
                  <a:pt x="161402" y="393183"/>
                </a:cubicBezTo>
                <a:cubicBezTo>
                  <a:pt x="187777" y="361278"/>
                  <a:pt x="215797" y="330777"/>
                  <a:pt x="245351" y="301801"/>
                </a:cubicBezTo>
                <a:cubicBezTo>
                  <a:pt x="266464" y="313914"/>
                  <a:pt x="286394" y="328001"/>
                  <a:pt x="304854" y="343874"/>
                </a:cubicBezTo>
                <a:cubicBezTo>
                  <a:pt x="316496" y="353850"/>
                  <a:pt x="331712" y="356854"/>
                  <a:pt x="343266" y="366413"/>
                </a:cubicBezTo>
                <a:cubicBezTo>
                  <a:pt x="346533" y="371170"/>
                  <a:pt x="355500" y="370798"/>
                  <a:pt x="356553" y="363519"/>
                </a:cubicBezTo>
                <a:cubicBezTo>
                  <a:pt x="373083" y="243175"/>
                  <a:pt x="405510" y="125528"/>
                  <a:pt x="443593" y="10753"/>
                </a:cubicBezTo>
                <a:cubicBezTo>
                  <a:pt x="446618" y="4679"/>
                  <a:pt x="440173" y="-3323"/>
                  <a:pt x="433354" y="1457"/>
                </a:cubicBezTo>
                <a:close/>
                <a:moveTo>
                  <a:pt x="144959" y="232695"/>
                </a:moveTo>
                <a:cubicBezTo>
                  <a:pt x="144345" y="233234"/>
                  <a:pt x="143819" y="233863"/>
                  <a:pt x="143380" y="234558"/>
                </a:cubicBezTo>
                <a:cubicBezTo>
                  <a:pt x="106218" y="229033"/>
                  <a:pt x="69319" y="222164"/>
                  <a:pt x="32639" y="213949"/>
                </a:cubicBezTo>
                <a:cubicBezTo>
                  <a:pt x="52744" y="204895"/>
                  <a:pt x="71358" y="192134"/>
                  <a:pt x="90652" y="181720"/>
                </a:cubicBezTo>
                <a:cubicBezTo>
                  <a:pt x="170610" y="138682"/>
                  <a:pt x="257497" y="110816"/>
                  <a:pt x="339320" y="71856"/>
                </a:cubicBezTo>
                <a:cubicBezTo>
                  <a:pt x="273370" y="123978"/>
                  <a:pt x="208584" y="177592"/>
                  <a:pt x="144959" y="232695"/>
                </a:cubicBezTo>
                <a:close/>
                <a:moveTo>
                  <a:pt x="157938" y="358827"/>
                </a:moveTo>
                <a:lnTo>
                  <a:pt x="158376" y="242429"/>
                </a:lnTo>
                <a:cubicBezTo>
                  <a:pt x="158376" y="241688"/>
                  <a:pt x="158267" y="240949"/>
                  <a:pt x="158070" y="240237"/>
                </a:cubicBezTo>
                <a:cubicBezTo>
                  <a:pt x="232788" y="175691"/>
                  <a:pt x="309152" y="113147"/>
                  <a:pt x="387181" y="52607"/>
                </a:cubicBezTo>
                <a:lnTo>
                  <a:pt x="297159" y="137213"/>
                </a:lnTo>
                <a:cubicBezTo>
                  <a:pt x="259098" y="172972"/>
                  <a:pt x="217024" y="207372"/>
                  <a:pt x="189531" y="252405"/>
                </a:cubicBezTo>
                <a:cubicBezTo>
                  <a:pt x="188216" y="254240"/>
                  <a:pt x="188018" y="256658"/>
                  <a:pt x="189049" y="258675"/>
                </a:cubicBezTo>
                <a:cubicBezTo>
                  <a:pt x="189356" y="259691"/>
                  <a:pt x="189882" y="260620"/>
                  <a:pt x="190605" y="261394"/>
                </a:cubicBezTo>
                <a:cubicBezTo>
                  <a:pt x="181222" y="294369"/>
                  <a:pt x="170325" y="326817"/>
                  <a:pt x="157938" y="358739"/>
                </a:cubicBezTo>
                <a:close/>
                <a:moveTo>
                  <a:pt x="174535" y="355801"/>
                </a:moveTo>
                <a:cubicBezTo>
                  <a:pt x="184927" y="328323"/>
                  <a:pt x="194267" y="300479"/>
                  <a:pt x="202533" y="272269"/>
                </a:cubicBezTo>
                <a:cubicBezTo>
                  <a:pt x="212223" y="280124"/>
                  <a:pt x="222396" y="287379"/>
                  <a:pt x="232964" y="293996"/>
                </a:cubicBezTo>
                <a:cubicBezTo>
                  <a:pt x="212749" y="313844"/>
                  <a:pt x="193281" y="334418"/>
                  <a:pt x="174535" y="355713"/>
                </a:cubicBezTo>
                <a:close/>
                <a:moveTo>
                  <a:pt x="344143" y="348807"/>
                </a:moveTo>
                <a:cubicBezTo>
                  <a:pt x="334847" y="343743"/>
                  <a:pt x="324608" y="340432"/>
                  <a:pt x="316255" y="333460"/>
                </a:cubicBezTo>
                <a:cubicBezTo>
                  <a:pt x="304394" y="323193"/>
                  <a:pt x="291962" y="313631"/>
                  <a:pt x="278983" y="304827"/>
                </a:cubicBezTo>
                <a:cubicBezTo>
                  <a:pt x="253946" y="288581"/>
                  <a:pt x="227351" y="274637"/>
                  <a:pt x="205273" y="254400"/>
                </a:cubicBezTo>
                <a:cubicBezTo>
                  <a:pt x="232701" y="211538"/>
                  <a:pt x="274533" y="178125"/>
                  <a:pt x="311212" y="143637"/>
                </a:cubicBezTo>
                <a:cubicBezTo>
                  <a:pt x="346993" y="110020"/>
                  <a:pt x="382796" y="76401"/>
                  <a:pt x="418643" y="42784"/>
                </a:cubicBezTo>
                <a:cubicBezTo>
                  <a:pt x="385098" y="142442"/>
                  <a:pt x="360170" y="244797"/>
                  <a:pt x="344143" y="348720"/>
                </a:cubicBezTo>
                <a:close/>
                <a:moveTo>
                  <a:pt x="55923" y="163172"/>
                </a:moveTo>
                <a:cubicBezTo>
                  <a:pt x="76620" y="147430"/>
                  <a:pt x="101087" y="137608"/>
                  <a:pt x="124481" y="126668"/>
                </a:cubicBezTo>
                <a:lnTo>
                  <a:pt x="197797" y="92378"/>
                </a:lnTo>
                <a:cubicBezTo>
                  <a:pt x="206238" y="88431"/>
                  <a:pt x="202379" y="74268"/>
                  <a:pt x="193412" y="78434"/>
                </a:cubicBezTo>
                <a:lnTo>
                  <a:pt x="116237" y="114478"/>
                </a:lnTo>
                <a:cubicBezTo>
                  <a:pt x="92954" y="125440"/>
                  <a:pt x="68661" y="135306"/>
                  <a:pt x="48052" y="150960"/>
                </a:cubicBezTo>
                <a:cubicBezTo>
                  <a:pt x="40532" y="156704"/>
                  <a:pt x="48096" y="169114"/>
                  <a:pt x="55923" y="163084"/>
                </a:cubicBezTo>
                <a:close/>
                <a:moveTo>
                  <a:pt x="41760" y="133684"/>
                </a:moveTo>
                <a:cubicBezTo>
                  <a:pt x="60198" y="122794"/>
                  <a:pt x="79119" y="112805"/>
                  <a:pt x="98479" y="103713"/>
                </a:cubicBezTo>
                <a:cubicBezTo>
                  <a:pt x="106919" y="99766"/>
                  <a:pt x="103061" y="85603"/>
                  <a:pt x="94094" y="89791"/>
                </a:cubicBezTo>
                <a:cubicBezTo>
                  <a:pt x="73528" y="99409"/>
                  <a:pt x="53467" y="109990"/>
                  <a:pt x="33889" y="121537"/>
                </a:cubicBezTo>
                <a:cubicBezTo>
                  <a:pt x="25689" y="126339"/>
                  <a:pt x="33341" y="138573"/>
                  <a:pt x="41760" y="13359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456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E5312B2-6A28-48C6-A4F3-55EAE1A9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151" y="1289978"/>
            <a:ext cx="4961698" cy="25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82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F5A7496-FB65-4818-8174-7974D2430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"/>
          <p:cNvSpPr txBox="1">
            <a:spLocks noGrp="1"/>
          </p:cNvSpPr>
          <p:nvPr>
            <p:ph type="ctrTitle" idx="4294967295"/>
          </p:nvPr>
        </p:nvSpPr>
        <p:spPr>
          <a:xfrm>
            <a:off x="646775" y="1677025"/>
            <a:ext cx="3573900" cy="1006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Kids Assembly</a:t>
            </a:r>
            <a:endParaRPr sz="7200" dirty="0"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4294967295"/>
          </p:nvPr>
        </p:nvSpPr>
        <p:spPr>
          <a:xfrm>
            <a:off x="646775" y="2742136"/>
            <a:ext cx="3261300" cy="137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dirty="0"/>
              <a:t>Even in the online world!</a:t>
            </a:r>
            <a:endParaRPr dirty="0"/>
          </a:p>
        </p:txBody>
      </p:sp>
      <p:sp>
        <p:nvSpPr>
          <p:cNvPr id="224" name="Google Shape;224;p21"/>
          <p:cNvSpPr/>
          <p:nvPr/>
        </p:nvSpPr>
        <p:spPr>
          <a:xfrm>
            <a:off x="6483951" y="1537890"/>
            <a:ext cx="1665461" cy="1687635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25" name="Google Shape;225;p21"/>
          <p:cNvSpPr/>
          <p:nvPr/>
        </p:nvSpPr>
        <p:spPr>
          <a:xfrm rot="1473029">
            <a:off x="4761152" y="2704898"/>
            <a:ext cx="973727" cy="948521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26" name="Google Shape;226;p21"/>
          <p:cNvSpPr/>
          <p:nvPr/>
        </p:nvSpPr>
        <p:spPr>
          <a:xfrm>
            <a:off x="6161833" y="1376613"/>
            <a:ext cx="426316" cy="41427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27" name="Google Shape;227;p21"/>
          <p:cNvSpPr/>
          <p:nvPr/>
        </p:nvSpPr>
        <p:spPr>
          <a:xfrm rot="2487106">
            <a:off x="5887685" y="3256298"/>
            <a:ext cx="303293" cy="29472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28" name="Google Shape;228;p2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99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27F3E231-C6E8-460D-908B-9241806E7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"/>
            <a:ext cx="9144000" cy="514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0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ctrTitle" idx="4294967295"/>
          </p:nvPr>
        </p:nvSpPr>
        <p:spPr>
          <a:xfrm>
            <a:off x="417050" y="2112450"/>
            <a:ext cx="3607800" cy="93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Basic Principles we need to keep in mind!</a:t>
            </a:r>
            <a:endParaRPr sz="6000"/>
          </a:p>
        </p:txBody>
      </p:sp>
      <p:sp>
        <p:nvSpPr>
          <p:cNvPr id="234" name="Google Shape;234;p2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35" name="Google Shape;235;p22"/>
          <p:cNvSpPr/>
          <p:nvPr/>
        </p:nvSpPr>
        <p:spPr>
          <a:xfrm>
            <a:off x="5698675" y="1712225"/>
            <a:ext cx="1861301" cy="1719020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>
            <a:spLocks noGrp="1"/>
          </p:cNvSpPr>
          <p:nvPr>
            <p:ph type="ctrTitle"/>
          </p:nvPr>
        </p:nvSpPr>
        <p:spPr>
          <a:xfrm>
            <a:off x="1819850" y="307617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Kids Assembly should be done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Once a month!</a:t>
            </a:r>
            <a:endParaRPr sz="7000" dirty="0"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1"/>
          </p:nvPr>
        </p:nvSpPr>
        <p:spPr>
          <a:xfrm>
            <a:off x="1773500" y="37289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i="1"/>
              <a:t>Frequency and consistency is the key!</a:t>
            </a:r>
            <a:endParaRPr i="1"/>
          </a:p>
        </p:txBody>
      </p:sp>
      <p:sp>
        <p:nvSpPr>
          <p:cNvPr id="242" name="Google Shape;242;p23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1</a:t>
            </a:r>
            <a:endParaRPr sz="7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766</Words>
  <Application>Microsoft Office PowerPoint</Application>
  <PresentationFormat>On-screen Show (16:9)</PresentationFormat>
  <Paragraphs>111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Amatic SC</vt:lpstr>
      <vt:lpstr>Calibri</vt:lpstr>
      <vt:lpstr>Nunito SemiBold</vt:lpstr>
      <vt:lpstr>Arial</vt:lpstr>
      <vt:lpstr>Nunito</vt:lpstr>
      <vt:lpstr>Curio template</vt:lpstr>
      <vt:lpstr>PowerPoint Presentation</vt:lpstr>
      <vt:lpstr>HOW TO CONDUCT ONLINE KIDS ASSEMBLY</vt:lpstr>
      <vt:lpstr>PowerPoint Presentation</vt:lpstr>
      <vt:lpstr>PowerPoint Presentation</vt:lpstr>
      <vt:lpstr>PowerPoint Presentation</vt:lpstr>
      <vt:lpstr>Kids Assembly</vt:lpstr>
      <vt:lpstr>PowerPoint Presentation</vt:lpstr>
      <vt:lpstr>Basic Principles we need to keep in mind!</vt:lpstr>
      <vt:lpstr>Kids Assembly should be done Once a month!</vt:lpstr>
      <vt:lpstr>Format of the kids Assembly stays the same!</vt:lpstr>
      <vt:lpstr>Kids meeting format</vt:lpstr>
      <vt:lpstr>Screen time should be observed at all times!</vt:lpstr>
      <vt:lpstr>PowerPoint Presentation</vt:lpstr>
      <vt:lpstr>PowerPoint Presentation</vt:lpstr>
      <vt:lpstr>PowerPoint Presentation</vt:lpstr>
      <vt:lpstr>PowerPoint Presentation</vt:lpstr>
      <vt:lpstr>Screen time should be observed at all times</vt:lpstr>
      <vt:lpstr>Screen time should be observed at all times</vt:lpstr>
      <vt:lpstr>SERVICE TEAM</vt:lpstr>
      <vt:lpstr>Online service team</vt:lpstr>
      <vt:lpstr>PRACTICAL TIPS!</vt:lpstr>
      <vt:lpstr>General Practical tips</vt:lpstr>
      <vt:lpstr>General Practical tips</vt:lpstr>
      <vt:lpstr>PowerPoint Presentation</vt:lpstr>
      <vt:lpstr>PowerPoint Presentation</vt:lpstr>
      <vt:lpstr>PowerPoint Presentation</vt:lpstr>
      <vt:lpstr>PowerPoint Presentation</vt:lpstr>
      <vt:lpstr>Practical tips for Tech admin</vt:lpstr>
      <vt:lpstr>Practical tips for The Facilitator</vt:lpstr>
      <vt:lpstr>Practical tips for The Facilitator</vt:lpstr>
      <vt:lpstr>Practical tips for The Speaker</vt:lpstr>
      <vt:lpstr>Practical tips for The Speaker</vt:lpstr>
      <vt:lpstr>Don't forget to report your assembly using our monitoring form</vt:lpstr>
      <vt:lpstr>Don't forget to record your attendance using our google form</vt:lpstr>
      <vt:lpstr>PARENT-CHILD ACTIVITY EVERY AFTER KIDS ASSEMBLY</vt:lpstr>
      <vt:lpstr>WHY IS IT IMPORTANT?</vt:lpstr>
      <vt:lpstr>WHY IS IT IMPORTANT?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Kids Meeting Workshop</dc:title>
  <dc:creator>Jonelle Junio</dc:creator>
  <cp:lastModifiedBy>Jerald Cruz</cp:lastModifiedBy>
  <cp:revision>34</cp:revision>
  <dcterms:modified xsi:type="dcterms:W3CDTF">2021-05-21T08:02:01Z</dcterms:modified>
</cp:coreProperties>
</file>