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9" r:id="rId11"/>
    <p:sldId id="270" r:id="rId12"/>
    <p:sldId id="271" r:id="rId13"/>
    <p:sldId id="272" r:id="rId14"/>
    <p:sldId id="273" r:id="rId15"/>
    <p:sldId id="274" r:id="rId16"/>
  </p:sldIdLst>
  <p:sldSz cx="18288000" cy="10287000"/>
  <p:notesSz cx="6858000" cy="9144000"/>
  <p:embeddedFontLst>
    <p:embeddedFont>
      <p:font typeface="Canva Sans Bold" panose="020B0604020202020204" charset="0"/>
      <p:regular r:id="rId17"/>
    </p:embeddedFont>
    <p:embeddedFont>
      <p:font typeface="Nunito" pitchFamily="2" charset="0"/>
      <p:regular r:id="rId18"/>
      <p:bold r:id="rId19"/>
      <p:italic r:id="rId20"/>
      <p:boldItalic r:id="rId21"/>
    </p:embeddedFont>
    <p:embeddedFont>
      <p:font typeface="Nunito Bold" charset="0"/>
      <p:regular r:id="rId22"/>
    </p:embeddedFont>
    <p:embeddedFont>
      <p:font typeface="Porcelain" panose="020B0604020202020204" charset="0"/>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39" d="100"/>
          <a:sy n="39" d="100"/>
        </p:scale>
        <p:origin x="940"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1.sv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5.svg"/></Relationships>
</file>

<file path=ppt/slides/_rels/slide15.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svg"/></Relationships>
</file>

<file path=ppt/slides/_rels/slide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13.svg"/><Relationship Id="rId4" Type="http://schemas.openxmlformats.org/officeDocument/2006/relationships/image" Target="../media/image8.sv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1087544" y="454101"/>
            <a:ext cx="11952449" cy="7320875"/>
          </a:xfrm>
          <a:custGeom>
            <a:avLst/>
            <a:gdLst/>
            <a:ahLst/>
            <a:cxnLst/>
            <a:rect l="l" t="t" r="r" b="b"/>
            <a:pathLst>
              <a:path w="11952449" h="7320875">
                <a:moveTo>
                  <a:pt x="0" y="0"/>
                </a:moveTo>
                <a:lnTo>
                  <a:pt x="11952449" y="0"/>
                </a:lnTo>
                <a:lnTo>
                  <a:pt x="11952449" y="7320875"/>
                </a:lnTo>
                <a:lnTo>
                  <a:pt x="0" y="7320875"/>
                </a:lnTo>
                <a:lnTo>
                  <a:pt x="0" y="0"/>
                </a:lnTo>
                <a:close/>
              </a:path>
            </a:pathLst>
          </a:custGeom>
          <a:blipFill>
            <a:blip>
              <a:extLst>
                <a:ext uri="{96DAC541-7B7A-43D3-8B79-37D633B846F1}">
                  <asvg:svgBlip xmlns:asvg="http://schemas.microsoft.com/office/drawing/2016/SVG/main" r:embed="rId2"/>
                </a:ext>
              </a:extLst>
            </a:blip>
            <a:stretch>
              <a:fillRect t="-150" b="-150"/>
            </a:stretch>
          </a:blipFill>
        </p:spPr>
      </p:sp>
      <p:sp>
        <p:nvSpPr>
          <p:cNvPr id="3" name="Freeform 3"/>
          <p:cNvSpPr/>
          <p:nvPr/>
        </p:nvSpPr>
        <p:spPr>
          <a:xfrm rot="-1360721">
            <a:off x="11867876" y="-1064824"/>
            <a:ext cx="4043743" cy="2603160"/>
          </a:xfrm>
          <a:custGeom>
            <a:avLst/>
            <a:gdLst/>
            <a:ahLst/>
            <a:cxnLst/>
            <a:rect l="l" t="t" r="r" b="b"/>
            <a:pathLst>
              <a:path w="4043743" h="2603160">
                <a:moveTo>
                  <a:pt x="0" y="0"/>
                </a:moveTo>
                <a:lnTo>
                  <a:pt x="4043743" y="0"/>
                </a:lnTo>
                <a:lnTo>
                  <a:pt x="4043743" y="2603160"/>
                </a:lnTo>
                <a:lnTo>
                  <a:pt x="0" y="2603160"/>
                </a:lnTo>
                <a:lnTo>
                  <a:pt x="0" y="0"/>
                </a:lnTo>
                <a:close/>
              </a:path>
            </a:pathLst>
          </a:custGeom>
          <a:blipFill>
            <a:blip>
              <a:extLst>
                <a:ext uri="{96DAC541-7B7A-43D3-8B79-37D633B846F1}">
                  <asvg:svgBlip xmlns:asvg="http://schemas.microsoft.com/office/drawing/2016/SVG/main" r:embed="rId3"/>
                </a:ext>
              </a:extLst>
            </a:blip>
            <a:stretch>
              <a:fillRect l="-160" r="-160"/>
            </a:stretch>
          </a:blipFill>
        </p:spPr>
      </p:sp>
      <p:grpSp>
        <p:nvGrpSpPr>
          <p:cNvPr id="4" name="Group 4"/>
          <p:cNvGrpSpPr/>
          <p:nvPr/>
        </p:nvGrpSpPr>
        <p:grpSpPr>
          <a:xfrm>
            <a:off x="7854276" y="1438460"/>
            <a:ext cx="10433724" cy="8229600"/>
            <a:chOff x="0" y="0"/>
            <a:chExt cx="13911632" cy="10972800"/>
          </a:xfrm>
        </p:grpSpPr>
        <p:sp>
          <p:nvSpPr>
            <p:cNvPr id="5" name="Freeform 5"/>
            <p:cNvSpPr/>
            <p:nvPr/>
          </p:nvSpPr>
          <p:spPr>
            <a:xfrm>
              <a:off x="0" y="0"/>
              <a:ext cx="13911580" cy="10972800"/>
            </a:xfrm>
            <a:custGeom>
              <a:avLst/>
              <a:gdLst/>
              <a:ahLst/>
              <a:cxnLst/>
              <a:rect l="l" t="t" r="r" b="b"/>
              <a:pathLst>
                <a:path w="13911580" h="10972800">
                  <a:moveTo>
                    <a:pt x="0" y="0"/>
                  </a:moveTo>
                  <a:lnTo>
                    <a:pt x="13911580" y="0"/>
                  </a:lnTo>
                  <a:lnTo>
                    <a:pt x="13911580" y="10972800"/>
                  </a:lnTo>
                  <a:lnTo>
                    <a:pt x="0" y="10972800"/>
                  </a:lnTo>
                  <a:lnTo>
                    <a:pt x="0" y="0"/>
                  </a:lnTo>
                  <a:close/>
                </a:path>
              </a:pathLst>
            </a:custGeom>
            <a:blipFill>
              <a:blip r:embed="rId4"/>
              <a:stretch>
                <a:fillRect t="-20" b="-20"/>
              </a:stretch>
            </a:blipFill>
          </p:spPr>
        </p:sp>
      </p:grpSp>
      <p:grpSp>
        <p:nvGrpSpPr>
          <p:cNvPr id="6" name="Group 6"/>
          <p:cNvGrpSpPr/>
          <p:nvPr/>
        </p:nvGrpSpPr>
        <p:grpSpPr>
          <a:xfrm>
            <a:off x="357696" y="247287"/>
            <a:ext cx="1642686" cy="912603"/>
            <a:chOff x="0" y="0"/>
            <a:chExt cx="2190248" cy="1216804"/>
          </a:xfrm>
        </p:grpSpPr>
        <p:sp>
          <p:nvSpPr>
            <p:cNvPr id="7" name="Freeform 7"/>
            <p:cNvSpPr/>
            <p:nvPr/>
          </p:nvSpPr>
          <p:spPr>
            <a:xfrm>
              <a:off x="0" y="0"/>
              <a:ext cx="2190242" cy="1216787"/>
            </a:xfrm>
            <a:custGeom>
              <a:avLst/>
              <a:gdLst/>
              <a:ahLst/>
              <a:cxnLst/>
              <a:rect l="l" t="t" r="r" b="b"/>
              <a:pathLst>
                <a:path w="2190242" h="1216787">
                  <a:moveTo>
                    <a:pt x="0" y="0"/>
                  </a:moveTo>
                  <a:lnTo>
                    <a:pt x="2190242" y="0"/>
                  </a:lnTo>
                  <a:lnTo>
                    <a:pt x="2190242" y="1216787"/>
                  </a:lnTo>
                  <a:lnTo>
                    <a:pt x="0" y="1216787"/>
                  </a:lnTo>
                  <a:lnTo>
                    <a:pt x="0" y="0"/>
                  </a:lnTo>
                  <a:close/>
                </a:path>
              </a:pathLst>
            </a:custGeom>
            <a:blipFill>
              <a:blip r:embed="rId5"/>
              <a:stretch>
                <a:fillRect l="-94" r="-95" b="-1"/>
              </a:stretch>
            </a:blipFill>
          </p:spPr>
        </p:sp>
      </p:grpSp>
      <p:grpSp>
        <p:nvGrpSpPr>
          <p:cNvPr id="8" name="Group 8"/>
          <p:cNvGrpSpPr/>
          <p:nvPr/>
        </p:nvGrpSpPr>
        <p:grpSpPr>
          <a:xfrm>
            <a:off x="878586" y="6575448"/>
            <a:ext cx="2243592" cy="3348645"/>
            <a:chOff x="0" y="0"/>
            <a:chExt cx="2991456" cy="4464860"/>
          </a:xfrm>
        </p:grpSpPr>
        <p:sp>
          <p:nvSpPr>
            <p:cNvPr id="9" name="Freeform 9"/>
            <p:cNvSpPr/>
            <p:nvPr/>
          </p:nvSpPr>
          <p:spPr>
            <a:xfrm>
              <a:off x="0" y="0"/>
              <a:ext cx="2991485" cy="4464812"/>
            </a:xfrm>
            <a:custGeom>
              <a:avLst/>
              <a:gdLst/>
              <a:ahLst/>
              <a:cxnLst/>
              <a:rect l="l" t="t" r="r" b="b"/>
              <a:pathLst>
                <a:path w="2991485" h="4464812">
                  <a:moveTo>
                    <a:pt x="0" y="0"/>
                  </a:moveTo>
                  <a:lnTo>
                    <a:pt x="2991485" y="0"/>
                  </a:lnTo>
                  <a:lnTo>
                    <a:pt x="2991485" y="4464812"/>
                  </a:lnTo>
                  <a:lnTo>
                    <a:pt x="0" y="4464812"/>
                  </a:lnTo>
                  <a:lnTo>
                    <a:pt x="0" y="0"/>
                  </a:lnTo>
                  <a:close/>
                </a:path>
              </a:pathLst>
            </a:custGeom>
            <a:blipFill>
              <a:blip r:embed="rId6"/>
              <a:stretch>
                <a:fillRect l="-5" r="-4" b="-1"/>
              </a:stretch>
            </a:blipFill>
          </p:spPr>
        </p:sp>
      </p:grpSp>
      <p:grpSp>
        <p:nvGrpSpPr>
          <p:cNvPr id="10" name="Group 10"/>
          <p:cNvGrpSpPr/>
          <p:nvPr/>
        </p:nvGrpSpPr>
        <p:grpSpPr>
          <a:xfrm>
            <a:off x="3662239" y="6575448"/>
            <a:ext cx="2452882" cy="3348645"/>
            <a:chOff x="0" y="0"/>
            <a:chExt cx="3270509" cy="4464860"/>
          </a:xfrm>
        </p:grpSpPr>
        <p:sp>
          <p:nvSpPr>
            <p:cNvPr id="11" name="Freeform 11"/>
            <p:cNvSpPr/>
            <p:nvPr/>
          </p:nvSpPr>
          <p:spPr>
            <a:xfrm>
              <a:off x="0" y="0"/>
              <a:ext cx="3270504" cy="4464812"/>
            </a:xfrm>
            <a:custGeom>
              <a:avLst/>
              <a:gdLst/>
              <a:ahLst/>
              <a:cxnLst/>
              <a:rect l="l" t="t" r="r" b="b"/>
              <a:pathLst>
                <a:path w="3270504" h="4464812">
                  <a:moveTo>
                    <a:pt x="0" y="0"/>
                  </a:moveTo>
                  <a:lnTo>
                    <a:pt x="3270504" y="0"/>
                  </a:lnTo>
                  <a:lnTo>
                    <a:pt x="3270504" y="4464812"/>
                  </a:lnTo>
                  <a:lnTo>
                    <a:pt x="0" y="4464812"/>
                  </a:lnTo>
                  <a:lnTo>
                    <a:pt x="0" y="0"/>
                  </a:lnTo>
                  <a:close/>
                </a:path>
              </a:pathLst>
            </a:custGeom>
            <a:blipFill>
              <a:blip r:embed="rId7"/>
              <a:stretch>
                <a:fillRect l="-14" r="-15" b="-1"/>
              </a:stretch>
            </a:blipFill>
          </p:spPr>
        </p:sp>
      </p:grpSp>
      <p:sp>
        <p:nvSpPr>
          <p:cNvPr id="12" name="TextBox 12"/>
          <p:cNvSpPr txBox="1"/>
          <p:nvPr/>
        </p:nvSpPr>
        <p:spPr>
          <a:xfrm rot="-181529">
            <a:off x="57995" y="3270028"/>
            <a:ext cx="9703600" cy="3290824"/>
          </a:xfrm>
          <a:prstGeom prst="rect">
            <a:avLst/>
          </a:prstGeom>
        </p:spPr>
        <p:txBody>
          <a:bodyPr lIns="0" tIns="0" rIns="0" bIns="0" rtlCol="0" anchor="t">
            <a:spAutoFit/>
          </a:bodyPr>
          <a:lstStyle/>
          <a:p>
            <a:pPr algn="ctr">
              <a:lnSpc>
                <a:spcPts val="11918"/>
              </a:lnSpc>
            </a:pPr>
            <a:r>
              <a:rPr lang="en-US" sz="17025">
                <a:solidFill>
                  <a:srgbClr val="5D2719"/>
                </a:solidFill>
                <a:latin typeface="Porcelain"/>
                <a:ea typeface="Porcelain"/>
                <a:cs typeface="Porcelain"/>
                <a:sym typeface="Porcelain"/>
              </a:rPr>
              <a:t>Live the Word Kids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3416570" y="1663590"/>
            <a:ext cx="5727430" cy="5677315"/>
            <a:chOff x="0" y="0"/>
            <a:chExt cx="10063548" cy="9975492"/>
          </a:xfrm>
        </p:grpSpPr>
        <p:sp>
          <p:nvSpPr>
            <p:cNvPr id="4" name="Freeform 4"/>
            <p:cNvSpPr/>
            <p:nvPr/>
          </p:nvSpPr>
          <p:spPr>
            <a:xfrm>
              <a:off x="0" y="0"/>
              <a:ext cx="10063607" cy="9975469"/>
            </a:xfrm>
            <a:custGeom>
              <a:avLst/>
              <a:gdLst/>
              <a:ahLst/>
              <a:cxnLst/>
              <a:rect l="l" t="t" r="r" b="b"/>
              <a:pathLst>
                <a:path w="10063607" h="9975469">
                  <a:moveTo>
                    <a:pt x="0" y="0"/>
                  </a:moveTo>
                  <a:lnTo>
                    <a:pt x="10063607" y="0"/>
                  </a:lnTo>
                  <a:lnTo>
                    <a:pt x="10063607" y="9975469"/>
                  </a:lnTo>
                  <a:lnTo>
                    <a:pt x="0" y="9975469"/>
                  </a:lnTo>
                  <a:lnTo>
                    <a:pt x="0" y="0"/>
                  </a:lnTo>
                  <a:close/>
                </a:path>
              </a:pathLst>
            </a:custGeom>
            <a:blipFill>
              <a:blip r:embed="rId3"/>
              <a:stretch>
                <a:fillRect l="-21" r="-20"/>
              </a:stretch>
            </a:blipFill>
          </p:spPr>
        </p:sp>
      </p:grpSp>
      <p:sp>
        <p:nvSpPr>
          <p:cNvPr id="5" name="TextBox 5"/>
          <p:cNvSpPr txBox="1"/>
          <p:nvPr/>
        </p:nvSpPr>
        <p:spPr>
          <a:xfrm>
            <a:off x="9577684" y="1144428"/>
            <a:ext cx="5886808" cy="3198972"/>
          </a:xfrm>
          <a:prstGeom prst="rect">
            <a:avLst/>
          </a:prstGeom>
        </p:spPr>
        <p:txBody>
          <a:bodyPr lIns="0" tIns="0" rIns="0" bIns="0" rtlCol="0" anchor="t">
            <a:spAutoFit/>
          </a:bodyPr>
          <a:lstStyle/>
          <a:p>
            <a:pPr algn="l">
              <a:lnSpc>
                <a:spcPts val="6322"/>
              </a:lnSpc>
            </a:pPr>
            <a:r>
              <a:rPr lang="en-US" sz="4518" b="1" spc="131">
                <a:solidFill>
                  <a:srgbClr val="004AAD"/>
                </a:solidFill>
                <a:latin typeface="Nunito Bold"/>
                <a:ea typeface="Nunito Bold"/>
                <a:cs typeface="Nunito Bold"/>
                <a:sym typeface="Nunito Bold"/>
              </a:rPr>
              <a:t>Leader:</a:t>
            </a:r>
          </a:p>
          <a:p>
            <a:pPr algn="l">
              <a:lnSpc>
                <a:spcPts val="6326"/>
              </a:lnSpc>
            </a:pPr>
            <a:r>
              <a:rPr lang="en-US" sz="4518" b="1" spc="135">
                <a:solidFill>
                  <a:srgbClr val="5A3114"/>
                </a:solidFill>
                <a:latin typeface="Nunito Bold"/>
                <a:ea typeface="Nunito Bold"/>
                <a:cs typeface="Nunito Bold"/>
                <a:sym typeface="Nunito Bold"/>
              </a:rPr>
              <a:t>The Gospel of the Lord</a:t>
            </a:r>
          </a:p>
          <a:p>
            <a:pPr algn="l">
              <a:lnSpc>
                <a:spcPts val="6466"/>
              </a:lnSpc>
            </a:pPr>
            <a:endParaRPr lang="en-US" sz="4518" b="1" spc="135">
              <a:solidFill>
                <a:srgbClr val="5A3114"/>
              </a:solidFill>
              <a:latin typeface="Nunito Bold"/>
              <a:ea typeface="Nunito Bold"/>
              <a:cs typeface="Nunito Bold"/>
              <a:sym typeface="Nunito Bold"/>
            </a:endParaRPr>
          </a:p>
        </p:txBody>
      </p:sp>
      <p:sp>
        <p:nvSpPr>
          <p:cNvPr id="6" name="TextBox 6"/>
          <p:cNvSpPr txBox="1"/>
          <p:nvPr/>
        </p:nvSpPr>
        <p:spPr>
          <a:xfrm>
            <a:off x="9577684" y="5675376"/>
            <a:ext cx="5886808" cy="2426184"/>
          </a:xfrm>
          <a:prstGeom prst="rect">
            <a:avLst/>
          </a:prstGeom>
        </p:spPr>
        <p:txBody>
          <a:bodyPr lIns="0" tIns="0" rIns="0" bIns="0" rtlCol="0" anchor="t">
            <a:spAutoFit/>
          </a:bodyPr>
          <a:lstStyle/>
          <a:p>
            <a:pPr algn="l">
              <a:lnSpc>
                <a:spcPts val="6461"/>
              </a:lnSpc>
            </a:pPr>
            <a:r>
              <a:rPr lang="en-US" sz="4619" b="1" spc="133">
                <a:solidFill>
                  <a:srgbClr val="004AAD"/>
                </a:solidFill>
                <a:latin typeface="Nunito Bold"/>
                <a:ea typeface="Nunito Bold"/>
                <a:cs typeface="Nunito Bold"/>
                <a:sym typeface="Nunito Bold"/>
              </a:rPr>
              <a:t>All: </a:t>
            </a:r>
          </a:p>
          <a:p>
            <a:pPr algn="l">
              <a:lnSpc>
                <a:spcPts val="6466"/>
              </a:lnSpc>
            </a:pPr>
            <a:r>
              <a:rPr lang="en-US" sz="4619" b="1" spc="138">
                <a:solidFill>
                  <a:srgbClr val="5B1018"/>
                </a:solidFill>
                <a:latin typeface="Nunito Bold"/>
                <a:ea typeface="Nunito Bold"/>
                <a:cs typeface="Nunito Bold"/>
                <a:sym typeface="Nunito Bold"/>
              </a:rPr>
              <a:t>Praise to you, Lord Jesus Christ.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sp>
        <p:nvSpPr>
          <p:cNvPr id="3" name="TextBox 3"/>
          <p:cNvSpPr txBox="1"/>
          <p:nvPr/>
        </p:nvSpPr>
        <p:spPr>
          <a:xfrm>
            <a:off x="9626931" y="3840309"/>
            <a:ext cx="6679126" cy="1303191"/>
          </a:xfrm>
          <a:prstGeom prst="rect">
            <a:avLst/>
          </a:prstGeom>
        </p:spPr>
        <p:txBody>
          <a:bodyPr lIns="0" tIns="0" rIns="0" bIns="0" rtlCol="0" anchor="t">
            <a:spAutoFit/>
          </a:bodyPr>
          <a:lstStyle/>
          <a:p>
            <a:pPr algn="l">
              <a:lnSpc>
                <a:spcPts val="9411"/>
              </a:lnSpc>
            </a:pPr>
            <a:r>
              <a:rPr lang="en-US" sz="10456">
                <a:solidFill>
                  <a:srgbClr val="5A3114"/>
                </a:solidFill>
                <a:latin typeface="Porcelain"/>
                <a:ea typeface="Porcelain"/>
                <a:cs typeface="Porcelain"/>
                <a:sym typeface="Porcelain"/>
              </a:rPr>
              <a:t>Gospel Message</a:t>
            </a:r>
          </a:p>
        </p:txBody>
      </p:sp>
      <p:sp>
        <p:nvSpPr>
          <p:cNvPr id="4" name="Freeform 4"/>
          <p:cNvSpPr/>
          <p:nvPr/>
        </p:nvSpPr>
        <p:spPr>
          <a:xfrm rot="-320354">
            <a:off x="3784217" y="2374026"/>
            <a:ext cx="4835881" cy="4872424"/>
          </a:xfrm>
          <a:custGeom>
            <a:avLst/>
            <a:gdLst/>
            <a:ahLst/>
            <a:cxnLst/>
            <a:rect l="l" t="t" r="r" b="b"/>
            <a:pathLst>
              <a:path w="4835881" h="4872424">
                <a:moveTo>
                  <a:pt x="0" y="0"/>
                </a:moveTo>
                <a:lnTo>
                  <a:pt x="4835881" y="0"/>
                </a:lnTo>
                <a:lnTo>
                  <a:pt x="4835881" y="4872425"/>
                </a:lnTo>
                <a:lnTo>
                  <a:pt x="0" y="4872425"/>
                </a:lnTo>
                <a:lnTo>
                  <a:pt x="0" y="0"/>
                </a:lnTo>
                <a:close/>
              </a:path>
            </a:pathLst>
          </a:custGeom>
          <a:blipFill>
            <a:blip>
              <a:extLst>
                <a:ext uri="{96DAC541-7B7A-43D3-8B79-37D633B846F1}">
                  <asvg:svgBlip xmlns:asvg="http://schemas.microsoft.com/office/drawing/2016/SVG/main" r:embed="rId3"/>
                </a:ext>
              </a:extLst>
            </a:blip>
            <a:stretch>
              <a:fillRect l="-34" r="-34"/>
            </a:stretch>
          </a:blipFill>
        </p:spPr>
      </p:sp>
      <p:sp>
        <p:nvSpPr>
          <p:cNvPr id="5" name="Freeform 5"/>
          <p:cNvSpPr/>
          <p:nvPr/>
        </p:nvSpPr>
        <p:spPr>
          <a:xfrm rot="692353">
            <a:off x="11610534" y="1402087"/>
            <a:ext cx="1954876" cy="1515029"/>
          </a:xfrm>
          <a:custGeom>
            <a:avLst/>
            <a:gdLst/>
            <a:ahLst/>
            <a:cxnLst/>
            <a:rect l="l" t="t" r="r" b="b"/>
            <a:pathLst>
              <a:path w="1954876" h="1515029">
                <a:moveTo>
                  <a:pt x="0" y="0"/>
                </a:moveTo>
                <a:lnTo>
                  <a:pt x="1954876" y="0"/>
                </a:lnTo>
                <a:lnTo>
                  <a:pt x="1954876" y="1515029"/>
                </a:lnTo>
                <a:lnTo>
                  <a:pt x="0" y="1515029"/>
                </a:lnTo>
                <a:lnTo>
                  <a:pt x="0" y="0"/>
                </a:lnTo>
                <a:close/>
              </a:path>
            </a:pathLst>
          </a:custGeom>
          <a:blipFill>
            <a:blip>
              <a:extLst>
                <a:ext uri="{96DAC541-7B7A-43D3-8B79-37D633B846F1}">
                  <asvg:svgBlip xmlns:asvg="http://schemas.microsoft.com/office/drawing/2016/SVG/main" r:embed="rId4"/>
                </a:ext>
              </a:extLst>
            </a:blip>
            <a:stretch>
              <a:fillRect t="-109" b="-109"/>
            </a:stretch>
          </a:blipFill>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sp>
        <p:nvSpPr>
          <p:cNvPr id="3" name="Freeform 3"/>
          <p:cNvSpPr/>
          <p:nvPr/>
        </p:nvSpPr>
        <p:spPr>
          <a:xfrm>
            <a:off x="10022860" y="1372342"/>
            <a:ext cx="4727794" cy="6640844"/>
          </a:xfrm>
          <a:custGeom>
            <a:avLst/>
            <a:gdLst/>
            <a:ahLst/>
            <a:cxnLst/>
            <a:rect l="l" t="t" r="r" b="b"/>
            <a:pathLst>
              <a:path w="4727794" h="6640844">
                <a:moveTo>
                  <a:pt x="0" y="0"/>
                </a:moveTo>
                <a:lnTo>
                  <a:pt x="4727793" y="0"/>
                </a:lnTo>
                <a:lnTo>
                  <a:pt x="4727793" y="6640844"/>
                </a:lnTo>
                <a:lnTo>
                  <a:pt x="0" y="6640844"/>
                </a:lnTo>
                <a:lnTo>
                  <a:pt x="0" y="0"/>
                </a:lnTo>
                <a:close/>
              </a:path>
            </a:pathLst>
          </a:custGeom>
          <a:blipFill>
            <a:blip r:embed="rId3"/>
            <a:stretch>
              <a:fillRect/>
            </a:stretch>
          </a:blipFill>
        </p:spPr>
      </p:sp>
      <p:sp>
        <p:nvSpPr>
          <p:cNvPr id="4" name="Freeform 4"/>
          <p:cNvSpPr/>
          <p:nvPr/>
        </p:nvSpPr>
        <p:spPr>
          <a:xfrm>
            <a:off x="452332" y="-2581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txBody>
          <a:bodyPr/>
          <a:lstStyle/>
          <a:p>
            <a:endParaRPr lang="en-PH" dirty="0"/>
          </a:p>
        </p:txBody>
      </p:sp>
      <p:sp>
        <p:nvSpPr>
          <p:cNvPr id="6" name="TextBox 6"/>
          <p:cNvSpPr txBox="1"/>
          <p:nvPr/>
        </p:nvSpPr>
        <p:spPr>
          <a:xfrm>
            <a:off x="3539804" y="800100"/>
            <a:ext cx="5816220" cy="2846870"/>
          </a:xfrm>
          <a:prstGeom prst="rect">
            <a:avLst/>
          </a:prstGeom>
        </p:spPr>
        <p:txBody>
          <a:bodyPr lIns="0" tIns="0" rIns="0" bIns="0" rtlCol="0" anchor="t">
            <a:spAutoFit/>
          </a:bodyPr>
          <a:lstStyle/>
          <a:p>
            <a:pPr algn="l">
              <a:lnSpc>
                <a:spcPts val="7191"/>
              </a:lnSpc>
            </a:pPr>
            <a:r>
              <a:rPr lang="en-US" sz="7999" dirty="0">
                <a:solidFill>
                  <a:srgbClr val="5A3114"/>
                </a:solidFill>
                <a:latin typeface="Porcelain"/>
                <a:ea typeface="Porcelain"/>
                <a:cs typeface="Porcelain"/>
                <a:sym typeface="Porcelain"/>
              </a:rPr>
              <a:t>Activity: </a:t>
            </a:r>
          </a:p>
          <a:p>
            <a:pPr algn="l">
              <a:lnSpc>
                <a:spcPts val="7191"/>
              </a:lnSpc>
            </a:pPr>
            <a:r>
              <a:rPr lang="en-US" sz="7999" dirty="0">
                <a:solidFill>
                  <a:srgbClr val="5A3114"/>
                </a:solidFill>
                <a:latin typeface="Porcelain"/>
                <a:ea typeface="Porcelain"/>
                <a:cs typeface="Porcelain"/>
                <a:sym typeface="Porcelain"/>
              </a:rPr>
              <a:t>“My Yes to God” Handprint</a:t>
            </a:r>
          </a:p>
        </p:txBody>
      </p:sp>
      <p:sp>
        <p:nvSpPr>
          <p:cNvPr id="7" name="TextBox 7"/>
          <p:cNvSpPr txBox="1"/>
          <p:nvPr/>
        </p:nvSpPr>
        <p:spPr>
          <a:xfrm>
            <a:off x="3270071" y="4155666"/>
            <a:ext cx="5873929" cy="3502434"/>
          </a:xfrm>
          <a:prstGeom prst="rect">
            <a:avLst/>
          </a:prstGeom>
        </p:spPr>
        <p:txBody>
          <a:bodyPr lIns="0" tIns="0" rIns="0" bIns="0" rtlCol="0" anchor="t">
            <a:spAutoFit/>
          </a:bodyPr>
          <a:lstStyle/>
          <a:p>
            <a:pPr algn="l">
              <a:lnSpc>
                <a:spcPts val="5537"/>
              </a:lnSpc>
            </a:pPr>
            <a:r>
              <a:rPr lang="en-US" sz="3955" b="1" spc="114" dirty="0">
                <a:solidFill>
                  <a:srgbClr val="5A3114"/>
                </a:solidFill>
                <a:latin typeface="Nunito Bold"/>
                <a:ea typeface="Nunito Bold"/>
                <a:cs typeface="Nunito Bold"/>
                <a:sym typeface="Nunito Bold"/>
              </a:rPr>
              <a:t>Materials Needed:</a:t>
            </a:r>
          </a:p>
          <a:p>
            <a:pPr marL="853968" lvl="1" indent="-426984" algn="l">
              <a:lnSpc>
                <a:spcPts val="5537"/>
              </a:lnSpc>
              <a:buFont typeface="Arial"/>
              <a:buChar char="•"/>
            </a:pPr>
            <a:r>
              <a:rPr lang="en-US" sz="3955" b="1" spc="114" dirty="0">
                <a:solidFill>
                  <a:srgbClr val="5A3114"/>
                </a:solidFill>
                <a:latin typeface="Nunito Bold"/>
                <a:ea typeface="Nunito Bold"/>
                <a:cs typeface="Nunito Bold"/>
                <a:sym typeface="Nunito Bold"/>
              </a:rPr>
              <a:t>Paper</a:t>
            </a:r>
          </a:p>
          <a:p>
            <a:pPr marL="853968" lvl="1" indent="-426984" algn="l">
              <a:lnSpc>
                <a:spcPts val="5537"/>
              </a:lnSpc>
              <a:buFont typeface="Arial"/>
              <a:buChar char="•"/>
            </a:pPr>
            <a:r>
              <a:rPr lang="en-US" sz="3955" b="1" spc="114" dirty="0">
                <a:solidFill>
                  <a:srgbClr val="5A3114"/>
                </a:solidFill>
                <a:latin typeface="Nunito Bold"/>
                <a:ea typeface="Nunito Bold"/>
                <a:cs typeface="Nunito Bold"/>
                <a:sym typeface="Nunito Bold"/>
              </a:rPr>
              <a:t>Pencil</a:t>
            </a:r>
          </a:p>
          <a:p>
            <a:pPr marL="853968" lvl="1" indent="-426984" algn="l">
              <a:lnSpc>
                <a:spcPts val="5537"/>
              </a:lnSpc>
              <a:buFont typeface="Arial"/>
              <a:buChar char="•"/>
            </a:pPr>
            <a:r>
              <a:rPr lang="en-US" sz="3955" b="1" spc="114" dirty="0">
                <a:solidFill>
                  <a:srgbClr val="5A3114"/>
                </a:solidFill>
                <a:latin typeface="Nunito Bold"/>
                <a:ea typeface="Nunito Bold"/>
                <a:cs typeface="Nunito Bold"/>
                <a:sym typeface="Nunito Bold"/>
              </a:rPr>
              <a:t>Crayons</a:t>
            </a:r>
          </a:p>
          <a:p>
            <a:pPr algn="l">
              <a:lnSpc>
                <a:spcPts val="5537"/>
              </a:lnSpc>
            </a:pPr>
            <a:endParaRPr lang="en-US" sz="3955" b="1" spc="114" dirty="0">
              <a:solidFill>
                <a:srgbClr val="5A3114"/>
              </a:solidFill>
              <a:latin typeface="Nunito Bold"/>
              <a:ea typeface="Nunito Bold"/>
              <a:cs typeface="Nunito Bold"/>
              <a:sym typeface="Nunito Bold"/>
            </a:endParaRPr>
          </a:p>
        </p:txBody>
      </p:sp>
      <p:pic>
        <p:nvPicPr>
          <p:cNvPr id="5" name="Picture 4" descr="Blank Hand Template Printables | Handprint Templates">
            <a:extLst>
              <a:ext uri="{FF2B5EF4-FFF2-40B4-BE49-F238E27FC236}">
                <a16:creationId xmlns:a16="http://schemas.microsoft.com/office/drawing/2014/main" id="{A07FCE3B-9D55-4F07-209C-0D7ABB0CC9A1}"/>
              </a:ext>
            </a:extLst>
          </p:cNvPr>
          <p:cNvPicPr>
            <a:picLocks noChangeAspect="1"/>
          </p:cNvPicPr>
          <p:nvPr/>
        </p:nvPicPr>
        <p:blipFill>
          <a:blip r:embed="rId4"/>
          <a:stretch>
            <a:fillRect/>
          </a:stretch>
        </p:blipFill>
        <p:spPr>
          <a:xfrm>
            <a:off x="10075810" y="1485900"/>
            <a:ext cx="4445000" cy="57531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sp>
        <p:nvSpPr>
          <p:cNvPr id="3" name="Freeform 3"/>
          <p:cNvSpPr/>
          <p:nvPr/>
        </p:nvSpPr>
        <p:spPr>
          <a:xfrm>
            <a:off x="10022860" y="1372342"/>
            <a:ext cx="4727794" cy="6640844"/>
          </a:xfrm>
          <a:custGeom>
            <a:avLst/>
            <a:gdLst/>
            <a:ahLst/>
            <a:cxnLst/>
            <a:rect l="l" t="t" r="r" b="b"/>
            <a:pathLst>
              <a:path w="4727794" h="6640844">
                <a:moveTo>
                  <a:pt x="0" y="0"/>
                </a:moveTo>
                <a:lnTo>
                  <a:pt x="4727793" y="0"/>
                </a:lnTo>
                <a:lnTo>
                  <a:pt x="4727793" y="6640844"/>
                </a:lnTo>
                <a:lnTo>
                  <a:pt x="0" y="6640844"/>
                </a:lnTo>
                <a:lnTo>
                  <a:pt x="0" y="0"/>
                </a:lnTo>
                <a:close/>
              </a:path>
            </a:pathLst>
          </a:custGeom>
          <a:blipFill>
            <a:blip r:embed="rId3"/>
            <a:stretch>
              <a:fillRect/>
            </a:stretch>
          </a:blipFill>
        </p:spPr>
      </p:sp>
      <p:sp>
        <p:nvSpPr>
          <p:cNvPr id="4" name="Freeform 4"/>
          <p:cNvSpPr/>
          <p:nvPr/>
        </p:nvSpPr>
        <p:spPr>
          <a:xfrm>
            <a:off x="486745"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sp>
        <p:nvSpPr>
          <p:cNvPr id="5" name="TextBox 5"/>
          <p:cNvSpPr txBox="1"/>
          <p:nvPr/>
        </p:nvSpPr>
        <p:spPr>
          <a:xfrm>
            <a:off x="3699705" y="1257300"/>
            <a:ext cx="5816220" cy="3770199"/>
          </a:xfrm>
          <a:prstGeom prst="rect">
            <a:avLst/>
          </a:prstGeom>
        </p:spPr>
        <p:txBody>
          <a:bodyPr lIns="0" tIns="0" rIns="0" bIns="0" rtlCol="0" anchor="t">
            <a:spAutoFit/>
          </a:bodyPr>
          <a:lstStyle/>
          <a:p>
            <a:pPr algn="l">
              <a:lnSpc>
                <a:spcPts val="7191"/>
              </a:lnSpc>
            </a:pPr>
            <a:r>
              <a:rPr lang="en-US" sz="7999" dirty="0">
                <a:solidFill>
                  <a:srgbClr val="5A3114"/>
                </a:solidFill>
                <a:latin typeface="Porcelain"/>
                <a:ea typeface="Porcelain"/>
                <a:cs typeface="Porcelain"/>
                <a:sym typeface="Porcelain"/>
              </a:rPr>
              <a:t>Activity: </a:t>
            </a:r>
          </a:p>
          <a:p>
            <a:pPr>
              <a:lnSpc>
                <a:spcPts val="7199"/>
              </a:lnSpc>
            </a:pPr>
            <a:r>
              <a:rPr lang="en-US" sz="7999" dirty="0">
                <a:solidFill>
                  <a:srgbClr val="5A3114"/>
                </a:solidFill>
                <a:latin typeface="Porcelain"/>
                <a:ea typeface="Porcelain"/>
                <a:cs typeface="Porcelain"/>
                <a:sym typeface="Porcelain"/>
              </a:rPr>
              <a:t>“My Yes to God” Handprint</a:t>
            </a:r>
          </a:p>
          <a:p>
            <a:pPr algn="l">
              <a:lnSpc>
                <a:spcPts val="7199"/>
              </a:lnSpc>
            </a:pPr>
            <a:endParaRPr lang="en-US" sz="7999" dirty="0">
              <a:solidFill>
                <a:srgbClr val="5A3114"/>
              </a:solidFill>
              <a:latin typeface="Porcelain"/>
              <a:ea typeface="Porcelain"/>
              <a:cs typeface="Porcelain"/>
              <a:sym typeface="Porcelain"/>
            </a:endParaRPr>
          </a:p>
        </p:txBody>
      </p:sp>
      <p:sp>
        <p:nvSpPr>
          <p:cNvPr id="7" name="TextBox 7"/>
          <p:cNvSpPr txBox="1"/>
          <p:nvPr/>
        </p:nvSpPr>
        <p:spPr>
          <a:xfrm>
            <a:off x="3241637" y="4000500"/>
            <a:ext cx="5978554" cy="5677067"/>
          </a:xfrm>
          <a:prstGeom prst="rect">
            <a:avLst/>
          </a:prstGeom>
        </p:spPr>
        <p:txBody>
          <a:bodyPr lIns="0" tIns="0" rIns="0" bIns="0" rtlCol="0" anchor="t">
            <a:spAutoFit/>
          </a:bodyPr>
          <a:lstStyle/>
          <a:p>
            <a:pPr algn="ctr">
              <a:lnSpc>
                <a:spcPts val="3704"/>
              </a:lnSpc>
              <a:spcBef>
                <a:spcPct val="0"/>
              </a:spcBef>
            </a:pPr>
            <a:r>
              <a:rPr lang="en-US" sz="2646" b="1" spc="76" dirty="0">
                <a:solidFill>
                  <a:srgbClr val="5A3114"/>
                </a:solidFill>
                <a:latin typeface="Nunito Bold"/>
                <a:ea typeface="Nunito Bold"/>
                <a:cs typeface="Nunito Bold"/>
                <a:sym typeface="Nunito Bold"/>
              </a:rPr>
              <a:t>1. Trace your hand on a piece of paper.</a:t>
            </a:r>
          </a:p>
          <a:p>
            <a:pPr algn="ctr">
              <a:lnSpc>
                <a:spcPts val="3704"/>
              </a:lnSpc>
              <a:spcBef>
                <a:spcPct val="0"/>
              </a:spcBef>
            </a:pPr>
            <a:r>
              <a:rPr lang="en-US" sz="2646" b="1" spc="76" dirty="0">
                <a:solidFill>
                  <a:srgbClr val="5A3114"/>
                </a:solidFill>
                <a:latin typeface="Nunito Bold"/>
                <a:ea typeface="Nunito Bold"/>
                <a:cs typeface="Nunito Bold"/>
                <a:sym typeface="Nunito Bold"/>
              </a:rPr>
              <a:t>2. On each finger, write one way you can say “YES” to God through your actions, such us: Help my parents, Share with others, Pray every day, Be kind, and Tell the truth.</a:t>
            </a:r>
          </a:p>
          <a:p>
            <a:pPr algn="ctr">
              <a:lnSpc>
                <a:spcPts val="3704"/>
              </a:lnSpc>
              <a:spcBef>
                <a:spcPct val="0"/>
              </a:spcBef>
            </a:pPr>
            <a:r>
              <a:rPr lang="en-US" sz="2646" b="1" spc="76" dirty="0">
                <a:solidFill>
                  <a:srgbClr val="5A3114"/>
                </a:solidFill>
                <a:latin typeface="Nunito Bold"/>
                <a:ea typeface="Nunito Bold"/>
                <a:cs typeface="Nunito Bold"/>
                <a:sym typeface="Nunito Bold"/>
              </a:rPr>
              <a:t>3. In the center of the hand, write: “I will say YES to God!”.</a:t>
            </a:r>
          </a:p>
          <a:p>
            <a:pPr algn="ctr">
              <a:lnSpc>
                <a:spcPts val="3704"/>
              </a:lnSpc>
              <a:spcBef>
                <a:spcPct val="0"/>
              </a:spcBef>
            </a:pPr>
            <a:r>
              <a:rPr lang="en-US" sz="2646" b="1" spc="76" dirty="0">
                <a:solidFill>
                  <a:srgbClr val="5A3114"/>
                </a:solidFill>
                <a:latin typeface="Nunito Bold"/>
                <a:ea typeface="Nunito Bold"/>
                <a:cs typeface="Nunito Bold"/>
                <a:sym typeface="Nunito Bold"/>
              </a:rPr>
              <a:t>4. Decorate the hand and color.</a:t>
            </a:r>
          </a:p>
          <a:p>
            <a:pPr algn="ctr">
              <a:lnSpc>
                <a:spcPts val="3704"/>
              </a:lnSpc>
              <a:spcBef>
                <a:spcPct val="0"/>
              </a:spcBef>
            </a:pPr>
            <a:endParaRPr lang="en-US" sz="2646" b="1" spc="76" dirty="0">
              <a:solidFill>
                <a:srgbClr val="5A3114"/>
              </a:solidFill>
              <a:latin typeface="Nunito Bold"/>
              <a:ea typeface="Nunito Bold"/>
              <a:cs typeface="Nunito Bold"/>
              <a:sym typeface="Nunito Bold"/>
            </a:endParaRPr>
          </a:p>
        </p:txBody>
      </p:sp>
      <p:pic>
        <p:nvPicPr>
          <p:cNvPr id="6" name="Picture 5" descr="Blank Hand Template Printables | Handprint Templates">
            <a:extLst>
              <a:ext uri="{FF2B5EF4-FFF2-40B4-BE49-F238E27FC236}">
                <a16:creationId xmlns:a16="http://schemas.microsoft.com/office/drawing/2014/main" id="{660FCA92-88E4-CFBB-BBFA-E707351BC730}"/>
              </a:ext>
            </a:extLst>
          </p:cNvPr>
          <p:cNvPicPr>
            <a:picLocks noChangeAspect="1"/>
          </p:cNvPicPr>
          <p:nvPr/>
        </p:nvPicPr>
        <p:blipFill>
          <a:blip r:embed="rId4"/>
          <a:stretch>
            <a:fillRect/>
          </a:stretch>
        </p:blipFill>
        <p:spPr>
          <a:xfrm>
            <a:off x="10049898" y="1816214"/>
            <a:ext cx="4445000" cy="57531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sp>
        <p:nvSpPr>
          <p:cNvPr id="3" name="TextBox 3"/>
          <p:cNvSpPr txBox="1"/>
          <p:nvPr/>
        </p:nvSpPr>
        <p:spPr>
          <a:xfrm>
            <a:off x="3580484" y="1626879"/>
            <a:ext cx="5917666" cy="1238232"/>
          </a:xfrm>
          <a:prstGeom prst="rect">
            <a:avLst/>
          </a:prstGeom>
        </p:spPr>
        <p:txBody>
          <a:bodyPr lIns="0" tIns="0" rIns="0" bIns="0" rtlCol="0" anchor="t">
            <a:spAutoFit/>
          </a:bodyPr>
          <a:lstStyle/>
          <a:p>
            <a:pPr algn="l">
              <a:lnSpc>
                <a:spcPts val="8999"/>
              </a:lnSpc>
            </a:pPr>
            <a:r>
              <a:rPr lang="en-US" sz="9999">
                <a:solidFill>
                  <a:srgbClr val="5A3114"/>
                </a:solidFill>
                <a:latin typeface="Porcelain"/>
                <a:ea typeface="Porcelain"/>
                <a:cs typeface="Porcelain"/>
                <a:sym typeface="Porcelain"/>
              </a:rPr>
              <a:t>Closing Prayer</a:t>
            </a:r>
          </a:p>
        </p:txBody>
      </p:sp>
      <p:sp>
        <p:nvSpPr>
          <p:cNvPr id="4" name="Freeform 4"/>
          <p:cNvSpPr/>
          <p:nvPr/>
        </p:nvSpPr>
        <p:spPr>
          <a:xfrm>
            <a:off x="3321636" y="5143500"/>
            <a:ext cx="5822364" cy="3289636"/>
          </a:xfrm>
          <a:custGeom>
            <a:avLst/>
            <a:gdLst/>
            <a:ahLst/>
            <a:cxnLst/>
            <a:rect l="l" t="t" r="r" b="b"/>
            <a:pathLst>
              <a:path w="5822364" h="3289636">
                <a:moveTo>
                  <a:pt x="0" y="0"/>
                </a:moveTo>
                <a:lnTo>
                  <a:pt x="5822364" y="0"/>
                </a:lnTo>
                <a:lnTo>
                  <a:pt x="5822364" y="3289636"/>
                </a:lnTo>
                <a:lnTo>
                  <a:pt x="0" y="3289636"/>
                </a:lnTo>
                <a:lnTo>
                  <a:pt x="0" y="0"/>
                </a:lnTo>
                <a:close/>
              </a:path>
            </a:pathLst>
          </a:custGeom>
          <a:blipFill>
            <a:blip>
              <a:extLst>
                <a:ext uri="{96DAC541-7B7A-43D3-8B79-37D633B846F1}">
                  <asvg:svgBlip xmlns:asvg="http://schemas.microsoft.com/office/drawing/2016/SVG/main" r:embed="rId3"/>
                </a:ext>
              </a:extLst>
            </a:blip>
            <a:stretch>
              <a:fillRect t="-354" b="-354"/>
            </a:stretch>
          </a:blipFill>
        </p:spPr>
      </p:sp>
      <p:sp>
        <p:nvSpPr>
          <p:cNvPr id="5" name="Freeform 5"/>
          <p:cNvSpPr/>
          <p:nvPr/>
        </p:nvSpPr>
        <p:spPr>
          <a:xfrm>
            <a:off x="5394508" y="3026684"/>
            <a:ext cx="1676621" cy="1955243"/>
          </a:xfrm>
          <a:custGeom>
            <a:avLst/>
            <a:gdLst/>
            <a:ahLst/>
            <a:cxnLst/>
            <a:rect l="l" t="t" r="r" b="b"/>
            <a:pathLst>
              <a:path w="1676621" h="1955243">
                <a:moveTo>
                  <a:pt x="0" y="0"/>
                </a:moveTo>
                <a:lnTo>
                  <a:pt x="1676621" y="0"/>
                </a:lnTo>
                <a:lnTo>
                  <a:pt x="1676621" y="1955243"/>
                </a:lnTo>
                <a:lnTo>
                  <a:pt x="0" y="1955243"/>
                </a:lnTo>
                <a:lnTo>
                  <a:pt x="0" y="0"/>
                </a:lnTo>
                <a:close/>
              </a:path>
            </a:pathLst>
          </a:custGeom>
          <a:blipFill>
            <a:blip>
              <a:extLst>
                <a:ext uri="{96DAC541-7B7A-43D3-8B79-37D633B846F1}">
                  <asvg:svgBlip xmlns:asvg="http://schemas.microsoft.com/office/drawing/2016/SVG/main" r:embed="rId4"/>
                </a:ext>
              </a:extLst>
            </a:blip>
            <a:stretch>
              <a:fillRect l="-100" r="-100"/>
            </a:stretch>
          </a:blipFill>
        </p:spPr>
      </p:sp>
      <p:sp>
        <p:nvSpPr>
          <p:cNvPr id="6" name="TextBox 6"/>
          <p:cNvSpPr txBox="1"/>
          <p:nvPr/>
        </p:nvSpPr>
        <p:spPr>
          <a:xfrm>
            <a:off x="9615964" y="1046498"/>
            <a:ext cx="5576545" cy="7755969"/>
          </a:xfrm>
          <a:prstGeom prst="rect">
            <a:avLst/>
          </a:prstGeom>
        </p:spPr>
        <p:txBody>
          <a:bodyPr lIns="0" tIns="0" rIns="0" bIns="0" rtlCol="0" anchor="t">
            <a:spAutoFit/>
          </a:bodyPr>
          <a:lstStyle/>
          <a:p>
            <a:r>
              <a:rPr lang="en-PH" sz="3600" dirty="0"/>
              <a:t>Dear Jesus,</a:t>
            </a:r>
          </a:p>
          <a:p>
            <a:endParaRPr lang="en-PH" sz="3600" dirty="0"/>
          </a:p>
          <a:p>
            <a:r>
              <a:rPr lang="en-PH" sz="3600" dirty="0"/>
              <a:t>Thank You for teaching us that our actions are important. Help us not only to say “yes” to You, but also to show our love by helping others, obeying our parents, sharing, and being kind.</a:t>
            </a:r>
          </a:p>
          <a:p>
            <a:r>
              <a:rPr lang="en-PH" sz="3600" dirty="0"/>
              <a:t>Give us a loving and obedient heart so that we can always choose to do what is right.</a:t>
            </a:r>
          </a:p>
          <a:p>
            <a:endParaRPr lang="en-PH" sz="3600" dirty="0"/>
          </a:p>
          <a:p>
            <a:r>
              <a:rPr lang="en-PH" sz="3600" dirty="0"/>
              <a:t>Amen.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1087544" y="454101"/>
            <a:ext cx="11952449" cy="7320875"/>
          </a:xfrm>
          <a:custGeom>
            <a:avLst/>
            <a:gdLst/>
            <a:ahLst/>
            <a:cxnLst/>
            <a:rect l="l" t="t" r="r" b="b"/>
            <a:pathLst>
              <a:path w="11952449" h="7320875">
                <a:moveTo>
                  <a:pt x="0" y="0"/>
                </a:moveTo>
                <a:lnTo>
                  <a:pt x="11952449" y="0"/>
                </a:lnTo>
                <a:lnTo>
                  <a:pt x="11952449" y="7320875"/>
                </a:lnTo>
                <a:lnTo>
                  <a:pt x="0" y="7320875"/>
                </a:lnTo>
                <a:lnTo>
                  <a:pt x="0" y="0"/>
                </a:lnTo>
                <a:close/>
              </a:path>
            </a:pathLst>
          </a:custGeom>
          <a:blipFill>
            <a:blip>
              <a:extLst>
                <a:ext uri="{96DAC541-7B7A-43D3-8B79-37D633B846F1}">
                  <asvg:svgBlip xmlns:asvg="http://schemas.microsoft.com/office/drawing/2016/SVG/main" r:embed="rId2"/>
                </a:ext>
              </a:extLst>
            </a:blip>
            <a:stretch>
              <a:fillRect t="-150" b="-150"/>
            </a:stretch>
          </a:blipFill>
        </p:spPr>
      </p:sp>
      <p:sp>
        <p:nvSpPr>
          <p:cNvPr id="3" name="Freeform 3"/>
          <p:cNvSpPr/>
          <p:nvPr/>
        </p:nvSpPr>
        <p:spPr>
          <a:xfrm rot="-1360721">
            <a:off x="11867876" y="-1064824"/>
            <a:ext cx="4043743" cy="2603160"/>
          </a:xfrm>
          <a:custGeom>
            <a:avLst/>
            <a:gdLst/>
            <a:ahLst/>
            <a:cxnLst/>
            <a:rect l="l" t="t" r="r" b="b"/>
            <a:pathLst>
              <a:path w="4043743" h="2603160">
                <a:moveTo>
                  <a:pt x="0" y="0"/>
                </a:moveTo>
                <a:lnTo>
                  <a:pt x="4043743" y="0"/>
                </a:lnTo>
                <a:lnTo>
                  <a:pt x="4043743" y="2603160"/>
                </a:lnTo>
                <a:lnTo>
                  <a:pt x="0" y="2603160"/>
                </a:lnTo>
                <a:lnTo>
                  <a:pt x="0" y="0"/>
                </a:lnTo>
                <a:close/>
              </a:path>
            </a:pathLst>
          </a:custGeom>
          <a:blipFill>
            <a:blip>
              <a:extLst>
                <a:ext uri="{96DAC541-7B7A-43D3-8B79-37D633B846F1}">
                  <asvg:svgBlip xmlns:asvg="http://schemas.microsoft.com/office/drawing/2016/SVG/main" r:embed="rId3"/>
                </a:ext>
              </a:extLst>
            </a:blip>
            <a:stretch>
              <a:fillRect l="-160" r="-160"/>
            </a:stretch>
          </a:blipFill>
        </p:spPr>
      </p:sp>
      <p:grpSp>
        <p:nvGrpSpPr>
          <p:cNvPr id="4" name="Group 4"/>
          <p:cNvGrpSpPr/>
          <p:nvPr/>
        </p:nvGrpSpPr>
        <p:grpSpPr>
          <a:xfrm>
            <a:off x="7854276" y="1438460"/>
            <a:ext cx="10433724" cy="8229600"/>
            <a:chOff x="0" y="0"/>
            <a:chExt cx="13911632" cy="10972800"/>
          </a:xfrm>
        </p:grpSpPr>
        <p:sp>
          <p:nvSpPr>
            <p:cNvPr id="5" name="Freeform 5"/>
            <p:cNvSpPr/>
            <p:nvPr/>
          </p:nvSpPr>
          <p:spPr>
            <a:xfrm>
              <a:off x="0" y="0"/>
              <a:ext cx="13911580" cy="10972800"/>
            </a:xfrm>
            <a:custGeom>
              <a:avLst/>
              <a:gdLst/>
              <a:ahLst/>
              <a:cxnLst/>
              <a:rect l="l" t="t" r="r" b="b"/>
              <a:pathLst>
                <a:path w="13911580" h="10972800">
                  <a:moveTo>
                    <a:pt x="0" y="0"/>
                  </a:moveTo>
                  <a:lnTo>
                    <a:pt x="13911580" y="0"/>
                  </a:lnTo>
                  <a:lnTo>
                    <a:pt x="13911580" y="10972800"/>
                  </a:lnTo>
                  <a:lnTo>
                    <a:pt x="0" y="10972800"/>
                  </a:lnTo>
                  <a:lnTo>
                    <a:pt x="0" y="0"/>
                  </a:lnTo>
                  <a:close/>
                </a:path>
              </a:pathLst>
            </a:custGeom>
            <a:blipFill>
              <a:blip r:embed="rId4"/>
              <a:stretch>
                <a:fillRect t="-20" b="-20"/>
              </a:stretch>
            </a:blipFill>
          </p:spPr>
        </p:sp>
      </p:grpSp>
      <p:grpSp>
        <p:nvGrpSpPr>
          <p:cNvPr id="6" name="Group 6"/>
          <p:cNvGrpSpPr/>
          <p:nvPr/>
        </p:nvGrpSpPr>
        <p:grpSpPr>
          <a:xfrm>
            <a:off x="357696" y="247287"/>
            <a:ext cx="1642686" cy="912603"/>
            <a:chOff x="0" y="0"/>
            <a:chExt cx="2190248" cy="1216804"/>
          </a:xfrm>
        </p:grpSpPr>
        <p:sp>
          <p:nvSpPr>
            <p:cNvPr id="7" name="Freeform 7"/>
            <p:cNvSpPr/>
            <p:nvPr/>
          </p:nvSpPr>
          <p:spPr>
            <a:xfrm>
              <a:off x="0" y="0"/>
              <a:ext cx="2190242" cy="1216787"/>
            </a:xfrm>
            <a:custGeom>
              <a:avLst/>
              <a:gdLst/>
              <a:ahLst/>
              <a:cxnLst/>
              <a:rect l="l" t="t" r="r" b="b"/>
              <a:pathLst>
                <a:path w="2190242" h="1216787">
                  <a:moveTo>
                    <a:pt x="0" y="0"/>
                  </a:moveTo>
                  <a:lnTo>
                    <a:pt x="2190242" y="0"/>
                  </a:lnTo>
                  <a:lnTo>
                    <a:pt x="2190242" y="1216787"/>
                  </a:lnTo>
                  <a:lnTo>
                    <a:pt x="0" y="1216787"/>
                  </a:lnTo>
                  <a:lnTo>
                    <a:pt x="0" y="0"/>
                  </a:lnTo>
                  <a:close/>
                </a:path>
              </a:pathLst>
            </a:custGeom>
            <a:blipFill>
              <a:blip r:embed="rId5"/>
              <a:stretch>
                <a:fillRect l="-94" r="-95" b="-1"/>
              </a:stretch>
            </a:blipFill>
          </p:spPr>
        </p:sp>
      </p:grpSp>
      <p:grpSp>
        <p:nvGrpSpPr>
          <p:cNvPr id="8" name="Group 8"/>
          <p:cNvGrpSpPr/>
          <p:nvPr/>
        </p:nvGrpSpPr>
        <p:grpSpPr>
          <a:xfrm>
            <a:off x="878586" y="6575448"/>
            <a:ext cx="2243592" cy="3348645"/>
            <a:chOff x="0" y="0"/>
            <a:chExt cx="2991456" cy="4464860"/>
          </a:xfrm>
        </p:grpSpPr>
        <p:sp>
          <p:nvSpPr>
            <p:cNvPr id="9" name="Freeform 9"/>
            <p:cNvSpPr/>
            <p:nvPr/>
          </p:nvSpPr>
          <p:spPr>
            <a:xfrm>
              <a:off x="0" y="0"/>
              <a:ext cx="2991485" cy="4464812"/>
            </a:xfrm>
            <a:custGeom>
              <a:avLst/>
              <a:gdLst/>
              <a:ahLst/>
              <a:cxnLst/>
              <a:rect l="l" t="t" r="r" b="b"/>
              <a:pathLst>
                <a:path w="2991485" h="4464812">
                  <a:moveTo>
                    <a:pt x="0" y="0"/>
                  </a:moveTo>
                  <a:lnTo>
                    <a:pt x="2991485" y="0"/>
                  </a:lnTo>
                  <a:lnTo>
                    <a:pt x="2991485" y="4464812"/>
                  </a:lnTo>
                  <a:lnTo>
                    <a:pt x="0" y="4464812"/>
                  </a:lnTo>
                  <a:lnTo>
                    <a:pt x="0" y="0"/>
                  </a:lnTo>
                  <a:close/>
                </a:path>
              </a:pathLst>
            </a:custGeom>
            <a:blipFill>
              <a:blip r:embed="rId6"/>
              <a:stretch>
                <a:fillRect l="-5" r="-4" b="-1"/>
              </a:stretch>
            </a:blipFill>
          </p:spPr>
        </p:sp>
      </p:grpSp>
      <p:grpSp>
        <p:nvGrpSpPr>
          <p:cNvPr id="10" name="Group 10"/>
          <p:cNvGrpSpPr/>
          <p:nvPr/>
        </p:nvGrpSpPr>
        <p:grpSpPr>
          <a:xfrm>
            <a:off x="3662239" y="6575448"/>
            <a:ext cx="2452882" cy="3348645"/>
            <a:chOff x="0" y="0"/>
            <a:chExt cx="3270509" cy="4464860"/>
          </a:xfrm>
        </p:grpSpPr>
        <p:sp>
          <p:nvSpPr>
            <p:cNvPr id="11" name="Freeform 11"/>
            <p:cNvSpPr/>
            <p:nvPr/>
          </p:nvSpPr>
          <p:spPr>
            <a:xfrm>
              <a:off x="0" y="0"/>
              <a:ext cx="3270504" cy="4464812"/>
            </a:xfrm>
            <a:custGeom>
              <a:avLst/>
              <a:gdLst/>
              <a:ahLst/>
              <a:cxnLst/>
              <a:rect l="l" t="t" r="r" b="b"/>
              <a:pathLst>
                <a:path w="3270504" h="4464812">
                  <a:moveTo>
                    <a:pt x="0" y="0"/>
                  </a:moveTo>
                  <a:lnTo>
                    <a:pt x="3270504" y="0"/>
                  </a:lnTo>
                  <a:lnTo>
                    <a:pt x="3270504" y="4464812"/>
                  </a:lnTo>
                  <a:lnTo>
                    <a:pt x="0" y="4464812"/>
                  </a:lnTo>
                  <a:lnTo>
                    <a:pt x="0" y="0"/>
                  </a:lnTo>
                  <a:close/>
                </a:path>
              </a:pathLst>
            </a:custGeom>
            <a:blipFill>
              <a:blip r:embed="rId7"/>
              <a:stretch>
                <a:fillRect l="-14" r="-15" b="-1"/>
              </a:stretch>
            </a:blipFill>
          </p:spPr>
        </p:sp>
      </p:grpSp>
      <p:sp>
        <p:nvSpPr>
          <p:cNvPr id="12" name="TextBox 12"/>
          <p:cNvSpPr txBox="1"/>
          <p:nvPr/>
        </p:nvSpPr>
        <p:spPr>
          <a:xfrm rot="-181529">
            <a:off x="57995" y="3270028"/>
            <a:ext cx="9703600" cy="3290824"/>
          </a:xfrm>
          <a:prstGeom prst="rect">
            <a:avLst/>
          </a:prstGeom>
        </p:spPr>
        <p:txBody>
          <a:bodyPr lIns="0" tIns="0" rIns="0" bIns="0" rtlCol="0" anchor="t">
            <a:spAutoFit/>
          </a:bodyPr>
          <a:lstStyle/>
          <a:p>
            <a:pPr algn="ctr">
              <a:lnSpc>
                <a:spcPts val="11918"/>
              </a:lnSpc>
            </a:pPr>
            <a:r>
              <a:rPr lang="en-US" sz="17025">
                <a:solidFill>
                  <a:srgbClr val="5D2719"/>
                </a:solidFill>
                <a:latin typeface="Porcelain"/>
                <a:ea typeface="Porcelain"/>
                <a:cs typeface="Porcelain"/>
                <a:sym typeface="Porcelain"/>
              </a:rPr>
              <a:t>Live the Word Kids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15124472" y="1028700"/>
            <a:ext cx="3813702" cy="3279784"/>
          </a:xfrm>
          <a:custGeom>
            <a:avLst/>
            <a:gdLst/>
            <a:ahLst/>
            <a:cxnLst/>
            <a:rect l="l" t="t" r="r" b="b"/>
            <a:pathLst>
              <a:path w="3813702" h="3279784">
                <a:moveTo>
                  <a:pt x="0" y="0"/>
                </a:moveTo>
                <a:lnTo>
                  <a:pt x="3813702" y="0"/>
                </a:lnTo>
                <a:lnTo>
                  <a:pt x="3813702" y="3279784"/>
                </a:lnTo>
                <a:lnTo>
                  <a:pt x="0" y="3279784"/>
                </a:lnTo>
                <a:lnTo>
                  <a:pt x="0" y="0"/>
                </a:lnTo>
                <a:close/>
              </a:path>
            </a:pathLst>
          </a:custGeom>
          <a:blipFill>
            <a:blip>
              <a:extLst>
                <a:ext uri="{96DAC541-7B7A-43D3-8B79-37D633B846F1}">
                  <asvg:svgBlip xmlns:asvg="http://schemas.microsoft.com/office/drawing/2016/SVG/main" r:embed="rId2"/>
                </a:ext>
              </a:extLst>
            </a:blip>
            <a:stretch>
              <a:fillRect t="-20" b="-20"/>
            </a:stretch>
          </a:blipFill>
        </p:spPr>
      </p:sp>
      <p:sp>
        <p:nvSpPr>
          <p:cNvPr id="3" name="Freeform 3"/>
          <p:cNvSpPr/>
          <p:nvPr/>
        </p:nvSpPr>
        <p:spPr>
          <a:xfrm rot="-5400000">
            <a:off x="-281496" y="6661614"/>
            <a:ext cx="3958991" cy="3944595"/>
          </a:xfrm>
          <a:custGeom>
            <a:avLst/>
            <a:gdLst/>
            <a:ahLst/>
            <a:cxnLst/>
            <a:rect l="l" t="t" r="r" b="b"/>
            <a:pathLst>
              <a:path w="3958991" h="3944595">
                <a:moveTo>
                  <a:pt x="0" y="0"/>
                </a:moveTo>
                <a:lnTo>
                  <a:pt x="3958991" y="0"/>
                </a:lnTo>
                <a:lnTo>
                  <a:pt x="3958991" y="3944595"/>
                </a:lnTo>
                <a:lnTo>
                  <a:pt x="0" y="3944595"/>
                </a:lnTo>
                <a:lnTo>
                  <a:pt x="0" y="0"/>
                </a:lnTo>
                <a:close/>
              </a:path>
            </a:pathLst>
          </a:custGeom>
          <a:blipFill>
            <a:blip>
              <a:extLst>
                <a:ext uri="{96DAC541-7B7A-43D3-8B79-37D633B846F1}">
                  <asvg:svgBlip xmlns:asvg="http://schemas.microsoft.com/office/drawing/2016/SVG/main" r:embed="rId3"/>
                </a:ext>
              </a:extLst>
            </a:blip>
            <a:stretch>
              <a:fillRect t="-61" b="-61"/>
            </a:stretch>
          </a:blipFill>
        </p:spPr>
      </p:sp>
      <p:sp>
        <p:nvSpPr>
          <p:cNvPr id="4" name="Freeform 4"/>
          <p:cNvSpPr/>
          <p:nvPr/>
        </p:nvSpPr>
        <p:spPr>
          <a:xfrm rot="105299">
            <a:off x="1018213" y="5390055"/>
            <a:ext cx="16173060" cy="4690187"/>
          </a:xfrm>
          <a:custGeom>
            <a:avLst/>
            <a:gdLst/>
            <a:ahLst/>
            <a:cxnLst/>
            <a:rect l="l" t="t" r="r" b="b"/>
            <a:pathLst>
              <a:path w="16173060" h="4690187">
                <a:moveTo>
                  <a:pt x="0" y="0"/>
                </a:moveTo>
                <a:lnTo>
                  <a:pt x="16173060" y="0"/>
                </a:lnTo>
                <a:lnTo>
                  <a:pt x="16173060" y="4690187"/>
                </a:lnTo>
                <a:lnTo>
                  <a:pt x="0" y="4690187"/>
                </a:lnTo>
                <a:lnTo>
                  <a:pt x="0" y="0"/>
                </a:lnTo>
                <a:close/>
              </a:path>
            </a:pathLst>
          </a:custGeom>
          <a:blipFill>
            <a:blip>
              <a:extLst>
                <a:ext uri="{96DAC541-7B7A-43D3-8B79-37D633B846F1}">
                  <asvg:svgBlip xmlns:asvg="http://schemas.microsoft.com/office/drawing/2016/SVG/main" r:embed="rId4"/>
                </a:ext>
              </a:extLst>
            </a:blip>
            <a:stretch>
              <a:fillRect t="-58" b="-58"/>
            </a:stretch>
          </a:blipFill>
        </p:spPr>
      </p:sp>
      <p:sp>
        <p:nvSpPr>
          <p:cNvPr id="5" name="Freeform 5"/>
          <p:cNvSpPr/>
          <p:nvPr/>
        </p:nvSpPr>
        <p:spPr>
          <a:xfrm rot="-564357">
            <a:off x="2958465" y="760611"/>
            <a:ext cx="1764075" cy="2419554"/>
          </a:xfrm>
          <a:custGeom>
            <a:avLst/>
            <a:gdLst/>
            <a:ahLst/>
            <a:cxnLst/>
            <a:rect l="l" t="t" r="r" b="b"/>
            <a:pathLst>
              <a:path w="1764075" h="2419554">
                <a:moveTo>
                  <a:pt x="0" y="0"/>
                </a:moveTo>
                <a:lnTo>
                  <a:pt x="1764075" y="0"/>
                </a:lnTo>
                <a:lnTo>
                  <a:pt x="1764075" y="2419554"/>
                </a:lnTo>
                <a:lnTo>
                  <a:pt x="0" y="2419554"/>
                </a:lnTo>
                <a:lnTo>
                  <a:pt x="0" y="0"/>
                </a:lnTo>
                <a:close/>
              </a:path>
            </a:pathLst>
          </a:custGeom>
          <a:blipFill>
            <a:blip>
              <a:extLst>
                <a:ext uri="{96DAC541-7B7A-43D3-8B79-37D633B846F1}">
                  <asvg:svgBlip xmlns:asvg="http://schemas.microsoft.com/office/drawing/2016/SVG/main" r:embed="rId5"/>
                </a:ext>
              </a:extLst>
            </a:blip>
            <a:stretch>
              <a:fillRect l="-21" r="-21"/>
            </a:stretch>
          </a:blipFill>
        </p:spPr>
      </p:sp>
      <p:grpSp>
        <p:nvGrpSpPr>
          <p:cNvPr id="6" name="Group 6"/>
          <p:cNvGrpSpPr/>
          <p:nvPr/>
        </p:nvGrpSpPr>
        <p:grpSpPr>
          <a:xfrm>
            <a:off x="5589684" y="890044"/>
            <a:ext cx="7108633" cy="5764372"/>
            <a:chOff x="0" y="0"/>
            <a:chExt cx="9478177" cy="7685829"/>
          </a:xfrm>
        </p:grpSpPr>
        <p:sp>
          <p:nvSpPr>
            <p:cNvPr id="7" name="Freeform 7"/>
            <p:cNvSpPr/>
            <p:nvPr/>
          </p:nvSpPr>
          <p:spPr>
            <a:xfrm>
              <a:off x="0" y="0"/>
              <a:ext cx="9478137" cy="7685786"/>
            </a:xfrm>
            <a:custGeom>
              <a:avLst/>
              <a:gdLst/>
              <a:ahLst/>
              <a:cxnLst/>
              <a:rect l="l" t="t" r="r" b="b"/>
              <a:pathLst>
                <a:path w="9478137" h="7685786">
                  <a:moveTo>
                    <a:pt x="0" y="0"/>
                  </a:moveTo>
                  <a:lnTo>
                    <a:pt x="9478137" y="0"/>
                  </a:lnTo>
                  <a:lnTo>
                    <a:pt x="9478137" y="7685786"/>
                  </a:lnTo>
                  <a:lnTo>
                    <a:pt x="0" y="7685786"/>
                  </a:lnTo>
                  <a:lnTo>
                    <a:pt x="0" y="0"/>
                  </a:lnTo>
                  <a:close/>
                </a:path>
              </a:pathLst>
            </a:custGeom>
            <a:blipFill>
              <a:blip r:embed="rId6"/>
              <a:stretch>
                <a:fillRect/>
              </a:stretch>
            </a:blipFill>
          </p:spPr>
        </p:sp>
      </p:grpSp>
      <p:sp>
        <p:nvSpPr>
          <p:cNvPr id="8" name="TextBox 8"/>
          <p:cNvSpPr txBox="1"/>
          <p:nvPr/>
        </p:nvSpPr>
        <p:spPr>
          <a:xfrm>
            <a:off x="2852285" y="8260341"/>
            <a:ext cx="12742345" cy="681340"/>
          </a:xfrm>
          <a:prstGeom prst="rect">
            <a:avLst/>
          </a:prstGeom>
        </p:spPr>
        <p:txBody>
          <a:bodyPr lIns="0" tIns="0" rIns="0" bIns="0" rtlCol="0" anchor="t">
            <a:spAutoFit/>
          </a:bodyPr>
          <a:lstStyle/>
          <a:p>
            <a:pPr algn="ctr">
              <a:lnSpc>
                <a:spcPts val="5543"/>
              </a:lnSpc>
            </a:pPr>
            <a:r>
              <a:rPr lang="en-US" sz="3959" spc="117" dirty="0">
                <a:solidFill>
                  <a:srgbClr val="5A3114"/>
                </a:solidFill>
                <a:latin typeface="Nunito"/>
                <a:ea typeface="Nunito"/>
                <a:cs typeface="Nunito"/>
                <a:sym typeface="Nunito"/>
              </a:rPr>
              <a:t>September 27, 2026 | Cycle A Year 2</a:t>
            </a:r>
          </a:p>
        </p:txBody>
      </p:sp>
      <p:sp>
        <p:nvSpPr>
          <p:cNvPr id="9" name="TextBox 9"/>
          <p:cNvSpPr txBox="1"/>
          <p:nvPr/>
        </p:nvSpPr>
        <p:spPr>
          <a:xfrm>
            <a:off x="2438400" y="6997316"/>
            <a:ext cx="13944599" cy="1038746"/>
          </a:xfrm>
          <a:prstGeom prst="rect">
            <a:avLst/>
          </a:prstGeom>
        </p:spPr>
        <p:txBody>
          <a:bodyPr wrap="square" lIns="0" tIns="0" rIns="0" bIns="0" rtlCol="0" anchor="t">
            <a:spAutoFit/>
          </a:bodyPr>
          <a:lstStyle/>
          <a:p>
            <a:pPr algn="ctr">
              <a:lnSpc>
                <a:spcPts val="7188"/>
              </a:lnSpc>
            </a:pPr>
            <a:r>
              <a:rPr lang="en-US" sz="9000" dirty="0">
                <a:solidFill>
                  <a:srgbClr val="5A3114"/>
                </a:solidFill>
                <a:latin typeface="Porcelain"/>
                <a:ea typeface="Porcelain"/>
                <a:cs typeface="Porcelain"/>
                <a:sym typeface="Porcelain"/>
              </a:rPr>
              <a:t>Twenty-Sixth Sunday in Ordinary Time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pic>
        <p:nvPicPr>
          <p:cNvPr id="9" name="Picture 8" descr="‘What do you think?’ asked Jesus. ‘There was a man who had two sons.’ – Slide 2">
            <a:extLst>
              <a:ext uri="{FF2B5EF4-FFF2-40B4-BE49-F238E27FC236}">
                <a16:creationId xmlns:a16="http://schemas.microsoft.com/office/drawing/2014/main" id="{FDDAB033-65DD-C4C9-1F84-796215C567BB}"/>
              </a:ext>
            </a:extLst>
          </p:cNvPr>
          <p:cNvPicPr>
            <a:picLocks noChangeAspect="1"/>
          </p:cNvPicPr>
          <p:nvPr/>
        </p:nvPicPr>
        <p:blipFill>
          <a:blip r:embed="rId2"/>
          <a:stretch>
            <a:fillRect/>
          </a:stretch>
        </p:blipFill>
        <p:spPr>
          <a:xfrm>
            <a:off x="5352626" y="0"/>
            <a:ext cx="8872555" cy="6654416"/>
          </a:xfrm>
          <a:prstGeom prst="rect">
            <a:avLst/>
          </a:prstGeom>
        </p:spPr>
      </p:pic>
      <p:sp>
        <p:nvSpPr>
          <p:cNvPr id="2" name="Freeform 2"/>
          <p:cNvSpPr/>
          <p:nvPr/>
        </p:nvSpPr>
        <p:spPr>
          <a:xfrm>
            <a:off x="15124472" y="1028700"/>
            <a:ext cx="3813702" cy="3279784"/>
          </a:xfrm>
          <a:custGeom>
            <a:avLst/>
            <a:gdLst/>
            <a:ahLst/>
            <a:cxnLst/>
            <a:rect l="l" t="t" r="r" b="b"/>
            <a:pathLst>
              <a:path w="3813702" h="3279784">
                <a:moveTo>
                  <a:pt x="0" y="0"/>
                </a:moveTo>
                <a:lnTo>
                  <a:pt x="3813702" y="0"/>
                </a:lnTo>
                <a:lnTo>
                  <a:pt x="3813702" y="3279784"/>
                </a:lnTo>
                <a:lnTo>
                  <a:pt x="0" y="3279784"/>
                </a:lnTo>
                <a:lnTo>
                  <a:pt x="0" y="0"/>
                </a:lnTo>
                <a:close/>
              </a:path>
            </a:pathLst>
          </a:custGeom>
          <a:blipFill>
            <a:blip>
              <a:extLst>
                <a:ext uri="{96DAC541-7B7A-43D3-8B79-37D633B846F1}">
                  <asvg:svgBlip xmlns:asvg="http://schemas.microsoft.com/office/drawing/2016/SVG/main" r:embed="rId3"/>
                </a:ext>
              </a:extLst>
            </a:blip>
            <a:stretch>
              <a:fillRect t="-20" b="-20"/>
            </a:stretch>
          </a:blipFill>
        </p:spPr>
      </p:sp>
      <p:sp>
        <p:nvSpPr>
          <p:cNvPr id="3" name="Freeform 3"/>
          <p:cNvSpPr/>
          <p:nvPr/>
        </p:nvSpPr>
        <p:spPr>
          <a:xfrm rot="-5400000">
            <a:off x="-281496" y="6661614"/>
            <a:ext cx="3958991" cy="3944595"/>
          </a:xfrm>
          <a:custGeom>
            <a:avLst/>
            <a:gdLst/>
            <a:ahLst/>
            <a:cxnLst/>
            <a:rect l="l" t="t" r="r" b="b"/>
            <a:pathLst>
              <a:path w="3958991" h="3944595">
                <a:moveTo>
                  <a:pt x="0" y="0"/>
                </a:moveTo>
                <a:lnTo>
                  <a:pt x="3958991" y="0"/>
                </a:lnTo>
                <a:lnTo>
                  <a:pt x="3958991" y="3944595"/>
                </a:lnTo>
                <a:lnTo>
                  <a:pt x="0" y="3944595"/>
                </a:lnTo>
                <a:lnTo>
                  <a:pt x="0" y="0"/>
                </a:lnTo>
                <a:close/>
              </a:path>
            </a:pathLst>
          </a:custGeom>
          <a:blipFill>
            <a:blip>
              <a:extLst>
                <a:ext uri="{96DAC541-7B7A-43D3-8B79-37D633B846F1}">
                  <asvg:svgBlip xmlns:asvg="http://schemas.microsoft.com/office/drawing/2016/SVG/main" r:embed="rId4"/>
                </a:ext>
              </a:extLst>
            </a:blip>
            <a:stretch>
              <a:fillRect t="-61" b="-61"/>
            </a:stretch>
          </a:blipFill>
        </p:spPr>
      </p:sp>
      <p:sp>
        <p:nvSpPr>
          <p:cNvPr id="4" name="Freeform 4"/>
          <p:cNvSpPr/>
          <p:nvPr/>
        </p:nvSpPr>
        <p:spPr>
          <a:xfrm rot="105299">
            <a:off x="1057470" y="6183560"/>
            <a:ext cx="16173060" cy="4690187"/>
          </a:xfrm>
          <a:custGeom>
            <a:avLst/>
            <a:gdLst/>
            <a:ahLst/>
            <a:cxnLst/>
            <a:rect l="l" t="t" r="r" b="b"/>
            <a:pathLst>
              <a:path w="16173060" h="4690187">
                <a:moveTo>
                  <a:pt x="0" y="0"/>
                </a:moveTo>
                <a:lnTo>
                  <a:pt x="16173060" y="0"/>
                </a:lnTo>
                <a:lnTo>
                  <a:pt x="16173060" y="4690187"/>
                </a:lnTo>
                <a:lnTo>
                  <a:pt x="0" y="4690187"/>
                </a:lnTo>
                <a:lnTo>
                  <a:pt x="0" y="0"/>
                </a:lnTo>
                <a:close/>
              </a:path>
            </a:pathLst>
          </a:custGeom>
          <a:blipFill>
            <a:blip>
              <a:extLst>
                <a:ext uri="{96DAC541-7B7A-43D3-8B79-37D633B846F1}">
                  <asvg:svgBlip xmlns:asvg="http://schemas.microsoft.com/office/drawing/2016/SVG/main" r:embed="rId5"/>
                </a:ext>
              </a:extLst>
            </a:blip>
            <a:stretch>
              <a:fillRect t="-58" b="-58"/>
            </a:stretch>
          </a:blipFill>
        </p:spPr>
      </p:sp>
      <p:sp>
        <p:nvSpPr>
          <p:cNvPr id="5" name="Freeform 5"/>
          <p:cNvSpPr/>
          <p:nvPr/>
        </p:nvSpPr>
        <p:spPr>
          <a:xfrm rot="-564357">
            <a:off x="2948940" y="760611"/>
            <a:ext cx="1764075" cy="2419554"/>
          </a:xfrm>
          <a:custGeom>
            <a:avLst/>
            <a:gdLst/>
            <a:ahLst/>
            <a:cxnLst/>
            <a:rect l="l" t="t" r="r" b="b"/>
            <a:pathLst>
              <a:path w="1764075" h="2419554">
                <a:moveTo>
                  <a:pt x="0" y="0"/>
                </a:moveTo>
                <a:lnTo>
                  <a:pt x="1764075" y="0"/>
                </a:lnTo>
                <a:lnTo>
                  <a:pt x="1764075" y="2419554"/>
                </a:lnTo>
                <a:lnTo>
                  <a:pt x="0" y="2419554"/>
                </a:lnTo>
                <a:lnTo>
                  <a:pt x="0" y="0"/>
                </a:lnTo>
                <a:close/>
              </a:path>
            </a:pathLst>
          </a:custGeom>
          <a:blipFill>
            <a:blip>
              <a:extLst>
                <a:ext uri="{96DAC541-7B7A-43D3-8B79-37D633B846F1}">
                  <asvg:svgBlip xmlns:asvg="http://schemas.microsoft.com/office/drawing/2016/SVG/main" r:embed="rId6"/>
                </a:ext>
              </a:extLst>
            </a:blip>
            <a:stretch>
              <a:fillRect l="-21" r="-21"/>
            </a:stretch>
          </a:blipFill>
        </p:spPr>
      </p:sp>
      <p:sp>
        <p:nvSpPr>
          <p:cNvPr id="7" name="TextBox 7"/>
          <p:cNvSpPr txBox="1"/>
          <p:nvPr/>
        </p:nvSpPr>
        <p:spPr>
          <a:xfrm>
            <a:off x="3504693" y="9182100"/>
            <a:ext cx="11278614" cy="681340"/>
          </a:xfrm>
          <a:prstGeom prst="rect">
            <a:avLst/>
          </a:prstGeom>
        </p:spPr>
        <p:txBody>
          <a:bodyPr lIns="0" tIns="0" rIns="0" bIns="0" rtlCol="0" anchor="t">
            <a:spAutoFit/>
          </a:bodyPr>
          <a:lstStyle/>
          <a:p>
            <a:pPr algn="ctr">
              <a:lnSpc>
                <a:spcPts val="5543"/>
              </a:lnSpc>
            </a:pPr>
            <a:r>
              <a:rPr lang="en-US" sz="3959" spc="117" dirty="0">
                <a:solidFill>
                  <a:srgbClr val="5A3114"/>
                </a:solidFill>
                <a:latin typeface="Nunito"/>
                <a:ea typeface="Nunito"/>
                <a:cs typeface="Nunito"/>
                <a:sym typeface="Nunito"/>
              </a:rPr>
              <a:t>Matthew 21:28-32</a:t>
            </a:r>
          </a:p>
        </p:txBody>
      </p:sp>
      <p:sp>
        <p:nvSpPr>
          <p:cNvPr id="8" name="TextBox 8"/>
          <p:cNvSpPr txBox="1"/>
          <p:nvPr/>
        </p:nvSpPr>
        <p:spPr>
          <a:xfrm>
            <a:off x="2763087" y="7652548"/>
            <a:ext cx="12901258" cy="877163"/>
          </a:xfrm>
          <a:prstGeom prst="rect">
            <a:avLst/>
          </a:prstGeom>
        </p:spPr>
        <p:txBody>
          <a:bodyPr lIns="0" tIns="0" rIns="0" bIns="0" rtlCol="0" anchor="t">
            <a:spAutoFit/>
          </a:bodyPr>
          <a:lstStyle/>
          <a:p>
            <a:pPr algn="ctr">
              <a:lnSpc>
                <a:spcPts val="5626"/>
              </a:lnSpc>
            </a:pPr>
            <a:r>
              <a:rPr lang="en-US" sz="8800" dirty="0">
                <a:solidFill>
                  <a:srgbClr val="5A3114"/>
                </a:solidFill>
                <a:latin typeface="Porcelain"/>
                <a:ea typeface="Porcelain"/>
                <a:cs typeface="Porcelain"/>
                <a:sym typeface="Porcelain"/>
              </a:rPr>
              <a:t>The Parable of the Two Sons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3416570" y="1663590"/>
            <a:ext cx="5727430" cy="5677315"/>
            <a:chOff x="0" y="0"/>
            <a:chExt cx="10063548" cy="9975492"/>
          </a:xfrm>
        </p:grpSpPr>
        <p:sp>
          <p:nvSpPr>
            <p:cNvPr id="4" name="Freeform 4"/>
            <p:cNvSpPr/>
            <p:nvPr/>
          </p:nvSpPr>
          <p:spPr>
            <a:xfrm>
              <a:off x="0" y="0"/>
              <a:ext cx="10063607" cy="9975469"/>
            </a:xfrm>
            <a:custGeom>
              <a:avLst/>
              <a:gdLst/>
              <a:ahLst/>
              <a:cxnLst/>
              <a:rect l="l" t="t" r="r" b="b"/>
              <a:pathLst>
                <a:path w="10063607" h="9975469">
                  <a:moveTo>
                    <a:pt x="0" y="0"/>
                  </a:moveTo>
                  <a:lnTo>
                    <a:pt x="10063607" y="0"/>
                  </a:lnTo>
                  <a:lnTo>
                    <a:pt x="10063607" y="9975469"/>
                  </a:lnTo>
                  <a:lnTo>
                    <a:pt x="0" y="9975469"/>
                  </a:lnTo>
                  <a:lnTo>
                    <a:pt x="0" y="0"/>
                  </a:lnTo>
                  <a:close/>
                </a:path>
              </a:pathLst>
            </a:custGeom>
            <a:blipFill>
              <a:blip r:embed="rId3"/>
              <a:stretch>
                <a:fillRect l="-21" r="-20"/>
              </a:stretch>
            </a:blipFill>
          </p:spPr>
        </p:sp>
      </p:grpSp>
      <p:sp>
        <p:nvSpPr>
          <p:cNvPr id="5" name="TextBox 5"/>
          <p:cNvSpPr txBox="1"/>
          <p:nvPr/>
        </p:nvSpPr>
        <p:spPr>
          <a:xfrm>
            <a:off x="9577684" y="1144428"/>
            <a:ext cx="5886808" cy="4799172"/>
          </a:xfrm>
          <a:prstGeom prst="rect">
            <a:avLst/>
          </a:prstGeom>
        </p:spPr>
        <p:txBody>
          <a:bodyPr lIns="0" tIns="0" rIns="0" bIns="0" rtlCol="0" anchor="t">
            <a:spAutoFit/>
          </a:bodyPr>
          <a:lstStyle/>
          <a:p>
            <a:pPr algn="l">
              <a:lnSpc>
                <a:spcPts val="6322"/>
              </a:lnSpc>
            </a:pPr>
            <a:r>
              <a:rPr lang="en-US" sz="4518" b="1" spc="131">
                <a:solidFill>
                  <a:srgbClr val="004AAD"/>
                </a:solidFill>
                <a:latin typeface="Nunito Bold"/>
                <a:ea typeface="Nunito Bold"/>
                <a:cs typeface="Nunito Bold"/>
                <a:sym typeface="Nunito Bold"/>
              </a:rPr>
              <a:t>Leader:</a:t>
            </a:r>
          </a:p>
          <a:p>
            <a:pPr algn="l">
              <a:lnSpc>
                <a:spcPts val="6326"/>
              </a:lnSpc>
            </a:pPr>
            <a:r>
              <a:rPr lang="en-US" sz="4518" b="1" spc="135">
                <a:solidFill>
                  <a:srgbClr val="5A3114"/>
                </a:solidFill>
                <a:latin typeface="Nunito Bold"/>
                <a:ea typeface="Nunito Bold"/>
                <a:cs typeface="Nunito Bold"/>
                <a:sym typeface="Nunito Bold"/>
              </a:rPr>
              <a:t>A reading from the Holy Gospel according to Matthew.</a:t>
            </a:r>
          </a:p>
          <a:p>
            <a:pPr algn="l">
              <a:lnSpc>
                <a:spcPts val="6466"/>
              </a:lnSpc>
            </a:pPr>
            <a:endParaRPr lang="en-US" sz="4518" b="1" spc="135">
              <a:solidFill>
                <a:srgbClr val="5A3114"/>
              </a:solidFill>
              <a:latin typeface="Nunito Bold"/>
              <a:ea typeface="Nunito Bold"/>
              <a:cs typeface="Nunito Bold"/>
              <a:sym typeface="Nunito Bold"/>
            </a:endParaRPr>
          </a:p>
        </p:txBody>
      </p:sp>
      <p:sp>
        <p:nvSpPr>
          <p:cNvPr id="6" name="TextBox 6"/>
          <p:cNvSpPr txBox="1"/>
          <p:nvPr/>
        </p:nvSpPr>
        <p:spPr>
          <a:xfrm>
            <a:off x="9577684" y="5675376"/>
            <a:ext cx="5886808" cy="3245334"/>
          </a:xfrm>
          <a:prstGeom prst="rect">
            <a:avLst/>
          </a:prstGeom>
        </p:spPr>
        <p:txBody>
          <a:bodyPr lIns="0" tIns="0" rIns="0" bIns="0" rtlCol="0" anchor="t">
            <a:spAutoFit/>
          </a:bodyPr>
          <a:lstStyle/>
          <a:p>
            <a:pPr algn="l">
              <a:lnSpc>
                <a:spcPts val="6461"/>
              </a:lnSpc>
            </a:pPr>
            <a:r>
              <a:rPr lang="en-US" sz="4619" b="1" spc="133">
                <a:solidFill>
                  <a:srgbClr val="004AAD"/>
                </a:solidFill>
                <a:latin typeface="Nunito Bold"/>
                <a:ea typeface="Nunito Bold"/>
                <a:cs typeface="Nunito Bold"/>
                <a:sym typeface="Nunito Bold"/>
              </a:rPr>
              <a:t>All: </a:t>
            </a:r>
          </a:p>
          <a:p>
            <a:pPr algn="l">
              <a:lnSpc>
                <a:spcPts val="6466"/>
              </a:lnSpc>
            </a:pPr>
            <a:r>
              <a:rPr lang="en-US" sz="4619" b="1" spc="138">
                <a:solidFill>
                  <a:srgbClr val="5B1018"/>
                </a:solidFill>
                <a:latin typeface="Nunito Bold"/>
                <a:ea typeface="Nunito Bold"/>
                <a:cs typeface="Nunito Bold"/>
                <a:sym typeface="Nunito Bold"/>
              </a:rPr>
              <a:t>Glory to You, Oh Lord.</a:t>
            </a:r>
          </a:p>
          <a:p>
            <a:pPr algn="l">
              <a:lnSpc>
                <a:spcPts val="6466"/>
              </a:lnSpc>
            </a:pPr>
            <a:endParaRPr lang="en-US" sz="4619" b="1" spc="138">
              <a:solidFill>
                <a:srgbClr val="5B1018"/>
              </a:solidFill>
              <a:latin typeface="Nunito Bold"/>
              <a:ea typeface="Nunito Bold"/>
              <a:cs typeface="Nunito Bold"/>
              <a:sym typeface="Nunito Bo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381000"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12968764" y="542041"/>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p:cNvSpPr txBox="1"/>
          <p:nvPr/>
        </p:nvSpPr>
        <p:spPr>
          <a:xfrm>
            <a:off x="9372600" y="1819513"/>
            <a:ext cx="5921684" cy="5909310"/>
          </a:xfrm>
          <a:prstGeom prst="rect">
            <a:avLst/>
          </a:prstGeom>
        </p:spPr>
        <p:txBody>
          <a:bodyPr lIns="0" tIns="0" rIns="0" bIns="0" rtlCol="0" anchor="t">
            <a:spAutoFit/>
          </a:bodyPr>
          <a:lstStyle/>
          <a:p>
            <a:pPr algn="ctr">
              <a:lnSpc>
                <a:spcPct val="100000"/>
              </a:lnSpc>
              <a:spcBef>
                <a:spcPct val="0"/>
              </a:spcBef>
            </a:pPr>
            <a:r>
              <a:rPr lang="en-PH" sz="4800" dirty="0">
                <a:latin typeface="Nunito Bold" panose="020B0604020202020204" charset="0"/>
              </a:rPr>
              <a:t>“Now, what do you think? There was once a man who had two sons. He went to the older one and said, ‘Son, go and work in the vineyard today.’</a:t>
            </a:r>
            <a:endParaRPr lang="en-US" sz="4800" b="1" spc="117" dirty="0">
              <a:solidFill>
                <a:srgbClr val="000000"/>
              </a:solidFill>
              <a:latin typeface="Nunito Bold" panose="020B0604020202020204" charset="0"/>
              <a:ea typeface="Nunito Bold"/>
              <a:cs typeface="Nunito Bold"/>
              <a:sym typeface="Nunito Bold"/>
            </a:endParaRPr>
          </a:p>
        </p:txBody>
      </p:sp>
      <p:sp>
        <p:nvSpPr>
          <p:cNvPr id="7" name="TextBox 7"/>
          <p:cNvSpPr txBox="1"/>
          <p:nvPr/>
        </p:nvSpPr>
        <p:spPr>
          <a:xfrm>
            <a:off x="13106400" y="341241"/>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28</a:t>
            </a:r>
          </a:p>
        </p:txBody>
      </p:sp>
      <p:pic>
        <p:nvPicPr>
          <p:cNvPr id="5" name="Picture 4" descr="He went to the first and said, ‘Son, go and work today in the vineyard.’ &lt;br/&gt;‘I will not,’ the son replied. – Slide 3">
            <a:extLst>
              <a:ext uri="{FF2B5EF4-FFF2-40B4-BE49-F238E27FC236}">
                <a16:creationId xmlns:a16="http://schemas.microsoft.com/office/drawing/2014/main" id="{EDFA693E-DA1F-BA82-AB96-01FA7CC9406C}"/>
              </a:ext>
            </a:extLst>
          </p:cNvPr>
          <p:cNvPicPr>
            <a:picLocks noChangeAspect="1"/>
          </p:cNvPicPr>
          <p:nvPr/>
        </p:nvPicPr>
        <p:blipFill>
          <a:blip r:embed="rId3"/>
          <a:stretch>
            <a:fillRect/>
          </a:stretch>
        </p:blipFill>
        <p:spPr>
          <a:xfrm>
            <a:off x="3292781" y="2552700"/>
            <a:ext cx="5689600" cy="42672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381000" y="168328"/>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3581400" y="1076015"/>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p:cNvSpPr txBox="1"/>
          <p:nvPr/>
        </p:nvSpPr>
        <p:spPr>
          <a:xfrm>
            <a:off x="3151316" y="2893516"/>
            <a:ext cx="5992684" cy="4154984"/>
          </a:xfrm>
          <a:prstGeom prst="rect">
            <a:avLst/>
          </a:prstGeom>
        </p:spPr>
        <p:txBody>
          <a:bodyPr lIns="0" tIns="0" rIns="0" bIns="0" rtlCol="0" anchor="t">
            <a:spAutoFit/>
          </a:bodyPr>
          <a:lstStyle/>
          <a:p>
            <a:pPr algn="ctr">
              <a:lnSpc>
                <a:spcPct val="100000"/>
              </a:lnSpc>
              <a:spcBef>
                <a:spcPct val="0"/>
              </a:spcBef>
            </a:pPr>
            <a:r>
              <a:rPr lang="en-PH" sz="5400" b="1" baseline="30000" dirty="0">
                <a:latin typeface="Nunito Bold" panose="020B0604020202020204" charset="0"/>
              </a:rPr>
              <a:t> </a:t>
            </a:r>
            <a:r>
              <a:rPr lang="en-PH" sz="5400" dirty="0">
                <a:latin typeface="Nunito Bold" panose="020B0604020202020204" charset="0"/>
              </a:rPr>
              <a:t>‘I don't want to,’ he answered, but later he changed his mind and went. </a:t>
            </a:r>
            <a:endParaRPr lang="en-US" sz="13800" b="1" spc="122" dirty="0">
              <a:solidFill>
                <a:srgbClr val="000000"/>
              </a:solidFill>
              <a:latin typeface="Nunito Bold" panose="020B0604020202020204" charset="0"/>
              <a:ea typeface="Nunito Bold"/>
              <a:cs typeface="Nunito Bold"/>
              <a:sym typeface="Nunito Bold"/>
            </a:endParaRPr>
          </a:p>
        </p:txBody>
      </p:sp>
      <p:sp>
        <p:nvSpPr>
          <p:cNvPr id="7" name="TextBox 7"/>
          <p:cNvSpPr txBox="1"/>
          <p:nvPr/>
        </p:nvSpPr>
        <p:spPr>
          <a:xfrm>
            <a:off x="3871426" y="875215"/>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29</a:t>
            </a:r>
          </a:p>
        </p:txBody>
      </p:sp>
      <p:pic>
        <p:nvPicPr>
          <p:cNvPr id="8" name="Picture 7" descr="But later he changed his mind and went and worked in the vineyard. – Slide 4">
            <a:extLst>
              <a:ext uri="{FF2B5EF4-FFF2-40B4-BE49-F238E27FC236}">
                <a16:creationId xmlns:a16="http://schemas.microsoft.com/office/drawing/2014/main" id="{AE012C7D-A6B8-737D-BDA1-A57212035632}"/>
              </a:ext>
            </a:extLst>
          </p:cNvPr>
          <p:cNvPicPr>
            <a:picLocks noChangeAspect="1"/>
          </p:cNvPicPr>
          <p:nvPr/>
        </p:nvPicPr>
        <p:blipFill>
          <a:blip r:embed="rId3"/>
          <a:stretch>
            <a:fillRect/>
          </a:stretch>
        </p:blipFill>
        <p:spPr>
          <a:xfrm>
            <a:off x="9448800" y="2402378"/>
            <a:ext cx="5807712" cy="435578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5" y="11061"/>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12862549" y="1313174"/>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7" name="TextBox 7"/>
          <p:cNvSpPr txBox="1"/>
          <p:nvPr/>
        </p:nvSpPr>
        <p:spPr>
          <a:xfrm>
            <a:off x="9614754" y="2429987"/>
            <a:ext cx="5886808" cy="4985980"/>
          </a:xfrm>
          <a:prstGeom prst="rect">
            <a:avLst/>
          </a:prstGeom>
        </p:spPr>
        <p:txBody>
          <a:bodyPr lIns="0" tIns="0" rIns="0" bIns="0" rtlCol="0" anchor="t">
            <a:spAutoFit/>
          </a:bodyPr>
          <a:lstStyle/>
          <a:p>
            <a:pPr algn="ctr">
              <a:lnSpc>
                <a:spcPct val="100000"/>
              </a:lnSpc>
              <a:spcBef>
                <a:spcPct val="0"/>
              </a:spcBef>
            </a:pPr>
            <a:r>
              <a:rPr lang="en-PH" sz="5400" dirty="0">
                <a:latin typeface="Nunito Bold" panose="020B0604020202020204" charset="0"/>
              </a:rPr>
              <a:t>Then the father went to the other son and said the same thing. ‘Yes, sir,’ he answered, but he did not go.</a:t>
            </a:r>
            <a:endParaRPr lang="en-US" sz="59500" b="1" spc="138" dirty="0">
              <a:solidFill>
                <a:srgbClr val="000000"/>
              </a:solidFill>
              <a:latin typeface="Nunito Bold" panose="020B0604020202020204" charset="0"/>
              <a:ea typeface="Nunito Bold"/>
              <a:cs typeface="Nunito Bold"/>
              <a:sym typeface="Nunito Bold"/>
            </a:endParaRPr>
          </a:p>
        </p:txBody>
      </p:sp>
      <p:sp>
        <p:nvSpPr>
          <p:cNvPr id="8" name="TextBox 8"/>
          <p:cNvSpPr txBox="1"/>
          <p:nvPr/>
        </p:nvSpPr>
        <p:spPr>
          <a:xfrm>
            <a:off x="13152584" y="1031435"/>
            <a:ext cx="1283328" cy="1305870"/>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30</a:t>
            </a:r>
          </a:p>
        </p:txBody>
      </p:sp>
      <p:pic>
        <p:nvPicPr>
          <p:cNvPr id="6" name="Picture 5" descr="The father went to the other son and said the same thing. ‘Son, go and work today in the vineyard.’ &lt;br/&gt;The son answered, ‘I will.’ – Slide 5">
            <a:extLst>
              <a:ext uri="{FF2B5EF4-FFF2-40B4-BE49-F238E27FC236}">
                <a16:creationId xmlns:a16="http://schemas.microsoft.com/office/drawing/2014/main" id="{EB4B215F-B3B0-C8EE-F7AF-09FBD2226EBC}"/>
              </a:ext>
            </a:extLst>
          </p:cNvPr>
          <p:cNvPicPr>
            <a:picLocks noChangeAspect="1"/>
          </p:cNvPicPr>
          <p:nvPr/>
        </p:nvPicPr>
        <p:blipFill>
          <a:blip r:embed="rId3"/>
          <a:stretch>
            <a:fillRect/>
          </a:stretch>
        </p:blipFill>
        <p:spPr>
          <a:xfrm>
            <a:off x="3429000" y="2628900"/>
            <a:ext cx="5565477" cy="417410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3657600" y="885825"/>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p:cNvSpPr txBox="1"/>
          <p:nvPr/>
        </p:nvSpPr>
        <p:spPr>
          <a:xfrm>
            <a:off x="3276600" y="2220791"/>
            <a:ext cx="5992684" cy="6155531"/>
          </a:xfrm>
          <a:prstGeom prst="rect">
            <a:avLst/>
          </a:prstGeom>
        </p:spPr>
        <p:txBody>
          <a:bodyPr lIns="0" tIns="0" rIns="0" bIns="0" rtlCol="0" anchor="t">
            <a:spAutoFit/>
          </a:bodyPr>
          <a:lstStyle/>
          <a:p>
            <a:r>
              <a:rPr lang="en-PH" sz="4000" dirty="0">
                <a:latin typeface="Nunito Bold" panose="020B0604020202020204" charset="0"/>
              </a:rPr>
              <a:t>Which one of the two did what his father wanted?”</a:t>
            </a:r>
          </a:p>
          <a:p>
            <a:r>
              <a:rPr lang="en-PH" sz="4000" dirty="0">
                <a:latin typeface="Nunito Bold" panose="020B0604020202020204" charset="0"/>
              </a:rPr>
              <a:t>“The older one,” they answered.</a:t>
            </a:r>
          </a:p>
          <a:p>
            <a:r>
              <a:rPr lang="en-PH" sz="4000" dirty="0">
                <a:latin typeface="Nunito Bold" panose="020B0604020202020204" charset="0"/>
              </a:rPr>
              <a:t>So Jesus said to them, “I tell you: the tax collectors and the prostitutes are going into the Kingdom of God ahead of you. </a:t>
            </a:r>
          </a:p>
        </p:txBody>
      </p:sp>
      <p:sp>
        <p:nvSpPr>
          <p:cNvPr id="7" name="TextBox 7"/>
          <p:cNvSpPr txBox="1"/>
          <p:nvPr/>
        </p:nvSpPr>
        <p:spPr>
          <a:xfrm>
            <a:off x="3947626" y="685025"/>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31</a:t>
            </a:r>
          </a:p>
        </p:txBody>
      </p:sp>
      <p:pic>
        <p:nvPicPr>
          <p:cNvPr id="8" name="Picture 7" descr="Jesus often told parables to make people think. This is a parable Jesus told to help us think what obedience means. – Slide 1">
            <a:extLst>
              <a:ext uri="{FF2B5EF4-FFF2-40B4-BE49-F238E27FC236}">
                <a16:creationId xmlns:a16="http://schemas.microsoft.com/office/drawing/2014/main" id="{AF3EFDB0-ACD6-22AD-6327-AEC7F7470D02}"/>
              </a:ext>
            </a:extLst>
          </p:cNvPr>
          <p:cNvPicPr>
            <a:picLocks noChangeAspect="1"/>
          </p:cNvPicPr>
          <p:nvPr/>
        </p:nvPicPr>
        <p:blipFill>
          <a:blip r:embed="rId3"/>
          <a:stretch>
            <a:fillRect/>
          </a:stretch>
        </p:blipFill>
        <p:spPr>
          <a:xfrm>
            <a:off x="9601200" y="2400300"/>
            <a:ext cx="5760781" cy="432058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12862549" y="1028700"/>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p:cNvSpPr txBox="1"/>
          <p:nvPr/>
        </p:nvSpPr>
        <p:spPr>
          <a:xfrm>
            <a:off x="9525000" y="2086175"/>
            <a:ext cx="5886808" cy="6771084"/>
          </a:xfrm>
          <a:prstGeom prst="rect">
            <a:avLst/>
          </a:prstGeom>
        </p:spPr>
        <p:txBody>
          <a:bodyPr lIns="0" tIns="0" rIns="0" bIns="0" rtlCol="0" anchor="t">
            <a:spAutoFit/>
          </a:bodyPr>
          <a:lstStyle/>
          <a:p>
            <a:pPr algn="ctr">
              <a:lnSpc>
                <a:spcPct val="100000"/>
              </a:lnSpc>
              <a:spcBef>
                <a:spcPct val="0"/>
              </a:spcBef>
            </a:pPr>
            <a:r>
              <a:rPr lang="en-PH" sz="4000" dirty="0">
                <a:latin typeface="Nunito Bold" panose="020B0604020202020204" charset="0"/>
              </a:rPr>
              <a:t>For John the Baptist came to you showing you the right path to take, and you would not believe him; but the tax collectors and the prostitutes believed him. Even when you saw this, you did not later change your minds and believe him.</a:t>
            </a:r>
            <a:endParaRPr lang="en-US" sz="400000" b="1" spc="138" dirty="0">
              <a:solidFill>
                <a:srgbClr val="000000"/>
              </a:solidFill>
              <a:latin typeface="Nunito Bold" panose="020B0604020202020204" charset="0"/>
              <a:ea typeface="Nunito Bold"/>
              <a:cs typeface="Nunito Bold"/>
              <a:sym typeface="Nunito Bold"/>
            </a:endParaRPr>
          </a:p>
        </p:txBody>
      </p:sp>
      <p:sp>
        <p:nvSpPr>
          <p:cNvPr id="7" name="TextBox 7"/>
          <p:cNvSpPr txBox="1"/>
          <p:nvPr/>
        </p:nvSpPr>
        <p:spPr>
          <a:xfrm>
            <a:off x="13152584" y="756486"/>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32</a:t>
            </a:r>
          </a:p>
        </p:txBody>
      </p:sp>
      <p:pic>
        <p:nvPicPr>
          <p:cNvPr id="8" name="Picture 7" descr="Jesus often told parables to make people think. This is a parable Jesus told to help us think what obedience means. – Slide 1">
            <a:extLst>
              <a:ext uri="{FF2B5EF4-FFF2-40B4-BE49-F238E27FC236}">
                <a16:creationId xmlns:a16="http://schemas.microsoft.com/office/drawing/2014/main" id="{94A01595-C55F-B90E-ADC6-8473485BDDBA}"/>
              </a:ext>
            </a:extLst>
          </p:cNvPr>
          <p:cNvPicPr>
            <a:picLocks noChangeAspect="1"/>
          </p:cNvPicPr>
          <p:nvPr/>
        </p:nvPicPr>
        <p:blipFill>
          <a:blip r:embed="rId3"/>
          <a:stretch>
            <a:fillRect/>
          </a:stretch>
        </p:blipFill>
        <p:spPr>
          <a:xfrm>
            <a:off x="3352800" y="2705100"/>
            <a:ext cx="5570455" cy="4177841"/>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337</TotalTime>
  <Words>431</Words>
  <Application>Microsoft Office PowerPoint</Application>
  <PresentationFormat>Custom</PresentationFormat>
  <Paragraphs>46</Paragraphs>
  <Slides>15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Nunito Bold</vt:lpstr>
      <vt:lpstr>Porcelain</vt:lpstr>
      <vt:lpstr>Arial</vt:lpstr>
      <vt:lpstr>Calibri</vt:lpstr>
      <vt:lpstr>Nunito</vt:lpstr>
      <vt:lpstr>Canva Sans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Copy of LTW Kids 2026</dc:title>
  <cp:lastModifiedBy>angellette anne ambion</cp:lastModifiedBy>
  <cp:revision>13</cp:revision>
  <dcterms:created xsi:type="dcterms:W3CDTF">2006-08-16T00:00:00Z</dcterms:created>
  <dcterms:modified xsi:type="dcterms:W3CDTF">2026-09-01T09:15:18Z</dcterms:modified>
  <dc:identifier>DAHLUA3nXdo</dc:identifier>
</cp:coreProperties>
</file>