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75" r:id="rId11"/>
    <p:sldId id="276" r:id="rId12"/>
    <p:sldId id="277" r:id="rId13"/>
    <p:sldId id="278" r:id="rId14"/>
    <p:sldId id="279" r:id="rId15"/>
    <p:sldId id="280" r:id="rId16"/>
    <p:sldId id="281" r:id="rId17"/>
    <p:sldId id="282" r:id="rId18"/>
    <p:sldId id="283" r:id="rId19"/>
    <p:sldId id="284" r:id="rId20"/>
    <p:sldId id="285" r:id="rId21"/>
    <p:sldId id="269" r:id="rId22"/>
    <p:sldId id="270" r:id="rId23"/>
    <p:sldId id="271" r:id="rId24"/>
    <p:sldId id="272" r:id="rId25"/>
    <p:sldId id="273" r:id="rId26"/>
    <p:sldId id="274" r:id="rId27"/>
  </p:sldIdLst>
  <p:sldSz cx="18288000" cy="10287000"/>
  <p:notesSz cx="6858000" cy="9144000"/>
  <p:embeddedFontLst>
    <p:embeddedFont>
      <p:font typeface="Canva Sans Bold" panose="020B0604020202020204" charset="0"/>
      <p:regular r:id="rId28"/>
    </p:embeddedFont>
    <p:embeddedFont>
      <p:font typeface="Nunito" pitchFamily="2" charset="0"/>
      <p:regular r:id="rId29"/>
      <p:bold r:id="rId30"/>
      <p:italic r:id="rId31"/>
      <p:boldItalic r:id="rId32"/>
    </p:embeddedFont>
    <p:embeddedFont>
      <p:font typeface="Nunito Bold" charset="0"/>
      <p:regular r:id="rId33"/>
    </p:embeddedFont>
    <p:embeddedFont>
      <p:font typeface="Porcelain" panose="020B0604020202020204" charset="0"/>
      <p:regular r:id="rId34"/>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22" autoAdjust="0"/>
  </p:normalViewPr>
  <p:slideViewPr>
    <p:cSldViewPr>
      <p:cViewPr varScale="1">
        <p:scale>
          <a:sx n="39" d="100"/>
          <a:sy n="39" d="100"/>
        </p:scale>
        <p:origin x="940" y="5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font" Target="fonts/font7.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6.fntdata"/><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2.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5.fntdata"/><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font" Target="fonts/font1.fntdata"/><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4.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font" Target="fonts/font3.fntdata"/><Relationship Id="rId35"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9/1/2026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9/1/2026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9/1/2026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9/1/2026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9/1/2026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9/1/2026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9/1/2026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svg"/><Relationship Id="rId7" Type="http://schemas.openxmlformats.org/officeDocument/2006/relationships/image" Target="../media/image6.png"/><Relationship Id="rId2" Type="http://schemas.openxmlformats.org/officeDocument/2006/relationships/image" Target="../media/image1.svg"/><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svg"/><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0.svg"/><Relationship Id="rId4" Type="http://schemas.openxmlformats.org/officeDocument/2006/relationships/image" Target="../media/image9.svg"/></Relationships>
</file>

<file path=ppt/slides/_rels/slide20.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26.svg"/><Relationship Id="rId2" Type="http://schemas.openxmlformats.org/officeDocument/2006/relationships/image" Target="../media/image14.png"/><Relationship Id="rId1" Type="http://schemas.openxmlformats.org/officeDocument/2006/relationships/slideLayout" Target="../slideLayouts/slideLayout7.xml"/><Relationship Id="rId4" Type="http://schemas.openxmlformats.org/officeDocument/2006/relationships/image" Target="../media/image27.svg"/></Relationships>
</file>

<file path=ppt/slides/_rels/slide23.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14.png"/><Relationship Id="rId1" Type="http://schemas.openxmlformats.org/officeDocument/2006/relationships/slideLayout" Target="../slideLayouts/slideLayout7.xml"/><Relationship Id="rId4" Type="http://schemas.openxmlformats.org/officeDocument/2006/relationships/image" Target="../media/image29.jpeg"/></Relationships>
</file>

<file path=ppt/slides/_rels/slide24.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14.png"/><Relationship Id="rId1" Type="http://schemas.openxmlformats.org/officeDocument/2006/relationships/slideLayout" Target="../slideLayouts/slideLayout7.xml"/><Relationship Id="rId4" Type="http://schemas.openxmlformats.org/officeDocument/2006/relationships/image" Target="../media/image29.jpeg"/></Relationships>
</file>

<file path=ppt/slides/_rels/slide25.xml.rels><?xml version="1.0" encoding="UTF-8" standalone="yes"?>
<Relationships xmlns="http://schemas.openxmlformats.org/package/2006/relationships"><Relationship Id="rId3" Type="http://schemas.openxmlformats.org/officeDocument/2006/relationships/image" Target="../media/image30.svg"/><Relationship Id="rId2" Type="http://schemas.openxmlformats.org/officeDocument/2006/relationships/image" Target="../media/image14.png"/><Relationship Id="rId1" Type="http://schemas.openxmlformats.org/officeDocument/2006/relationships/slideLayout" Target="../slideLayouts/slideLayout7.xml"/><Relationship Id="rId4" Type="http://schemas.openxmlformats.org/officeDocument/2006/relationships/image" Target="../media/image31.svg"/></Relationships>
</file>

<file path=ppt/slides/_rels/slide26.xml.rels><?xml version="1.0" encoding="UTF-8" standalone="yes"?>
<Relationships xmlns="http://schemas.openxmlformats.org/package/2006/relationships"><Relationship Id="rId3" Type="http://schemas.openxmlformats.org/officeDocument/2006/relationships/image" Target="../media/image2.svg"/><Relationship Id="rId7" Type="http://schemas.openxmlformats.org/officeDocument/2006/relationships/image" Target="../media/image6.png"/><Relationship Id="rId2" Type="http://schemas.openxmlformats.org/officeDocument/2006/relationships/image" Target="../media/image1.svg"/><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12.jpeg"/><Relationship Id="rId1" Type="http://schemas.openxmlformats.org/officeDocument/2006/relationships/slideLayout" Target="../slideLayouts/slideLayout7.xml"/><Relationship Id="rId6" Type="http://schemas.openxmlformats.org/officeDocument/2006/relationships/image" Target="../media/image10.svg"/><Relationship Id="rId5" Type="http://schemas.openxmlformats.org/officeDocument/2006/relationships/image" Target="../media/image13.svg"/><Relationship Id="rId4" Type="http://schemas.openxmlformats.org/officeDocument/2006/relationships/image" Target="../media/image8.svg"/></Relationships>
</file>

<file path=ppt/slides/_rels/slide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4.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26D37"/>
        </a:solidFill>
        <a:effectLst/>
      </p:bgPr>
    </p:bg>
    <p:spTree>
      <p:nvGrpSpPr>
        <p:cNvPr id="1" name=""/>
        <p:cNvGrpSpPr/>
        <p:nvPr/>
      </p:nvGrpSpPr>
      <p:grpSpPr>
        <a:xfrm>
          <a:off x="0" y="0"/>
          <a:ext cx="0" cy="0"/>
          <a:chOff x="0" y="0"/>
          <a:chExt cx="0" cy="0"/>
        </a:xfrm>
      </p:grpSpPr>
      <p:sp>
        <p:nvSpPr>
          <p:cNvPr id="2" name="Freeform 2"/>
          <p:cNvSpPr/>
          <p:nvPr/>
        </p:nvSpPr>
        <p:spPr>
          <a:xfrm>
            <a:off x="-1087544" y="454101"/>
            <a:ext cx="11952449" cy="7320875"/>
          </a:xfrm>
          <a:custGeom>
            <a:avLst/>
            <a:gdLst/>
            <a:ahLst/>
            <a:cxnLst/>
            <a:rect l="l" t="t" r="r" b="b"/>
            <a:pathLst>
              <a:path w="11952449" h="7320875">
                <a:moveTo>
                  <a:pt x="0" y="0"/>
                </a:moveTo>
                <a:lnTo>
                  <a:pt x="11952449" y="0"/>
                </a:lnTo>
                <a:lnTo>
                  <a:pt x="11952449" y="7320875"/>
                </a:lnTo>
                <a:lnTo>
                  <a:pt x="0" y="7320875"/>
                </a:lnTo>
                <a:lnTo>
                  <a:pt x="0" y="0"/>
                </a:lnTo>
                <a:close/>
              </a:path>
            </a:pathLst>
          </a:custGeom>
          <a:blipFill>
            <a:blip>
              <a:extLst>
                <a:ext uri="{96DAC541-7B7A-43D3-8B79-37D633B846F1}">
                  <asvg:svgBlip xmlns:asvg="http://schemas.microsoft.com/office/drawing/2016/SVG/main" r:embed="rId2"/>
                </a:ext>
              </a:extLst>
            </a:blip>
            <a:stretch>
              <a:fillRect t="-150" b="-150"/>
            </a:stretch>
          </a:blipFill>
        </p:spPr>
      </p:sp>
      <p:sp>
        <p:nvSpPr>
          <p:cNvPr id="3" name="Freeform 3"/>
          <p:cNvSpPr/>
          <p:nvPr/>
        </p:nvSpPr>
        <p:spPr>
          <a:xfrm rot="-1360721">
            <a:off x="11867876" y="-1064824"/>
            <a:ext cx="4043743" cy="2603160"/>
          </a:xfrm>
          <a:custGeom>
            <a:avLst/>
            <a:gdLst/>
            <a:ahLst/>
            <a:cxnLst/>
            <a:rect l="l" t="t" r="r" b="b"/>
            <a:pathLst>
              <a:path w="4043743" h="2603160">
                <a:moveTo>
                  <a:pt x="0" y="0"/>
                </a:moveTo>
                <a:lnTo>
                  <a:pt x="4043743" y="0"/>
                </a:lnTo>
                <a:lnTo>
                  <a:pt x="4043743" y="2603160"/>
                </a:lnTo>
                <a:lnTo>
                  <a:pt x="0" y="2603160"/>
                </a:lnTo>
                <a:lnTo>
                  <a:pt x="0" y="0"/>
                </a:lnTo>
                <a:close/>
              </a:path>
            </a:pathLst>
          </a:custGeom>
          <a:blipFill>
            <a:blip>
              <a:extLst>
                <a:ext uri="{96DAC541-7B7A-43D3-8B79-37D633B846F1}">
                  <asvg:svgBlip xmlns:asvg="http://schemas.microsoft.com/office/drawing/2016/SVG/main" r:embed="rId3"/>
                </a:ext>
              </a:extLst>
            </a:blip>
            <a:stretch>
              <a:fillRect l="-160" r="-160"/>
            </a:stretch>
          </a:blipFill>
        </p:spPr>
      </p:sp>
      <p:grpSp>
        <p:nvGrpSpPr>
          <p:cNvPr id="4" name="Group 4"/>
          <p:cNvGrpSpPr/>
          <p:nvPr/>
        </p:nvGrpSpPr>
        <p:grpSpPr>
          <a:xfrm>
            <a:off x="7854276" y="1438460"/>
            <a:ext cx="10433724" cy="8229600"/>
            <a:chOff x="0" y="0"/>
            <a:chExt cx="13911632" cy="10972800"/>
          </a:xfrm>
        </p:grpSpPr>
        <p:sp>
          <p:nvSpPr>
            <p:cNvPr id="5" name="Freeform 5"/>
            <p:cNvSpPr/>
            <p:nvPr/>
          </p:nvSpPr>
          <p:spPr>
            <a:xfrm>
              <a:off x="0" y="0"/>
              <a:ext cx="13911580" cy="10972800"/>
            </a:xfrm>
            <a:custGeom>
              <a:avLst/>
              <a:gdLst/>
              <a:ahLst/>
              <a:cxnLst/>
              <a:rect l="l" t="t" r="r" b="b"/>
              <a:pathLst>
                <a:path w="13911580" h="10972800">
                  <a:moveTo>
                    <a:pt x="0" y="0"/>
                  </a:moveTo>
                  <a:lnTo>
                    <a:pt x="13911580" y="0"/>
                  </a:lnTo>
                  <a:lnTo>
                    <a:pt x="13911580" y="10972800"/>
                  </a:lnTo>
                  <a:lnTo>
                    <a:pt x="0" y="10972800"/>
                  </a:lnTo>
                  <a:lnTo>
                    <a:pt x="0" y="0"/>
                  </a:lnTo>
                  <a:close/>
                </a:path>
              </a:pathLst>
            </a:custGeom>
            <a:blipFill>
              <a:blip r:embed="rId4"/>
              <a:stretch>
                <a:fillRect t="-20" b="-20"/>
              </a:stretch>
            </a:blipFill>
          </p:spPr>
        </p:sp>
      </p:grpSp>
      <p:grpSp>
        <p:nvGrpSpPr>
          <p:cNvPr id="6" name="Group 6"/>
          <p:cNvGrpSpPr/>
          <p:nvPr/>
        </p:nvGrpSpPr>
        <p:grpSpPr>
          <a:xfrm>
            <a:off x="357696" y="247287"/>
            <a:ext cx="1642686" cy="912603"/>
            <a:chOff x="0" y="0"/>
            <a:chExt cx="2190248" cy="1216804"/>
          </a:xfrm>
        </p:grpSpPr>
        <p:sp>
          <p:nvSpPr>
            <p:cNvPr id="7" name="Freeform 7"/>
            <p:cNvSpPr/>
            <p:nvPr/>
          </p:nvSpPr>
          <p:spPr>
            <a:xfrm>
              <a:off x="0" y="0"/>
              <a:ext cx="2190242" cy="1216787"/>
            </a:xfrm>
            <a:custGeom>
              <a:avLst/>
              <a:gdLst/>
              <a:ahLst/>
              <a:cxnLst/>
              <a:rect l="l" t="t" r="r" b="b"/>
              <a:pathLst>
                <a:path w="2190242" h="1216787">
                  <a:moveTo>
                    <a:pt x="0" y="0"/>
                  </a:moveTo>
                  <a:lnTo>
                    <a:pt x="2190242" y="0"/>
                  </a:lnTo>
                  <a:lnTo>
                    <a:pt x="2190242" y="1216787"/>
                  </a:lnTo>
                  <a:lnTo>
                    <a:pt x="0" y="1216787"/>
                  </a:lnTo>
                  <a:lnTo>
                    <a:pt x="0" y="0"/>
                  </a:lnTo>
                  <a:close/>
                </a:path>
              </a:pathLst>
            </a:custGeom>
            <a:blipFill>
              <a:blip r:embed="rId5"/>
              <a:stretch>
                <a:fillRect l="-94" r="-95" b="-1"/>
              </a:stretch>
            </a:blipFill>
          </p:spPr>
        </p:sp>
      </p:grpSp>
      <p:grpSp>
        <p:nvGrpSpPr>
          <p:cNvPr id="8" name="Group 8"/>
          <p:cNvGrpSpPr/>
          <p:nvPr/>
        </p:nvGrpSpPr>
        <p:grpSpPr>
          <a:xfrm>
            <a:off x="878586" y="6575448"/>
            <a:ext cx="2243592" cy="3348645"/>
            <a:chOff x="0" y="0"/>
            <a:chExt cx="2991456" cy="4464860"/>
          </a:xfrm>
        </p:grpSpPr>
        <p:sp>
          <p:nvSpPr>
            <p:cNvPr id="9" name="Freeform 9"/>
            <p:cNvSpPr/>
            <p:nvPr/>
          </p:nvSpPr>
          <p:spPr>
            <a:xfrm>
              <a:off x="0" y="0"/>
              <a:ext cx="2991485" cy="4464812"/>
            </a:xfrm>
            <a:custGeom>
              <a:avLst/>
              <a:gdLst/>
              <a:ahLst/>
              <a:cxnLst/>
              <a:rect l="l" t="t" r="r" b="b"/>
              <a:pathLst>
                <a:path w="2991485" h="4464812">
                  <a:moveTo>
                    <a:pt x="0" y="0"/>
                  </a:moveTo>
                  <a:lnTo>
                    <a:pt x="2991485" y="0"/>
                  </a:lnTo>
                  <a:lnTo>
                    <a:pt x="2991485" y="4464812"/>
                  </a:lnTo>
                  <a:lnTo>
                    <a:pt x="0" y="4464812"/>
                  </a:lnTo>
                  <a:lnTo>
                    <a:pt x="0" y="0"/>
                  </a:lnTo>
                  <a:close/>
                </a:path>
              </a:pathLst>
            </a:custGeom>
            <a:blipFill>
              <a:blip r:embed="rId6"/>
              <a:stretch>
                <a:fillRect l="-5" r="-4" b="-1"/>
              </a:stretch>
            </a:blipFill>
          </p:spPr>
        </p:sp>
      </p:grpSp>
      <p:grpSp>
        <p:nvGrpSpPr>
          <p:cNvPr id="10" name="Group 10"/>
          <p:cNvGrpSpPr/>
          <p:nvPr/>
        </p:nvGrpSpPr>
        <p:grpSpPr>
          <a:xfrm>
            <a:off x="3662239" y="6575448"/>
            <a:ext cx="2452882" cy="3348645"/>
            <a:chOff x="0" y="0"/>
            <a:chExt cx="3270509" cy="4464860"/>
          </a:xfrm>
        </p:grpSpPr>
        <p:sp>
          <p:nvSpPr>
            <p:cNvPr id="11" name="Freeform 11"/>
            <p:cNvSpPr/>
            <p:nvPr/>
          </p:nvSpPr>
          <p:spPr>
            <a:xfrm>
              <a:off x="0" y="0"/>
              <a:ext cx="3270504" cy="4464812"/>
            </a:xfrm>
            <a:custGeom>
              <a:avLst/>
              <a:gdLst/>
              <a:ahLst/>
              <a:cxnLst/>
              <a:rect l="l" t="t" r="r" b="b"/>
              <a:pathLst>
                <a:path w="3270504" h="4464812">
                  <a:moveTo>
                    <a:pt x="0" y="0"/>
                  </a:moveTo>
                  <a:lnTo>
                    <a:pt x="3270504" y="0"/>
                  </a:lnTo>
                  <a:lnTo>
                    <a:pt x="3270504" y="4464812"/>
                  </a:lnTo>
                  <a:lnTo>
                    <a:pt x="0" y="4464812"/>
                  </a:lnTo>
                  <a:lnTo>
                    <a:pt x="0" y="0"/>
                  </a:lnTo>
                  <a:close/>
                </a:path>
              </a:pathLst>
            </a:custGeom>
            <a:blipFill>
              <a:blip r:embed="rId7"/>
              <a:stretch>
                <a:fillRect l="-14" r="-15" b="-1"/>
              </a:stretch>
            </a:blipFill>
          </p:spPr>
        </p:sp>
      </p:grpSp>
      <p:sp>
        <p:nvSpPr>
          <p:cNvPr id="12" name="TextBox 12"/>
          <p:cNvSpPr txBox="1"/>
          <p:nvPr/>
        </p:nvSpPr>
        <p:spPr>
          <a:xfrm rot="-181529">
            <a:off x="57995" y="3270028"/>
            <a:ext cx="9703600" cy="3290824"/>
          </a:xfrm>
          <a:prstGeom prst="rect">
            <a:avLst/>
          </a:prstGeom>
        </p:spPr>
        <p:txBody>
          <a:bodyPr lIns="0" tIns="0" rIns="0" bIns="0" rtlCol="0" anchor="t">
            <a:spAutoFit/>
          </a:bodyPr>
          <a:lstStyle/>
          <a:p>
            <a:pPr algn="ctr">
              <a:lnSpc>
                <a:spcPts val="11918"/>
              </a:lnSpc>
            </a:pPr>
            <a:r>
              <a:rPr lang="en-US" sz="17025">
                <a:solidFill>
                  <a:srgbClr val="5D2719"/>
                </a:solidFill>
                <a:latin typeface="Porcelain"/>
                <a:ea typeface="Porcelain"/>
                <a:cs typeface="Porcelain"/>
                <a:sym typeface="Porcelain"/>
              </a:rPr>
              <a:t>Live the Word Kids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026D37"/>
        </a:solidFill>
        <a:effectLst/>
      </p:bgPr>
    </p:bg>
    <p:spTree>
      <p:nvGrpSpPr>
        <p:cNvPr id="1" name="">
          <a:extLst>
            <a:ext uri="{FF2B5EF4-FFF2-40B4-BE49-F238E27FC236}">
              <a16:creationId xmlns:a16="http://schemas.microsoft.com/office/drawing/2014/main" id="{9358B251-0720-3342-3B32-DD4329896B0B}"/>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D301F146-1E21-151D-0854-D69F4A3B4080}"/>
              </a:ext>
            </a:extLst>
          </p:cNvPr>
          <p:cNvSpPr/>
          <p:nvPr/>
        </p:nvSpPr>
        <p:spPr>
          <a:xfrm>
            <a:off x="486746" y="0"/>
            <a:ext cx="17314509" cy="10287000"/>
          </a:xfrm>
          <a:custGeom>
            <a:avLst/>
            <a:gdLst/>
            <a:ahLst/>
            <a:cxnLst/>
            <a:rect l="l" t="t" r="r" b="b"/>
            <a:pathLst>
              <a:path w="17314509" h="10287000">
                <a:moveTo>
                  <a:pt x="0" y="0"/>
                </a:moveTo>
                <a:lnTo>
                  <a:pt x="17314508" y="0"/>
                </a:lnTo>
                <a:lnTo>
                  <a:pt x="17314508" y="10287000"/>
                </a:lnTo>
                <a:lnTo>
                  <a:pt x="0" y="10287000"/>
                </a:lnTo>
                <a:lnTo>
                  <a:pt x="0" y="0"/>
                </a:lnTo>
                <a:close/>
              </a:path>
            </a:pathLst>
          </a:custGeom>
          <a:blipFill>
            <a:blip r:embed="rId2"/>
            <a:stretch>
              <a:fillRect l="-671" r="-671"/>
            </a:stretch>
          </a:blipFill>
        </p:spPr>
      </p:sp>
      <p:grpSp>
        <p:nvGrpSpPr>
          <p:cNvPr id="3" name="Group 3">
            <a:extLst>
              <a:ext uri="{FF2B5EF4-FFF2-40B4-BE49-F238E27FC236}">
                <a16:creationId xmlns:a16="http://schemas.microsoft.com/office/drawing/2014/main" id="{E92852C4-71D1-0603-DC69-2D6A8362E087}"/>
              </a:ext>
            </a:extLst>
          </p:cNvPr>
          <p:cNvGrpSpPr/>
          <p:nvPr/>
        </p:nvGrpSpPr>
        <p:grpSpPr>
          <a:xfrm>
            <a:off x="3761021" y="1485900"/>
            <a:ext cx="1863399" cy="924809"/>
            <a:chOff x="0" y="0"/>
            <a:chExt cx="4021496" cy="1995877"/>
          </a:xfrm>
        </p:grpSpPr>
        <p:sp>
          <p:nvSpPr>
            <p:cNvPr id="4" name="Freeform 4">
              <a:extLst>
                <a:ext uri="{FF2B5EF4-FFF2-40B4-BE49-F238E27FC236}">
                  <a16:creationId xmlns:a16="http://schemas.microsoft.com/office/drawing/2014/main" id="{B9431E95-9EC2-0D52-FF88-E2972C3BBC04}"/>
                </a:ext>
              </a:extLst>
            </p:cNvPr>
            <p:cNvSpPr/>
            <p:nvPr/>
          </p:nvSpPr>
          <p:spPr>
            <a:xfrm>
              <a:off x="0" y="0"/>
              <a:ext cx="4021455" cy="1995781"/>
            </a:xfrm>
            <a:custGeom>
              <a:avLst/>
              <a:gdLst/>
              <a:ahLst/>
              <a:cxnLst/>
              <a:rect l="l" t="t" r="r" b="b"/>
              <a:pathLst>
                <a:path w="4021455" h="1995781">
                  <a:moveTo>
                    <a:pt x="0" y="0"/>
                  </a:moveTo>
                  <a:lnTo>
                    <a:pt x="4021455" y="0"/>
                  </a:lnTo>
                  <a:lnTo>
                    <a:pt x="4021455" y="1995781"/>
                  </a:lnTo>
                  <a:lnTo>
                    <a:pt x="0" y="1995781"/>
                  </a:lnTo>
                  <a:lnTo>
                    <a:pt x="0" y="0"/>
                  </a:lnTo>
                  <a:close/>
                </a:path>
              </a:pathLst>
            </a:custGeom>
            <a:solidFill>
              <a:srgbClr val="7ED957"/>
            </a:solidFill>
          </p:spPr>
        </p:sp>
      </p:grpSp>
      <p:sp>
        <p:nvSpPr>
          <p:cNvPr id="6" name="TextBox 6">
            <a:extLst>
              <a:ext uri="{FF2B5EF4-FFF2-40B4-BE49-F238E27FC236}">
                <a16:creationId xmlns:a16="http://schemas.microsoft.com/office/drawing/2014/main" id="{0F1019E1-2B66-A69D-EA34-D6A781D96203}"/>
              </a:ext>
            </a:extLst>
          </p:cNvPr>
          <p:cNvSpPr txBox="1"/>
          <p:nvPr/>
        </p:nvSpPr>
        <p:spPr>
          <a:xfrm>
            <a:off x="3151316" y="2552700"/>
            <a:ext cx="5992684" cy="6093976"/>
          </a:xfrm>
          <a:prstGeom prst="rect">
            <a:avLst/>
          </a:prstGeom>
        </p:spPr>
        <p:txBody>
          <a:bodyPr lIns="0" tIns="0" rIns="0" bIns="0" rtlCol="0" anchor="t">
            <a:spAutoFit/>
          </a:bodyPr>
          <a:lstStyle/>
          <a:p>
            <a:pPr algn="ctr">
              <a:lnSpc>
                <a:spcPct val="100000"/>
              </a:lnSpc>
              <a:spcBef>
                <a:spcPct val="0"/>
              </a:spcBef>
            </a:pPr>
            <a:r>
              <a:rPr lang="en-PH" sz="4400" dirty="0">
                <a:latin typeface="Nunito Bold" charset="0"/>
              </a:rPr>
              <a:t>It was nearly five o'clock when he went to the marketplace and saw some other men still standing there. ‘Why are you wasting the whole day here doing nothing?’ he asked them. </a:t>
            </a:r>
            <a:endParaRPr lang="en-US" sz="400000" b="1" spc="122" dirty="0">
              <a:solidFill>
                <a:srgbClr val="000000"/>
              </a:solidFill>
              <a:latin typeface="Nunito Bold" charset="0"/>
              <a:ea typeface="Nunito Bold"/>
              <a:cs typeface="Nunito Bold"/>
              <a:sym typeface="Nunito Bold"/>
            </a:endParaRPr>
          </a:p>
        </p:txBody>
      </p:sp>
      <p:sp>
        <p:nvSpPr>
          <p:cNvPr id="7" name="TextBox 7">
            <a:extLst>
              <a:ext uri="{FF2B5EF4-FFF2-40B4-BE49-F238E27FC236}">
                <a16:creationId xmlns:a16="http://schemas.microsoft.com/office/drawing/2014/main" id="{1AC31C99-3EF9-0A70-2A8B-FC70BFD3EBA1}"/>
              </a:ext>
            </a:extLst>
          </p:cNvPr>
          <p:cNvSpPr txBox="1"/>
          <p:nvPr/>
        </p:nvSpPr>
        <p:spPr>
          <a:xfrm>
            <a:off x="4051056" y="1257300"/>
            <a:ext cx="1283328" cy="1326363"/>
          </a:xfrm>
          <a:prstGeom prst="rect">
            <a:avLst/>
          </a:prstGeom>
        </p:spPr>
        <p:txBody>
          <a:bodyPr lIns="0" tIns="0" rIns="0" bIns="0" rtlCol="0" anchor="t">
            <a:spAutoFit/>
          </a:bodyPr>
          <a:lstStyle/>
          <a:p>
            <a:pPr algn="ctr">
              <a:lnSpc>
                <a:spcPts val="10890"/>
              </a:lnSpc>
            </a:pPr>
            <a:r>
              <a:rPr lang="en-US" sz="7778" b="1" dirty="0">
                <a:solidFill>
                  <a:srgbClr val="5A3114"/>
                </a:solidFill>
                <a:latin typeface="Canva Sans Bold"/>
                <a:ea typeface="Canva Sans Bold"/>
                <a:cs typeface="Canva Sans Bold"/>
                <a:sym typeface="Canva Sans Bold"/>
              </a:rPr>
              <a:t>6</a:t>
            </a:r>
          </a:p>
        </p:txBody>
      </p:sp>
      <p:pic>
        <p:nvPicPr>
          <p:cNvPr id="5" name="Picture 4" descr="Kindness &amp; Respect: Lesson Ideas - Teaching Children the Gospel">
            <a:extLst>
              <a:ext uri="{FF2B5EF4-FFF2-40B4-BE49-F238E27FC236}">
                <a16:creationId xmlns:a16="http://schemas.microsoft.com/office/drawing/2014/main" id="{73971CEA-3169-F933-2E82-F73D7519192F}"/>
              </a:ext>
            </a:extLst>
          </p:cNvPr>
          <p:cNvPicPr>
            <a:picLocks noChangeAspect="1"/>
          </p:cNvPicPr>
          <p:nvPr/>
        </p:nvPicPr>
        <p:blipFill>
          <a:blip r:embed="rId3"/>
          <a:stretch>
            <a:fillRect/>
          </a:stretch>
        </p:blipFill>
        <p:spPr>
          <a:xfrm>
            <a:off x="9608305" y="2857500"/>
            <a:ext cx="5528379" cy="3945481"/>
          </a:xfrm>
          <a:prstGeom prst="rect">
            <a:avLst/>
          </a:prstGeom>
        </p:spPr>
      </p:pic>
    </p:spTree>
    <p:extLst>
      <p:ext uri="{BB962C8B-B14F-4D97-AF65-F5344CB8AC3E}">
        <p14:creationId xmlns:p14="http://schemas.microsoft.com/office/powerpoint/2010/main" val="261992146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026D37"/>
        </a:solidFill>
        <a:effectLst/>
      </p:bgPr>
    </p:bg>
    <p:spTree>
      <p:nvGrpSpPr>
        <p:cNvPr id="1" name="">
          <a:extLst>
            <a:ext uri="{FF2B5EF4-FFF2-40B4-BE49-F238E27FC236}">
              <a16:creationId xmlns:a16="http://schemas.microsoft.com/office/drawing/2014/main" id="{AE2057BE-525B-A547-27F3-B1D9E18614E0}"/>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06A8DB98-4B77-A22D-812A-890E8BC80555}"/>
              </a:ext>
            </a:extLst>
          </p:cNvPr>
          <p:cNvSpPr/>
          <p:nvPr/>
        </p:nvSpPr>
        <p:spPr>
          <a:xfrm>
            <a:off x="486746" y="0"/>
            <a:ext cx="17314509" cy="10287000"/>
          </a:xfrm>
          <a:custGeom>
            <a:avLst/>
            <a:gdLst/>
            <a:ahLst/>
            <a:cxnLst/>
            <a:rect l="l" t="t" r="r" b="b"/>
            <a:pathLst>
              <a:path w="17314509" h="10287000">
                <a:moveTo>
                  <a:pt x="0" y="0"/>
                </a:moveTo>
                <a:lnTo>
                  <a:pt x="17314508" y="0"/>
                </a:lnTo>
                <a:lnTo>
                  <a:pt x="17314508" y="10287000"/>
                </a:lnTo>
                <a:lnTo>
                  <a:pt x="0" y="10287000"/>
                </a:lnTo>
                <a:lnTo>
                  <a:pt x="0" y="0"/>
                </a:lnTo>
                <a:close/>
              </a:path>
            </a:pathLst>
          </a:custGeom>
          <a:blipFill>
            <a:blip r:embed="rId2"/>
            <a:stretch>
              <a:fillRect l="-671" r="-671"/>
            </a:stretch>
          </a:blipFill>
        </p:spPr>
      </p:sp>
      <p:grpSp>
        <p:nvGrpSpPr>
          <p:cNvPr id="3" name="Group 3">
            <a:extLst>
              <a:ext uri="{FF2B5EF4-FFF2-40B4-BE49-F238E27FC236}">
                <a16:creationId xmlns:a16="http://schemas.microsoft.com/office/drawing/2014/main" id="{CD3D36A6-77F3-65B4-262D-6C289514692E}"/>
              </a:ext>
            </a:extLst>
          </p:cNvPr>
          <p:cNvGrpSpPr/>
          <p:nvPr/>
        </p:nvGrpSpPr>
        <p:grpSpPr>
          <a:xfrm>
            <a:off x="12862549" y="1028700"/>
            <a:ext cx="1863399" cy="924809"/>
            <a:chOff x="0" y="0"/>
            <a:chExt cx="4021496" cy="1995877"/>
          </a:xfrm>
        </p:grpSpPr>
        <p:sp>
          <p:nvSpPr>
            <p:cNvPr id="4" name="Freeform 4">
              <a:extLst>
                <a:ext uri="{FF2B5EF4-FFF2-40B4-BE49-F238E27FC236}">
                  <a16:creationId xmlns:a16="http://schemas.microsoft.com/office/drawing/2014/main" id="{9A318FA9-044A-A787-AF17-211D8DF6DC86}"/>
                </a:ext>
              </a:extLst>
            </p:cNvPr>
            <p:cNvSpPr/>
            <p:nvPr/>
          </p:nvSpPr>
          <p:spPr>
            <a:xfrm>
              <a:off x="0" y="0"/>
              <a:ext cx="4021455" cy="1995781"/>
            </a:xfrm>
            <a:custGeom>
              <a:avLst/>
              <a:gdLst/>
              <a:ahLst/>
              <a:cxnLst/>
              <a:rect l="l" t="t" r="r" b="b"/>
              <a:pathLst>
                <a:path w="4021455" h="1995781">
                  <a:moveTo>
                    <a:pt x="0" y="0"/>
                  </a:moveTo>
                  <a:lnTo>
                    <a:pt x="4021455" y="0"/>
                  </a:lnTo>
                  <a:lnTo>
                    <a:pt x="4021455" y="1995781"/>
                  </a:lnTo>
                  <a:lnTo>
                    <a:pt x="0" y="1995781"/>
                  </a:lnTo>
                  <a:lnTo>
                    <a:pt x="0" y="0"/>
                  </a:lnTo>
                  <a:close/>
                </a:path>
              </a:pathLst>
            </a:custGeom>
            <a:solidFill>
              <a:srgbClr val="7ED957"/>
            </a:solidFill>
          </p:spPr>
        </p:sp>
      </p:grpSp>
      <p:sp>
        <p:nvSpPr>
          <p:cNvPr id="6" name="TextBox 6">
            <a:extLst>
              <a:ext uri="{FF2B5EF4-FFF2-40B4-BE49-F238E27FC236}">
                <a16:creationId xmlns:a16="http://schemas.microsoft.com/office/drawing/2014/main" id="{58EFD92E-5B55-2228-FA99-B72286364BBB}"/>
              </a:ext>
            </a:extLst>
          </p:cNvPr>
          <p:cNvSpPr txBox="1"/>
          <p:nvPr/>
        </p:nvSpPr>
        <p:spPr>
          <a:xfrm>
            <a:off x="9525000" y="2540317"/>
            <a:ext cx="5886808" cy="4431983"/>
          </a:xfrm>
          <a:prstGeom prst="rect">
            <a:avLst/>
          </a:prstGeom>
        </p:spPr>
        <p:txBody>
          <a:bodyPr lIns="0" tIns="0" rIns="0" bIns="0" rtlCol="0" anchor="t">
            <a:spAutoFit/>
          </a:bodyPr>
          <a:lstStyle/>
          <a:p>
            <a:pPr algn="ctr">
              <a:lnSpc>
                <a:spcPct val="100000"/>
              </a:lnSpc>
              <a:spcBef>
                <a:spcPct val="0"/>
              </a:spcBef>
            </a:pPr>
            <a:r>
              <a:rPr lang="en-PH" sz="4800" dirty="0">
                <a:latin typeface="Nunito Bold" charset="0"/>
              </a:rPr>
              <a:t>‘No one hired us,’ they answered. ‘Well, then, you go and work in the vineyard,’ he told them.</a:t>
            </a:r>
            <a:endParaRPr lang="en-US" sz="400000" b="1" spc="138" dirty="0">
              <a:solidFill>
                <a:srgbClr val="000000"/>
              </a:solidFill>
              <a:latin typeface="Nunito Bold" charset="0"/>
              <a:ea typeface="Nunito Bold"/>
              <a:cs typeface="Nunito Bold"/>
              <a:sym typeface="Nunito Bold"/>
            </a:endParaRPr>
          </a:p>
        </p:txBody>
      </p:sp>
      <p:sp>
        <p:nvSpPr>
          <p:cNvPr id="7" name="TextBox 7">
            <a:extLst>
              <a:ext uri="{FF2B5EF4-FFF2-40B4-BE49-F238E27FC236}">
                <a16:creationId xmlns:a16="http://schemas.microsoft.com/office/drawing/2014/main" id="{8838028E-E2CC-FC29-E01F-C5ACF031A151}"/>
              </a:ext>
            </a:extLst>
          </p:cNvPr>
          <p:cNvSpPr txBox="1"/>
          <p:nvPr/>
        </p:nvSpPr>
        <p:spPr>
          <a:xfrm>
            <a:off x="13152584" y="756486"/>
            <a:ext cx="1283328" cy="1326363"/>
          </a:xfrm>
          <a:prstGeom prst="rect">
            <a:avLst/>
          </a:prstGeom>
        </p:spPr>
        <p:txBody>
          <a:bodyPr lIns="0" tIns="0" rIns="0" bIns="0" rtlCol="0" anchor="t">
            <a:spAutoFit/>
          </a:bodyPr>
          <a:lstStyle/>
          <a:p>
            <a:pPr algn="ctr">
              <a:lnSpc>
                <a:spcPts val="10890"/>
              </a:lnSpc>
            </a:pPr>
            <a:r>
              <a:rPr lang="en-US" sz="7778" b="1" dirty="0">
                <a:solidFill>
                  <a:srgbClr val="5A3114"/>
                </a:solidFill>
                <a:latin typeface="Canva Sans Bold"/>
                <a:ea typeface="Canva Sans Bold"/>
                <a:cs typeface="Canva Sans Bold"/>
                <a:sym typeface="Canva Sans Bold"/>
              </a:rPr>
              <a:t>7</a:t>
            </a:r>
          </a:p>
        </p:txBody>
      </p:sp>
      <p:pic>
        <p:nvPicPr>
          <p:cNvPr id="9" name="Picture 8" descr="Kindness &amp; Respect: Lesson Ideas - Teaching Children the Gospel">
            <a:extLst>
              <a:ext uri="{FF2B5EF4-FFF2-40B4-BE49-F238E27FC236}">
                <a16:creationId xmlns:a16="http://schemas.microsoft.com/office/drawing/2014/main" id="{534163CE-C03C-131C-A419-C61B65243DB5}"/>
              </a:ext>
            </a:extLst>
          </p:cNvPr>
          <p:cNvPicPr>
            <a:picLocks noChangeAspect="1"/>
          </p:cNvPicPr>
          <p:nvPr/>
        </p:nvPicPr>
        <p:blipFill>
          <a:blip r:embed="rId3"/>
          <a:stretch>
            <a:fillRect/>
          </a:stretch>
        </p:blipFill>
        <p:spPr>
          <a:xfrm>
            <a:off x="3429000" y="2572677"/>
            <a:ext cx="5528379" cy="3945481"/>
          </a:xfrm>
          <a:prstGeom prst="rect">
            <a:avLst/>
          </a:prstGeom>
        </p:spPr>
      </p:pic>
    </p:spTree>
    <p:extLst>
      <p:ext uri="{BB962C8B-B14F-4D97-AF65-F5344CB8AC3E}">
        <p14:creationId xmlns:p14="http://schemas.microsoft.com/office/powerpoint/2010/main" val="55516878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026D37"/>
        </a:solidFill>
        <a:effectLst/>
      </p:bgPr>
    </p:bg>
    <p:spTree>
      <p:nvGrpSpPr>
        <p:cNvPr id="1" name="">
          <a:extLst>
            <a:ext uri="{FF2B5EF4-FFF2-40B4-BE49-F238E27FC236}">
              <a16:creationId xmlns:a16="http://schemas.microsoft.com/office/drawing/2014/main" id="{187711F9-5E70-5CEC-9D55-5B1C62B7618F}"/>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0FD0CF67-003E-19E9-7559-D5BC971D9890}"/>
              </a:ext>
            </a:extLst>
          </p:cNvPr>
          <p:cNvSpPr/>
          <p:nvPr/>
        </p:nvSpPr>
        <p:spPr>
          <a:xfrm>
            <a:off x="486746" y="0"/>
            <a:ext cx="17314509" cy="10287000"/>
          </a:xfrm>
          <a:custGeom>
            <a:avLst/>
            <a:gdLst/>
            <a:ahLst/>
            <a:cxnLst/>
            <a:rect l="l" t="t" r="r" b="b"/>
            <a:pathLst>
              <a:path w="17314509" h="10287000">
                <a:moveTo>
                  <a:pt x="0" y="0"/>
                </a:moveTo>
                <a:lnTo>
                  <a:pt x="17314508" y="0"/>
                </a:lnTo>
                <a:lnTo>
                  <a:pt x="17314508" y="10287000"/>
                </a:lnTo>
                <a:lnTo>
                  <a:pt x="0" y="10287000"/>
                </a:lnTo>
                <a:lnTo>
                  <a:pt x="0" y="0"/>
                </a:lnTo>
                <a:close/>
              </a:path>
            </a:pathLst>
          </a:custGeom>
          <a:blipFill>
            <a:blip r:embed="rId2"/>
            <a:stretch>
              <a:fillRect l="-671" r="-671"/>
            </a:stretch>
          </a:blipFill>
        </p:spPr>
      </p:sp>
      <p:grpSp>
        <p:nvGrpSpPr>
          <p:cNvPr id="3" name="Group 3">
            <a:extLst>
              <a:ext uri="{FF2B5EF4-FFF2-40B4-BE49-F238E27FC236}">
                <a16:creationId xmlns:a16="http://schemas.microsoft.com/office/drawing/2014/main" id="{87A5AF9C-06E0-4870-F815-DD72243CAB3D}"/>
              </a:ext>
            </a:extLst>
          </p:cNvPr>
          <p:cNvGrpSpPr/>
          <p:nvPr/>
        </p:nvGrpSpPr>
        <p:grpSpPr>
          <a:xfrm>
            <a:off x="3761021" y="1485900"/>
            <a:ext cx="1863399" cy="924809"/>
            <a:chOff x="0" y="0"/>
            <a:chExt cx="4021496" cy="1995877"/>
          </a:xfrm>
        </p:grpSpPr>
        <p:sp>
          <p:nvSpPr>
            <p:cNvPr id="4" name="Freeform 4">
              <a:extLst>
                <a:ext uri="{FF2B5EF4-FFF2-40B4-BE49-F238E27FC236}">
                  <a16:creationId xmlns:a16="http://schemas.microsoft.com/office/drawing/2014/main" id="{6E17E8AC-3671-F82C-5474-3961C920AC28}"/>
                </a:ext>
              </a:extLst>
            </p:cNvPr>
            <p:cNvSpPr/>
            <p:nvPr/>
          </p:nvSpPr>
          <p:spPr>
            <a:xfrm>
              <a:off x="0" y="0"/>
              <a:ext cx="4021455" cy="1995781"/>
            </a:xfrm>
            <a:custGeom>
              <a:avLst/>
              <a:gdLst/>
              <a:ahLst/>
              <a:cxnLst/>
              <a:rect l="l" t="t" r="r" b="b"/>
              <a:pathLst>
                <a:path w="4021455" h="1995781">
                  <a:moveTo>
                    <a:pt x="0" y="0"/>
                  </a:moveTo>
                  <a:lnTo>
                    <a:pt x="4021455" y="0"/>
                  </a:lnTo>
                  <a:lnTo>
                    <a:pt x="4021455" y="1995781"/>
                  </a:lnTo>
                  <a:lnTo>
                    <a:pt x="0" y="1995781"/>
                  </a:lnTo>
                  <a:lnTo>
                    <a:pt x="0" y="0"/>
                  </a:lnTo>
                  <a:close/>
                </a:path>
              </a:pathLst>
            </a:custGeom>
            <a:solidFill>
              <a:srgbClr val="7ED957"/>
            </a:solidFill>
          </p:spPr>
        </p:sp>
      </p:grpSp>
      <p:sp>
        <p:nvSpPr>
          <p:cNvPr id="6" name="TextBox 6">
            <a:extLst>
              <a:ext uri="{FF2B5EF4-FFF2-40B4-BE49-F238E27FC236}">
                <a16:creationId xmlns:a16="http://schemas.microsoft.com/office/drawing/2014/main" id="{3B05ED8D-2F4E-5BF5-A98C-FD2CCDE65C8D}"/>
              </a:ext>
            </a:extLst>
          </p:cNvPr>
          <p:cNvSpPr txBox="1"/>
          <p:nvPr/>
        </p:nvSpPr>
        <p:spPr>
          <a:xfrm>
            <a:off x="3151316" y="2552700"/>
            <a:ext cx="5992684" cy="6093976"/>
          </a:xfrm>
          <a:prstGeom prst="rect">
            <a:avLst/>
          </a:prstGeom>
        </p:spPr>
        <p:txBody>
          <a:bodyPr lIns="0" tIns="0" rIns="0" bIns="0" rtlCol="0" anchor="t">
            <a:spAutoFit/>
          </a:bodyPr>
          <a:lstStyle/>
          <a:p>
            <a:pPr algn="ctr">
              <a:lnSpc>
                <a:spcPct val="100000"/>
              </a:lnSpc>
              <a:spcBef>
                <a:spcPct val="0"/>
              </a:spcBef>
            </a:pPr>
            <a:r>
              <a:rPr lang="en-PH" sz="4400" dirty="0">
                <a:latin typeface="Nunito Bold" charset="0"/>
              </a:rPr>
              <a:t>“When evening came, the owner told his foreman, ‘Call the workers and pay them their wages, starting with those who were hired last and ending with those who were hired first.’</a:t>
            </a:r>
            <a:endParaRPr lang="en-US" sz="400000" b="1" spc="122" dirty="0">
              <a:solidFill>
                <a:srgbClr val="000000"/>
              </a:solidFill>
              <a:latin typeface="Nunito Bold" charset="0"/>
              <a:ea typeface="Nunito Bold"/>
              <a:cs typeface="Nunito Bold"/>
              <a:sym typeface="Nunito Bold"/>
            </a:endParaRPr>
          </a:p>
        </p:txBody>
      </p:sp>
      <p:sp>
        <p:nvSpPr>
          <p:cNvPr id="7" name="TextBox 7">
            <a:extLst>
              <a:ext uri="{FF2B5EF4-FFF2-40B4-BE49-F238E27FC236}">
                <a16:creationId xmlns:a16="http://schemas.microsoft.com/office/drawing/2014/main" id="{268FC2D9-A761-F2BD-AE13-44030F8A3C5F}"/>
              </a:ext>
            </a:extLst>
          </p:cNvPr>
          <p:cNvSpPr txBox="1"/>
          <p:nvPr/>
        </p:nvSpPr>
        <p:spPr>
          <a:xfrm>
            <a:off x="4051056" y="1226337"/>
            <a:ext cx="1283328" cy="1326363"/>
          </a:xfrm>
          <a:prstGeom prst="rect">
            <a:avLst/>
          </a:prstGeom>
        </p:spPr>
        <p:txBody>
          <a:bodyPr lIns="0" tIns="0" rIns="0" bIns="0" rtlCol="0" anchor="t">
            <a:spAutoFit/>
          </a:bodyPr>
          <a:lstStyle/>
          <a:p>
            <a:pPr algn="ctr">
              <a:lnSpc>
                <a:spcPts val="10890"/>
              </a:lnSpc>
            </a:pPr>
            <a:r>
              <a:rPr lang="en-US" sz="7778" b="1" dirty="0">
                <a:solidFill>
                  <a:srgbClr val="5A3114"/>
                </a:solidFill>
                <a:latin typeface="Canva Sans Bold"/>
                <a:ea typeface="Canva Sans Bold"/>
                <a:cs typeface="Canva Sans Bold"/>
                <a:sym typeface="Canva Sans Bold"/>
              </a:rPr>
              <a:t>8</a:t>
            </a:r>
          </a:p>
        </p:txBody>
      </p:sp>
      <p:pic>
        <p:nvPicPr>
          <p:cNvPr id="8" name="Picture 7" descr="Circa undécimam vero éxiit, et invénit álios stantes, et dicit illis ...">
            <a:extLst>
              <a:ext uri="{FF2B5EF4-FFF2-40B4-BE49-F238E27FC236}">
                <a16:creationId xmlns:a16="http://schemas.microsoft.com/office/drawing/2014/main" id="{150729C4-29A0-CC52-130B-6FD44A29FD50}"/>
              </a:ext>
            </a:extLst>
          </p:cNvPr>
          <p:cNvPicPr>
            <a:picLocks noChangeAspect="1"/>
          </p:cNvPicPr>
          <p:nvPr/>
        </p:nvPicPr>
        <p:blipFill>
          <a:blip r:embed="rId3"/>
          <a:stretch>
            <a:fillRect/>
          </a:stretch>
        </p:blipFill>
        <p:spPr>
          <a:xfrm>
            <a:off x="9444921" y="2541814"/>
            <a:ext cx="5800940" cy="3857625"/>
          </a:xfrm>
          <a:prstGeom prst="rect">
            <a:avLst/>
          </a:prstGeom>
        </p:spPr>
      </p:pic>
    </p:spTree>
    <p:extLst>
      <p:ext uri="{BB962C8B-B14F-4D97-AF65-F5344CB8AC3E}">
        <p14:creationId xmlns:p14="http://schemas.microsoft.com/office/powerpoint/2010/main" val="296488568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026D37"/>
        </a:solidFill>
        <a:effectLst/>
      </p:bgPr>
    </p:bg>
    <p:spTree>
      <p:nvGrpSpPr>
        <p:cNvPr id="1" name="">
          <a:extLst>
            <a:ext uri="{FF2B5EF4-FFF2-40B4-BE49-F238E27FC236}">
              <a16:creationId xmlns:a16="http://schemas.microsoft.com/office/drawing/2014/main" id="{E55DAA2F-8AA6-A9D2-9371-31477FB0742F}"/>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C478B5E0-4845-F0E8-B50B-B1157684CB43}"/>
              </a:ext>
            </a:extLst>
          </p:cNvPr>
          <p:cNvSpPr/>
          <p:nvPr/>
        </p:nvSpPr>
        <p:spPr>
          <a:xfrm>
            <a:off x="486746" y="0"/>
            <a:ext cx="17314509" cy="10287000"/>
          </a:xfrm>
          <a:custGeom>
            <a:avLst/>
            <a:gdLst/>
            <a:ahLst/>
            <a:cxnLst/>
            <a:rect l="l" t="t" r="r" b="b"/>
            <a:pathLst>
              <a:path w="17314509" h="10287000">
                <a:moveTo>
                  <a:pt x="0" y="0"/>
                </a:moveTo>
                <a:lnTo>
                  <a:pt x="17314508" y="0"/>
                </a:lnTo>
                <a:lnTo>
                  <a:pt x="17314508" y="10287000"/>
                </a:lnTo>
                <a:lnTo>
                  <a:pt x="0" y="10287000"/>
                </a:lnTo>
                <a:lnTo>
                  <a:pt x="0" y="0"/>
                </a:lnTo>
                <a:close/>
              </a:path>
            </a:pathLst>
          </a:custGeom>
          <a:blipFill>
            <a:blip r:embed="rId2"/>
            <a:stretch>
              <a:fillRect l="-671" r="-671"/>
            </a:stretch>
          </a:blipFill>
        </p:spPr>
      </p:sp>
      <p:grpSp>
        <p:nvGrpSpPr>
          <p:cNvPr id="3" name="Group 3">
            <a:extLst>
              <a:ext uri="{FF2B5EF4-FFF2-40B4-BE49-F238E27FC236}">
                <a16:creationId xmlns:a16="http://schemas.microsoft.com/office/drawing/2014/main" id="{6EFB1F81-6D4B-2B84-4250-36CFBAFEF6DD}"/>
              </a:ext>
            </a:extLst>
          </p:cNvPr>
          <p:cNvGrpSpPr/>
          <p:nvPr/>
        </p:nvGrpSpPr>
        <p:grpSpPr>
          <a:xfrm>
            <a:off x="12862549" y="1028700"/>
            <a:ext cx="1863399" cy="924809"/>
            <a:chOff x="0" y="0"/>
            <a:chExt cx="4021496" cy="1995877"/>
          </a:xfrm>
        </p:grpSpPr>
        <p:sp>
          <p:nvSpPr>
            <p:cNvPr id="4" name="Freeform 4">
              <a:extLst>
                <a:ext uri="{FF2B5EF4-FFF2-40B4-BE49-F238E27FC236}">
                  <a16:creationId xmlns:a16="http://schemas.microsoft.com/office/drawing/2014/main" id="{69B40C2A-978C-F1DC-0F40-343AA1EF0AA9}"/>
                </a:ext>
              </a:extLst>
            </p:cNvPr>
            <p:cNvSpPr/>
            <p:nvPr/>
          </p:nvSpPr>
          <p:spPr>
            <a:xfrm>
              <a:off x="0" y="0"/>
              <a:ext cx="4021455" cy="1995781"/>
            </a:xfrm>
            <a:custGeom>
              <a:avLst/>
              <a:gdLst/>
              <a:ahLst/>
              <a:cxnLst/>
              <a:rect l="l" t="t" r="r" b="b"/>
              <a:pathLst>
                <a:path w="4021455" h="1995781">
                  <a:moveTo>
                    <a:pt x="0" y="0"/>
                  </a:moveTo>
                  <a:lnTo>
                    <a:pt x="4021455" y="0"/>
                  </a:lnTo>
                  <a:lnTo>
                    <a:pt x="4021455" y="1995781"/>
                  </a:lnTo>
                  <a:lnTo>
                    <a:pt x="0" y="1995781"/>
                  </a:lnTo>
                  <a:lnTo>
                    <a:pt x="0" y="0"/>
                  </a:lnTo>
                  <a:close/>
                </a:path>
              </a:pathLst>
            </a:custGeom>
            <a:solidFill>
              <a:srgbClr val="7ED957"/>
            </a:solidFill>
          </p:spPr>
        </p:sp>
      </p:grpSp>
      <p:sp>
        <p:nvSpPr>
          <p:cNvPr id="6" name="TextBox 6">
            <a:extLst>
              <a:ext uri="{FF2B5EF4-FFF2-40B4-BE49-F238E27FC236}">
                <a16:creationId xmlns:a16="http://schemas.microsoft.com/office/drawing/2014/main" id="{58BADFBB-913A-9229-9893-E220974AEC66}"/>
              </a:ext>
            </a:extLst>
          </p:cNvPr>
          <p:cNvSpPr txBox="1"/>
          <p:nvPr/>
        </p:nvSpPr>
        <p:spPr>
          <a:xfrm>
            <a:off x="9525000" y="2436316"/>
            <a:ext cx="5886808" cy="4154984"/>
          </a:xfrm>
          <a:prstGeom prst="rect">
            <a:avLst/>
          </a:prstGeom>
        </p:spPr>
        <p:txBody>
          <a:bodyPr lIns="0" tIns="0" rIns="0" bIns="0" rtlCol="0" anchor="t">
            <a:spAutoFit/>
          </a:bodyPr>
          <a:lstStyle/>
          <a:p>
            <a:pPr algn="ctr">
              <a:lnSpc>
                <a:spcPct val="100000"/>
              </a:lnSpc>
              <a:spcBef>
                <a:spcPct val="0"/>
              </a:spcBef>
            </a:pPr>
            <a:r>
              <a:rPr lang="en-PH" sz="5400" dirty="0">
                <a:latin typeface="Nunito Bold" charset="0"/>
              </a:rPr>
              <a:t>The men who had begun to work at five o'clock were paid a silver coin each.</a:t>
            </a:r>
            <a:endParaRPr lang="en-US" sz="400000" b="1" spc="138" dirty="0">
              <a:solidFill>
                <a:srgbClr val="000000"/>
              </a:solidFill>
              <a:latin typeface="Nunito Bold" charset="0"/>
              <a:ea typeface="Nunito Bold"/>
              <a:cs typeface="Nunito Bold"/>
              <a:sym typeface="Nunito Bold"/>
            </a:endParaRPr>
          </a:p>
        </p:txBody>
      </p:sp>
      <p:sp>
        <p:nvSpPr>
          <p:cNvPr id="7" name="TextBox 7">
            <a:extLst>
              <a:ext uri="{FF2B5EF4-FFF2-40B4-BE49-F238E27FC236}">
                <a16:creationId xmlns:a16="http://schemas.microsoft.com/office/drawing/2014/main" id="{50344AC7-AFDD-7B6A-7D75-A55824445EB7}"/>
              </a:ext>
            </a:extLst>
          </p:cNvPr>
          <p:cNvSpPr txBox="1"/>
          <p:nvPr/>
        </p:nvSpPr>
        <p:spPr>
          <a:xfrm>
            <a:off x="13152584" y="756486"/>
            <a:ext cx="1283328" cy="1326363"/>
          </a:xfrm>
          <a:prstGeom prst="rect">
            <a:avLst/>
          </a:prstGeom>
        </p:spPr>
        <p:txBody>
          <a:bodyPr lIns="0" tIns="0" rIns="0" bIns="0" rtlCol="0" anchor="t">
            <a:spAutoFit/>
          </a:bodyPr>
          <a:lstStyle/>
          <a:p>
            <a:pPr algn="ctr">
              <a:lnSpc>
                <a:spcPts val="10890"/>
              </a:lnSpc>
            </a:pPr>
            <a:r>
              <a:rPr lang="en-US" sz="7778" b="1" dirty="0">
                <a:solidFill>
                  <a:srgbClr val="5A3114"/>
                </a:solidFill>
                <a:latin typeface="Canva Sans Bold"/>
                <a:ea typeface="Canva Sans Bold"/>
                <a:cs typeface="Canva Sans Bold"/>
                <a:sym typeface="Canva Sans Bold"/>
              </a:rPr>
              <a:t>9</a:t>
            </a:r>
          </a:p>
        </p:txBody>
      </p:sp>
      <p:pic>
        <p:nvPicPr>
          <p:cNvPr id="9" name="Picture 8" descr="Circa undécimam vero éxiit, et invénit álios stantes, et dicit illis ...">
            <a:extLst>
              <a:ext uri="{FF2B5EF4-FFF2-40B4-BE49-F238E27FC236}">
                <a16:creationId xmlns:a16="http://schemas.microsoft.com/office/drawing/2014/main" id="{647FBB16-27C3-9F8D-D447-AC3D44428D85}"/>
              </a:ext>
            </a:extLst>
          </p:cNvPr>
          <p:cNvPicPr>
            <a:picLocks noChangeAspect="1"/>
          </p:cNvPicPr>
          <p:nvPr/>
        </p:nvPicPr>
        <p:blipFill>
          <a:blip r:embed="rId3"/>
          <a:stretch>
            <a:fillRect/>
          </a:stretch>
        </p:blipFill>
        <p:spPr>
          <a:xfrm>
            <a:off x="3348503" y="2584995"/>
            <a:ext cx="5800940" cy="3857625"/>
          </a:xfrm>
          <a:prstGeom prst="rect">
            <a:avLst/>
          </a:prstGeom>
        </p:spPr>
      </p:pic>
    </p:spTree>
    <p:extLst>
      <p:ext uri="{BB962C8B-B14F-4D97-AF65-F5344CB8AC3E}">
        <p14:creationId xmlns:p14="http://schemas.microsoft.com/office/powerpoint/2010/main" val="45778347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026D37"/>
        </a:solidFill>
        <a:effectLst/>
      </p:bgPr>
    </p:bg>
    <p:spTree>
      <p:nvGrpSpPr>
        <p:cNvPr id="1" name="">
          <a:extLst>
            <a:ext uri="{FF2B5EF4-FFF2-40B4-BE49-F238E27FC236}">
              <a16:creationId xmlns:a16="http://schemas.microsoft.com/office/drawing/2014/main" id="{7993F128-D8FA-6A24-EA54-3AEE9B43C05E}"/>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0D6ED949-EE31-6782-39D9-663F419E97DB}"/>
              </a:ext>
            </a:extLst>
          </p:cNvPr>
          <p:cNvSpPr/>
          <p:nvPr/>
        </p:nvSpPr>
        <p:spPr>
          <a:xfrm>
            <a:off x="486746" y="0"/>
            <a:ext cx="17314509" cy="10287000"/>
          </a:xfrm>
          <a:custGeom>
            <a:avLst/>
            <a:gdLst/>
            <a:ahLst/>
            <a:cxnLst/>
            <a:rect l="l" t="t" r="r" b="b"/>
            <a:pathLst>
              <a:path w="17314509" h="10287000">
                <a:moveTo>
                  <a:pt x="0" y="0"/>
                </a:moveTo>
                <a:lnTo>
                  <a:pt x="17314508" y="0"/>
                </a:lnTo>
                <a:lnTo>
                  <a:pt x="17314508" y="10287000"/>
                </a:lnTo>
                <a:lnTo>
                  <a:pt x="0" y="10287000"/>
                </a:lnTo>
                <a:lnTo>
                  <a:pt x="0" y="0"/>
                </a:lnTo>
                <a:close/>
              </a:path>
            </a:pathLst>
          </a:custGeom>
          <a:blipFill>
            <a:blip r:embed="rId2"/>
            <a:stretch>
              <a:fillRect l="-671" r="-671"/>
            </a:stretch>
          </a:blipFill>
        </p:spPr>
      </p:sp>
      <p:grpSp>
        <p:nvGrpSpPr>
          <p:cNvPr id="3" name="Group 3">
            <a:extLst>
              <a:ext uri="{FF2B5EF4-FFF2-40B4-BE49-F238E27FC236}">
                <a16:creationId xmlns:a16="http://schemas.microsoft.com/office/drawing/2014/main" id="{B6DA2A05-5003-13BE-D7DF-B3D84B1B7BD3}"/>
              </a:ext>
            </a:extLst>
          </p:cNvPr>
          <p:cNvGrpSpPr/>
          <p:nvPr/>
        </p:nvGrpSpPr>
        <p:grpSpPr>
          <a:xfrm>
            <a:off x="3761021" y="2082848"/>
            <a:ext cx="1863399" cy="924809"/>
            <a:chOff x="0" y="0"/>
            <a:chExt cx="4021496" cy="1995877"/>
          </a:xfrm>
        </p:grpSpPr>
        <p:sp>
          <p:nvSpPr>
            <p:cNvPr id="4" name="Freeform 4">
              <a:extLst>
                <a:ext uri="{FF2B5EF4-FFF2-40B4-BE49-F238E27FC236}">
                  <a16:creationId xmlns:a16="http://schemas.microsoft.com/office/drawing/2014/main" id="{4CA652D5-DEFC-56AA-F2B6-4878984A446C}"/>
                </a:ext>
              </a:extLst>
            </p:cNvPr>
            <p:cNvSpPr/>
            <p:nvPr/>
          </p:nvSpPr>
          <p:spPr>
            <a:xfrm>
              <a:off x="0" y="0"/>
              <a:ext cx="4021455" cy="1995781"/>
            </a:xfrm>
            <a:custGeom>
              <a:avLst/>
              <a:gdLst/>
              <a:ahLst/>
              <a:cxnLst/>
              <a:rect l="l" t="t" r="r" b="b"/>
              <a:pathLst>
                <a:path w="4021455" h="1995781">
                  <a:moveTo>
                    <a:pt x="0" y="0"/>
                  </a:moveTo>
                  <a:lnTo>
                    <a:pt x="4021455" y="0"/>
                  </a:lnTo>
                  <a:lnTo>
                    <a:pt x="4021455" y="1995781"/>
                  </a:lnTo>
                  <a:lnTo>
                    <a:pt x="0" y="1995781"/>
                  </a:lnTo>
                  <a:lnTo>
                    <a:pt x="0" y="0"/>
                  </a:lnTo>
                  <a:close/>
                </a:path>
              </a:pathLst>
            </a:custGeom>
            <a:solidFill>
              <a:srgbClr val="7ED957"/>
            </a:solidFill>
          </p:spPr>
        </p:sp>
      </p:grpSp>
      <p:sp>
        <p:nvSpPr>
          <p:cNvPr id="6" name="TextBox 6">
            <a:extLst>
              <a:ext uri="{FF2B5EF4-FFF2-40B4-BE49-F238E27FC236}">
                <a16:creationId xmlns:a16="http://schemas.microsoft.com/office/drawing/2014/main" id="{5AD8229D-A95F-0EBF-B1ED-68F532AC6166}"/>
              </a:ext>
            </a:extLst>
          </p:cNvPr>
          <p:cNvSpPr txBox="1"/>
          <p:nvPr/>
        </p:nvSpPr>
        <p:spPr>
          <a:xfrm>
            <a:off x="3151316" y="3303687"/>
            <a:ext cx="5992684" cy="4739759"/>
          </a:xfrm>
          <a:prstGeom prst="rect">
            <a:avLst/>
          </a:prstGeom>
        </p:spPr>
        <p:txBody>
          <a:bodyPr lIns="0" tIns="0" rIns="0" bIns="0" rtlCol="0" anchor="t">
            <a:spAutoFit/>
          </a:bodyPr>
          <a:lstStyle/>
          <a:p>
            <a:pPr algn="ctr">
              <a:lnSpc>
                <a:spcPct val="100000"/>
              </a:lnSpc>
              <a:spcBef>
                <a:spcPct val="0"/>
              </a:spcBef>
            </a:pPr>
            <a:r>
              <a:rPr lang="en-PH" sz="4400" dirty="0">
                <a:latin typeface="Nunito Bold" charset="0"/>
              </a:rPr>
              <a:t>So when the men who were the first to be hired came to be paid, they thought they would get more; but they too were given a silver coin each.</a:t>
            </a:r>
            <a:endParaRPr lang="en-US" sz="333300" b="1" spc="122" dirty="0">
              <a:solidFill>
                <a:srgbClr val="000000"/>
              </a:solidFill>
              <a:latin typeface="Nunito Bold" charset="0"/>
              <a:ea typeface="Nunito Bold"/>
              <a:cs typeface="Nunito Bold"/>
              <a:sym typeface="Nunito Bold"/>
            </a:endParaRPr>
          </a:p>
        </p:txBody>
      </p:sp>
      <p:sp>
        <p:nvSpPr>
          <p:cNvPr id="7" name="TextBox 7">
            <a:extLst>
              <a:ext uri="{FF2B5EF4-FFF2-40B4-BE49-F238E27FC236}">
                <a16:creationId xmlns:a16="http://schemas.microsoft.com/office/drawing/2014/main" id="{77528255-817C-D239-2139-9C6D765AB18E}"/>
              </a:ext>
            </a:extLst>
          </p:cNvPr>
          <p:cNvSpPr txBox="1"/>
          <p:nvPr/>
        </p:nvSpPr>
        <p:spPr>
          <a:xfrm>
            <a:off x="4051056" y="1810634"/>
            <a:ext cx="1283328" cy="1326363"/>
          </a:xfrm>
          <a:prstGeom prst="rect">
            <a:avLst/>
          </a:prstGeom>
        </p:spPr>
        <p:txBody>
          <a:bodyPr lIns="0" tIns="0" rIns="0" bIns="0" rtlCol="0" anchor="t">
            <a:spAutoFit/>
          </a:bodyPr>
          <a:lstStyle/>
          <a:p>
            <a:pPr algn="ctr">
              <a:lnSpc>
                <a:spcPts val="10890"/>
              </a:lnSpc>
            </a:pPr>
            <a:r>
              <a:rPr lang="en-US" sz="7778" b="1" dirty="0">
                <a:solidFill>
                  <a:srgbClr val="5A3114"/>
                </a:solidFill>
                <a:latin typeface="Canva Sans Bold"/>
                <a:ea typeface="Canva Sans Bold"/>
                <a:cs typeface="Canva Sans Bold"/>
                <a:sym typeface="Canva Sans Bold"/>
              </a:rPr>
              <a:t>10</a:t>
            </a:r>
          </a:p>
        </p:txBody>
      </p:sp>
      <p:pic>
        <p:nvPicPr>
          <p:cNvPr id="8" name="Picture 7" descr="‘To their surprise, the workers who were hired late in the afternoon and had only worked for an hour were given a full pay - a denarius. – Slide 12">
            <a:extLst>
              <a:ext uri="{FF2B5EF4-FFF2-40B4-BE49-F238E27FC236}">
                <a16:creationId xmlns:a16="http://schemas.microsoft.com/office/drawing/2014/main" id="{40689EDF-29BD-F41C-E0E3-68BE8BAC58B6}"/>
              </a:ext>
            </a:extLst>
          </p:cNvPr>
          <p:cNvPicPr>
            <a:picLocks noChangeAspect="1"/>
          </p:cNvPicPr>
          <p:nvPr/>
        </p:nvPicPr>
        <p:blipFill>
          <a:blip r:embed="rId3"/>
          <a:stretch>
            <a:fillRect/>
          </a:stretch>
        </p:blipFill>
        <p:spPr>
          <a:xfrm>
            <a:off x="9434035" y="2705100"/>
            <a:ext cx="5998845" cy="4499134"/>
          </a:xfrm>
          <a:prstGeom prst="rect">
            <a:avLst/>
          </a:prstGeom>
        </p:spPr>
      </p:pic>
    </p:spTree>
    <p:extLst>
      <p:ext uri="{BB962C8B-B14F-4D97-AF65-F5344CB8AC3E}">
        <p14:creationId xmlns:p14="http://schemas.microsoft.com/office/powerpoint/2010/main" val="379025088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026D37"/>
        </a:solidFill>
        <a:effectLst/>
      </p:bgPr>
    </p:bg>
    <p:spTree>
      <p:nvGrpSpPr>
        <p:cNvPr id="1" name="">
          <a:extLst>
            <a:ext uri="{FF2B5EF4-FFF2-40B4-BE49-F238E27FC236}">
              <a16:creationId xmlns:a16="http://schemas.microsoft.com/office/drawing/2014/main" id="{04D26555-0866-6936-518F-CF722BB4209F}"/>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30C34889-CC6C-F0A8-949F-1CF440F20C33}"/>
              </a:ext>
            </a:extLst>
          </p:cNvPr>
          <p:cNvSpPr/>
          <p:nvPr/>
        </p:nvSpPr>
        <p:spPr>
          <a:xfrm>
            <a:off x="486746" y="0"/>
            <a:ext cx="17314509" cy="10287000"/>
          </a:xfrm>
          <a:custGeom>
            <a:avLst/>
            <a:gdLst/>
            <a:ahLst/>
            <a:cxnLst/>
            <a:rect l="l" t="t" r="r" b="b"/>
            <a:pathLst>
              <a:path w="17314509" h="10287000">
                <a:moveTo>
                  <a:pt x="0" y="0"/>
                </a:moveTo>
                <a:lnTo>
                  <a:pt x="17314508" y="0"/>
                </a:lnTo>
                <a:lnTo>
                  <a:pt x="17314508" y="10287000"/>
                </a:lnTo>
                <a:lnTo>
                  <a:pt x="0" y="10287000"/>
                </a:lnTo>
                <a:lnTo>
                  <a:pt x="0" y="0"/>
                </a:lnTo>
                <a:close/>
              </a:path>
            </a:pathLst>
          </a:custGeom>
          <a:blipFill>
            <a:blip r:embed="rId2"/>
            <a:stretch>
              <a:fillRect l="-671" r="-671"/>
            </a:stretch>
          </a:blipFill>
        </p:spPr>
      </p:sp>
      <p:grpSp>
        <p:nvGrpSpPr>
          <p:cNvPr id="3" name="Group 3">
            <a:extLst>
              <a:ext uri="{FF2B5EF4-FFF2-40B4-BE49-F238E27FC236}">
                <a16:creationId xmlns:a16="http://schemas.microsoft.com/office/drawing/2014/main" id="{120397A1-BA17-7393-2968-C856BC8ADE3E}"/>
              </a:ext>
            </a:extLst>
          </p:cNvPr>
          <p:cNvGrpSpPr/>
          <p:nvPr/>
        </p:nvGrpSpPr>
        <p:grpSpPr>
          <a:xfrm>
            <a:off x="12862549" y="1028700"/>
            <a:ext cx="1863399" cy="924809"/>
            <a:chOff x="0" y="0"/>
            <a:chExt cx="4021496" cy="1995877"/>
          </a:xfrm>
        </p:grpSpPr>
        <p:sp>
          <p:nvSpPr>
            <p:cNvPr id="4" name="Freeform 4">
              <a:extLst>
                <a:ext uri="{FF2B5EF4-FFF2-40B4-BE49-F238E27FC236}">
                  <a16:creationId xmlns:a16="http://schemas.microsoft.com/office/drawing/2014/main" id="{38E47E1D-B4AF-199F-A131-169AF6122241}"/>
                </a:ext>
              </a:extLst>
            </p:cNvPr>
            <p:cNvSpPr/>
            <p:nvPr/>
          </p:nvSpPr>
          <p:spPr>
            <a:xfrm>
              <a:off x="0" y="0"/>
              <a:ext cx="4021455" cy="1995781"/>
            </a:xfrm>
            <a:custGeom>
              <a:avLst/>
              <a:gdLst/>
              <a:ahLst/>
              <a:cxnLst/>
              <a:rect l="l" t="t" r="r" b="b"/>
              <a:pathLst>
                <a:path w="4021455" h="1995781">
                  <a:moveTo>
                    <a:pt x="0" y="0"/>
                  </a:moveTo>
                  <a:lnTo>
                    <a:pt x="4021455" y="0"/>
                  </a:lnTo>
                  <a:lnTo>
                    <a:pt x="4021455" y="1995781"/>
                  </a:lnTo>
                  <a:lnTo>
                    <a:pt x="0" y="1995781"/>
                  </a:lnTo>
                  <a:lnTo>
                    <a:pt x="0" y="0"/>
                  </a:lnTo>
                  <a:close/>
                </a:path>
              </a:pathLst>
            </a:custGeom>
            <a:solidFill>
              <a:srgbClr val="7ED957"/>
            </a:solidFill>
          </p:spPr>
        </p:sp>
      </p:grpSp>
      <p:sp>
        <p:nvSpPr>
          <p:cNvPr id="6" name="TextBox 6">
            <a:extLst>
              <a:ext uri="{FF2B5EF4-FFF2-40B4-BE49-F238E27FC236}">
                <a16:creationId xmlns:a16="http://schemas.microsoft.com/office/drawing/2014/main" id="{060B4C8E-55CE-5B7B-5423-A17910B114DF}"/>
              </a:ext>
            </a:extLst>
          </p:cNvPr>
          <p:cNvSpPr txBox="1"/>
          <p:nvPr/>
        </p:nvSpPr>
        <p:spPr>
          <a:xfrm>
            <a:off x="9525000" y="3103245"/>
            <a:ext cx="5886808" cy="2954655"/>
          </a:xfrm>
          <a:prstGeom prst="rect">
            <a:avLst/>
          </a:prstGeom>
        </p:spPr>
        <p:txBody>
          <a:bodyPr lIns="0" tIns="0" rIns="0" bIns="0" rtlCol="0" anchor="t">
            <a:spAutoFit/>
          </a:bodyPr>
          <a:lstStyle/>
          <a:p>
            <a:pPr algn="ctr">
              <a:lnSpc>
                <a:spcPct val="100000"/>
              </a:lnSpc>
              <a:spcBef>
                <a:spcPct val="0"/>
              </a:spcBef>
            </a:pPr>
            <a:r>
              <a:rPr lang="en-PH" sz="4800" dirty="0">
                <a:latin typeface="Nunito Bold" charset="0"/>
              </a:rPr>
              <a:t>They took their money and started grumbling against the employer.</a:t>
            </a:r>
            <a:endParaRPr lang="en-US" sz="400000" b="1" spc="138" dirty="0">
              <a:solidFill>
                <a:srgbClr val="000000"/>
              </a:solidFill>
              <a:latin typeface="Nunito Bold" charset="0"/>
              <a:ea typeface="Nunito Bold"/>
              <a:cs typeface="Nunito Bold"/>
              <a:sym typeface="Nunito Bold"/>
            </a:endParaRPr>
          </a:p>
        </p:txBody>
      </p:sp>
      <p:sp>
        <p:nvSpPr>
          <p:cNvPr id="7" name="TextBox 7">
            <a:extLst>
              <a:ext uri="{FF2B5EF4-FFF2-40B4-BE49-F238E27FC236}">
                <a16:creationId xmlns:a16="http://schemas.microsoft.com/office/drawing/2014/main" id="{C47CF4A0-CCFD-2AD9-7304-5761E3B67292}"/>
              </a:ext>
            </a:extLst>
          </p:cNvPr>
          <p:cNvSpPr txBox="1"/>
          <p:nvPr/>
        </p:nvSpPr>
        <p:spPr>
          <a:xfrm>
            <a:off x="13152584" y="756486"/>
            <a:ext cx="1283328" cy="1326363"/>
          </a:xfrm>
          <a:prstGeom prst="rect">
            <a:avLst/>
          </a:prstGeom>
        </p:spPr>
        <p:txBody>
          <a:bodyPr lIns="0" tIns="0" rIns="0" bIns="0" rtlCol="0" anchor="t">
            <a:spAutoFit/>
          </a:bodyPr>
          <a:lstStyle/>
          <a:p>
            <a:pPr algn="ctr">
              <a:lnSpc>
                <a:spcPts val="10890"/>
              </a:lnSpc>
            </a:pPr>
            <a:r>
              <a:rPr lang="en-US" sz="7778" b="1" dirty="0">
                <a:solidFill>
                  <a:srgbClr val="5A3114"/>
                </a:solidFill>
                <a:latin typeface="Canva Sans Bold"/>
                <a:ea typeface="Canva Sans Bold"/>
                <a:cs typeface="Canva Sans Bold"/>
                <a:sym typeface="Canva Sans Bold"/>
              </a:rPr>
              <a:t>11</a:t>
            </a:r>
          </a:p>
        </p:txBody>
      </p:sp>
      <p:pic>
        <p:nvPicPr>
          <p:cNvPr id="5" name="Picture 4" descr="Escola Dominical Infantil: Visuais: O povo de Deus no deserto. Deus ...">
            <a:extLst>
              <a:ext uri="{FF2B5EF4-FFF2-40B4-BE49-F238E27FC236}">
                <a16:creationId xmlns:a16="http://schemas.microsoft.com/office/drawing/2014/main" id="{8AB74857-313C-D201-E8B5-898F33EA74B6}"/>
              </a:ext>
            </a:extLst>
          </p:cNvPr>
          <p:cNvPicPr>
            <a:picLocks noChangeAspect="1"/>
          </p:cNvPicPr>
          <p:nvPr/>
        </p:nvPicPr>
        <p:blipFill>
          <a:blip r:embed="rId3"/>
          <a:stretch>
            <a:fillRect/>
          </a:stretch>
        </p:blipFill>
        <p:spPr>
          <a:xfrm>
            <a:off x="3352800" y="2628900"/>
            <a:ext cx="5791200" cy="4343400"/>
          </a:xfrm>
          <a:prstGeom prst="rect">
            <a:avLst/>
          </a:prstGeom>
        </p:spPr>
      </p:pic>
    </p:spTree>
    <p:extLst>
      <p:ext uri="{BB962C8B-B14F-4D97-AF65-F5344CB8AC3E}">
        <p14:creationId xmlns:p14="http://schemas.microsoft.com/office/powerpoint/2010/main" val="126850681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026D37"/>
        </a:solidFill>
        <a:effectLst/>
      </p:bgPr>
    </p:bg>
    <p:spTree>
      <p:nvGrpSpPr>
        <p:cNvPr id="1" name="">
          <a:extLst>
            <a:ext uri="{FF2B5EF4-FFF2-40B4-BE49-F238E27FC236}">
              <a16:creationId xmlns:a16="http://schemas.microsoft.com/office/drawing/2014/main" id="{21449B81-BD67-7486-3F75-12348ED0580B}"/>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16D0A6EF-E0D5-1020-78BD-F4B382AE27AA}"/>
              </a:ext>
            </a:extLst>
          </p:cNvPr>
          <p:cNvSpPr/>
          <p:nvPr/>
        </p:nvSpPr>
        <p:spPr>
          <a:xfrm>
            <a:off x="486746" y="0"/>
            <a:ext cx="17314509" cy="10287000"/>
          </a:xfrm>
          <a:custGeom>
            <a:avLst/>
            <a:gdLst/>
            <a:ahLst/>
            <a:cxnLst/>
            <a:rect l="l" t="t" r="r" b="b"/>
            <a:pathLst>
              <a:path w="17314509" h="10287000">
                <a:moveTo>
                  <a:pt x="0" y="0"/>
                </a:moveTo>
                <a:lnTo>
                  <a:pt x="17314508" y="0"/>
                </a:lnTo>
                <a:lnTo>
                  <a:pt x="17314508" y="10287000"/>
                </a:lnTo>
                <a:lnTo>
                  <a:pt x="0" y="10287000"/>
                </a:lnTo>
                <a:lnTo>
                  <a:pt x="0" y="0"/>
                </a:lnTo>
                <a:close/>
              </a:path>
            </a:pathLst>
          </a:custGeom>
          <a:blipFill>
            <a:blip r:embed="rId2"/>
            <a:stretch>
              <a:fillRect l="-671" r="-671"/>
            </a:stretch>
          </a:blipFill>
        </p:spPr>
      </p:sp>
      <p:grpSp>
        <p:nvGrpSpPr>
          <p:cNvPr id="3" name="Group 3">
            <a:extLst>
              <a:ext uri="{FF2B5EF4-FFF2-40B4-BE49-F238E27FC236}">
                <a16:creationId xmlns:a16="http://schemas.microsoft.com/office/drawing/2014/main" id="{4058F05E-7354-5D47-931C-4854F7CEFA56}"/>
              </a:ext>
            </a:extLst>
          </p:cNvPr>
          <p:cNvGrpSpPr/>
          <p:nvPr/>
        </p:nvGrpSpPr>
        <p:grpSpPr>
          <a:xfrm>
            <a:off x="3761021" y="1638300"/>
            <a:ext cx="1863399" cy="924809"/>
            <a:chOff x="0" y="0"/>
            <a:chExt cx="4021496" cy="1995877"/>
          </a:xfrm>
        </p:grpSpPr>
        <p:sp>
          <p:nvSpPr>
            <p:cNvPr id="4" name="Freeform 4">
              <a:extLst>
                <a:ext uri="{FF2B5EF4-FFF2-40B4-BE49-F238E27FC236}">
                  <a16:creationId xmlns:a16="http://schemas.microsoft.com/office/drawing/2014/main" id="{BE5480C4-2DF6-86CD-8C46-CF1B24A1DC04}"/>
                </a:ext>
              </a:extLst>
            </p:cNvPr>
            <p:cNvSpPr/>
            <p:nvPr/>
          </p:nvSpPr>
          <p:spPr>
            <a:xfrm>
              <a:off x="0" y="0"/>
              <a:ext cx="4021455" cy="1995781"/>
            </a:xfrm>
            <a:custGeom>
              <a:avLst/>
              <a:gdLst/>
              <a:ahLst/>
              <a:cxnLst/>
              <a:rect l="l" t="t" r="r" b="b"/>
              <a:pathLst>
                <a:path w="4021455" h="1995781">
                  <a:moveTo>
                    <a:pt x="0" y="0"/>
                  </a:moveTo>
                  <a:lnTo>
                    <a:pt x="4021455" y="0"/>
                  </a:lnTo>
                  <a:lnTo>
                    <a:pt x="4021455" y="1995781"/>
                  </a:lnTo>
                  <a:lnTo>
                    <a:pt x="0" y="1995781"/>
                  </a:lnTo>
                  <a:lnTo>
                    <a:pt x="0" y="0"/>
                  </a:lnTo>
                  <a:close/>
                </a:path>
              </a:pathLst>
            </a:custGeom>
            <a:solidFill>
              <a:srgbClr val="7ED957"/>
            </a:solidFill>
          </p:spPr>
        </p:sp>
      </p:grpSp>
      <p:sp>
        <p:nvSpPr>
          <p:cNvPr id="6" name="TextBox 6">
            <a:extLst>
              <a:ext uri="{FF2B5EF4-FFF2-40B4-BE49-F238E27FC236}">
                <a16:creationId xmlns:a16="http://schemas.microsoft.com/office/drawing/2014/main" id="{B543E141-5835-D094-44A2-82A38ADCD8AD}"/>
              </a:ext>
            </a:extLst>
          </p:cNvPr>
          <p:cNvSpPr txBox="1"/>
          <p:nvPr/>
        </p:nvSpPr>
        <p:spPr>
          <a:xfrm>
            <a:off x="3151316" y="2933700"/>
            <a:ext cx="5992684" cy="5416868"/>
          </a:xfrm>
          <a:prstGeom prst="rect">
            <a:avLst/>
          </a:prstGeom>
        </p:spPr>
        <p:txBody>
          <a:bodyPr lIns="0" tIns="0" rIns="0" bIns="0" rtlCol="0" anchor="t">
            <a:spAutoFit/>
          </a:bodyPr>
          <a:lstStyle/>
          <a:p>
            <a:pPr algn="ctr">
              <a:lnSpc>
                <a:spcPct val="100000"/>
              </a:lnSpc>
              <a:spcBef>
                <a:spcPct val="0"/>
              </a:spcBef>
            </a:pPr>
            <a:r>
              <a:rPr lang="en-PH" sz="4400" dirty="0">
                <a:latin typeface="Nunito Bold" charset="0"/>
              </a:rPr>
              <a:t>‘These men who were hired last worked only one hour,’ they said, ‘while we put up with a whole day's work in the hot sun—yet you paid them the same as you paid us!’</a:t>
            </a:r>
            <a:endParaRPr lang="en-US" sz="400000" b="1" spc="122" dirty="0">
              <a:solidFill>
                <a:srgbClr val="000000"/>
              </a:solidFill>
              <a:latin typeface="Nunito Bold" charset="0"/>
              <a:ea typeface="Nunito Bold"/>
              <a:cs typeface="Nunito Bold"/>
              <a:sym typeface="Nunito Bold"/>
            </a:endParaRPr>
          </a:p>
        </p:txBody>
      </p:sp>
      <p:sp>
        <p:nvSpPr>
          <p:cNvPr id="7" name="TextBox 7">
            <a:extLst>
              <a:ext uri="{FF2B5EF4-FFF2-40B4-BE49-F238E27FC236}">
                <a16:creationId xmlns:a16="http://schemas.microsoft.com/office/drawing/2014/main" id="{BDA41BEE-C78E-0819-52EE-DA89BB4E7FEE}"/>
              </a:ext>
            </a:extLst>
          </p:cNvPr>
          <p:cNvSpPr txBox="1"/>
          <p:nvPr/>
        </p:nvSpPr>
        <p:spPr>
          <a:xfrm>
            <a:off x="4051056" y="1409700"/>
            <a:ext cx="1283328" cy="1326363"/>
          </a:xfrm>
          <a:prstGeom prst="rect">
            <a:avLst/>
          </a:prstGeom>
        </p:spPr>
        <p:txBody>
          <a:bodyPr lIns="0" tIns="0" rIns="0" bIns="0" rtlCol="0" anchor="t">
            <a:spAutoFit/>
          </a:bodyPr>
          <a:lstStyle/>
          <a:p>
            <a:pPr algn="ctr">
              <a:lnSpc>
                <a:spcPts val="10890"/>
              </a:lnSpc>
            </a:pPr>
            <a:r>
              <a:rPr lang="en-US" sz="7778" b="1" dirty="0">
                <a:solidFill>
                  <a:srgbClr val="5A3114"/>
                </a:solidFill>
                <a:latin typeface="Canva Sans Bold"/>
                <a:ea typeface="Canva Sans Bold"/>
                <a:cs typeface="Canva Sans Bold"/>
                <a:sym typeface="Canva Sans Bold"/>
              </a:rPr>
              <a:t>12</a:t>
            </a:r>
          </a:p>
        </p:txBody>
      </p:sp>
      <p:pic>
        <p:nvPicPr>
          <p:cNvPr id="9" name="Picture 8" descr="Escola Dominical Infantil: Visuais: O povo de Deus no deserto. Deus ...">
            <a:extLst>
              <a:ext uri="{FF2B5EF4-FFF2-40B4-BE49-F238E27FC236}">
                <a16:creationId xmlns:a16="http://schemas.microsoft.com/office/drawing/2014/main" id="{FA037924-8ACC-ACE4-A03C-0668686EC604}"/>
              </a:ext>
            </a:extLst>
          </p:cNvPr>
          <p:cNvPicPr>
            <a:picLocks noChangeAspect="1"/>
          </p:cNvPicPr>
          <p:nvPr/>
        </p:nvPicPr>
        <p:blipFill>
          <a:blip r:embed="rId3"/>
          <a:stretch>
            <a:fillRect/>
          </a:stretch>
        </p:blipFill>
        <p:spPr>
          <a:xfrm>
            <a:off x="9522675" y="2247900"/>
            <a:ext cx="5791200" cy="4343400"/>
          </a:xfrm>
          <a:prstGeom prst="rect">
            <a:avLst/>
          </a:prstGeom>
        </p:spPr>
      </p:pic>
    </p:spTree>
    <p:extLst>
      <p:ext uri="{BB962C8B-B14F-4D97-AF65-F5344CB8AC3E}">
        <p14:creationId xmlns:p14="http://schemas.microsoft.com/office/powerpoint/2010/main" val="154381006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026D37"/>
        </a:solidFill>
        <a:effectLst/>
      </p:bgPr>
    </p:bg>
    <p:spTree>
      <p:nvGrpSpPr>
        <p:cNvPr id="1" name="">
          <a:extLst>
            <a:ext uri="{FF2B5EF4-FFF2-40B4-BE49-F238E27FC236}">
              <a16:creationId xmlns:a16="http://schemas.microsoft.com/office/drawing/2014/main" id="{DF62EF41-067B-B619-37DE-1EF5D6412076}"/>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17EA72FE-A4B1-3B2C-D49E-13210C43B097}"/>
              </a:ext>
            </a:extLst>
          </p:cNvPr>
          <p:cNvSpPr/>
          <p:nvPr/>
        </p:nvSpPr>
        <p:spPr>
          <a:xfrm>
            <a:off x="486746" y="0"/>
            <a:ext cx="17314509" cy="10287000"/>
          </a:xfrm>
          <a:custGeom>
            <a:avLst/>
            <a:gdLst/>
            <a:ahLst/>
            <a:cxnLst/>
            <a:rect l="l" t="t" r="r" b="b"/>
            <a:pathLst>
              <a:path w="17314509" h="10287000">
                <a:moveTo>
                  <a:pt x="0" y="0"/>
                </a:moveTo>
                <a:lnTo>
                  <a:pt x="17314508" y="0"/>
                </a:lnTo>
                <a:lnTo>
                  <a:pt x="17314508" y="10287000"/>
                </a:lnTo>
                <a:lnTo>
                  <a:pt x="0" y="10287000"/>
                </a:lnTo>
                <a:lnTo>
                  <a:pt x="0" y="0"/>
                </a:lnTo>
                <a:close/>
              </a:path>
            </a:pathLst>
          </a:custGeom>
          <a:blipFill>
            <a:blip r:embed="rId2"/>
            <a:stretch>
              <a:fillRect l="-671" r="-671"/>
            </a:stretch>
          </a:blipFill>
        </p:spPr>
      </p:sp>
      <p:grpSp>
        <p:nvGrpSpPr>
          <p:cNvPr id="3" name="Group 3">
            <a:extLst>
              <a:ext uri="{FF2B5EF4-FFF2-40B4-BE49-F238E27FC236}">
                <a16:creationId xmlns:a16="http://schemas.microsoft.com/office/drawing/2014/main" id="{382181DB-61E2-CC57-B780-59A53A5AA940}"/>
              </a:ext>
            </a:extLst>
          </p:cNvPr>
          <p:cNvGrpSpPr/>
          <p:nvPr/>
        </p:nvGrpSpPr>
        <p:grpSpPr>
          <a:xfrm>
            <a:off x="12862549" y="1028700"/>
            <a:ext cx="1863399" cy="924809"/>
            <a:chOff x="0" y="0"/>
            <a:chExt cx="4021496" cy="1995877"/>
          </a:xfrm>
        </p:grpSpPr>
        <p:sp>
          <p:nvSpPr>
            <p:cNvPr id="4" name="Freeform 4">
              <a:extLst>
                <a:ext uri="{FF2B5EF4-FFF2-40B4-BE49-F238E27FC236}">
                  <a16:creationId xmlns:a16="http://schemas.microsoft.com/office/drawing/2014/main" id="{51800EA1-DD68-175E-6C23-3D375425956A}"/>
                </a:ext>
              </a:extLst>
            </p:cNvPr>
            <p:cNvSpPr/>
            <p:nvPr/>
          </p:nvSpPr>
          <p:spPr>
            <a:xfrm>
              <a:off x="0" y="0"/>
              <a:ext cx="4021455" cy="1995781"/>
            </a:xfrm>
            <a:custGeom>
              <a:avLst/>
              <a:gdLst/>
              <a:ahLst/>
              <a:cxnLst/>
              <a:rect l="l" t="t" r="r" b="b"/>
              <a:pathLst>
                <a:path w="4021455" h="1995781">
                  <a:moveTo>
                    <a:pt x="0" y="0"/>
                  </a:moveTo>
                  <a:lnTo>
                    <a:pt x="4021455" y="0"/>
                  </a:lnTo>
                  <a:lnTo>
                    <a:pt x="4021455" y="1995781"/>
                  </a:lnTo>
                  <a:lnTo>
                    <a:pt x="0" y="1995781"/>
                  </a:lnTo>
                  <a:lnTo>
                    <a:pt x="0" y="0"/>
                  </a:lnTo>
                  <a:close/>
                </a:path>
              </a:pathLst>
            </a:custGeom>
            <a:solidFill>
              <a:srgbClr val="7ED957"/>
            </a:solidFill>
          </p:spPr>
        </p:sp>
      </p:grpSp>
      <p:sp>
        <p:nvSpPr>
          <p:cNvPr id="6" name="TextBox 6">
            <a:extLst>
              <a:ext uri="{FF2B5EF4-FFF2-40B4-BE49-F238E27FC236}">
                <a16:creationId xmlns:a16="http://schemas.microsoft.com/office/drawing/2014/main" id="{40706FD4-C8C1-8537-052C-7C65BA7A42CE}"/>
              </a:ext>
            </a:extLst>
          </p:cNvPr>
          <p:cNvSpPr txBox="1"/>
          <p:nvPr/>
        </p:nvSpPr>
        <p:spPr>
          <a:xfrm>
            <a:off x="9525000" y="2461141"/>
            <a:ext cx="5886808" cy="4739759"/>
          </a:xfrm>
          <a:prstGeom prst="rect">
            <a:avLst/>
          </a:prstGeom>
        </p:spPr>
        <p:txBody>
          <a:bodyPr lIns="0" tIns="0" rIns="0" bIns="0" rtlCol="0" anchor="t">
            <a:spAutoFit/>
          </a:bodyPr>
          <a:lstStyle/>
          <a:p>
            <a:pPr algn="ctr">
              <a:lnSpc>
                <a:spcPct val="100000"/>
              </a:lnSpc>
              <a:spcBef>
                <a:spcPct val="0"/>
              </a:spcBef>
            </a:pPr>
            <a:r>
              <a:rPr lang="en-PH" sz="4400" dirty="0">
                <a:latin typeface="Nunito Bold" charset="0"/>
              </a:rPr>
              <a:t>‘Listen, friend,’ the owner answered one of them, ‘I have not cheated you. After all, you agreed to do a day's work for one silver coin.</a:t>
            </a:r>
            <a:endParaRPr lang="en-US" sz="400000" b="1" spc="138" dirty="0">
              <a:solidFill>
                <a:srgbClr val="000000"/>
              </a:solidFill>
              <a:latin typeface="Nunito Bold" charset="0"/>
              <a:ea typeface="Nunito Bold"/>
              <a:cs typeface="Nunito Bold"/>
              <a:sym typeface="Nunito Bold"/>
            </a:endParaRPr>
          </a:p>
        </p:txBody>
      </p:sp>
      <p:sp>
        <p:nvSpPr>
          <p:cNvPr id="7" name="TextBox 7">
            <a:extLst>
              <a:ext uri="{FF2B5EF4-FFF2-40B4-BE49-F238E27FC236}">
                <a16:creationId xmlns:a16="http://schemas.microsoft.com/office/drawing/2014/main" id="{9CC36E54-78B5-A9E6-864B-7E7164BC52CC}"/>
              </a:ext>
            </a:extLst>
          </p:cNvPr>
          <p:cNvSpPr txBox="1"/>
          <p:nvPr/>
        </p:nvSpPr>
        <p:spPr>
          <a:xfrm>
            <a:off x="13152584" y="756486"/>
            <a:ext cx="1283328" cy="1326363"/>
          </a:xfrm>
          <a:prstGeom prst="rect">
            <a:avLst/>
          </a:prstGeom>
        </p:spPr>
        <p:txBody>
          <a:bodyPr lIns="0" tIns="0" rIns="0" bIns="0" rtlCol="0" anchor="t">
            <a:spAutoFit/>
          </a:bodyPr>
          <a:lstStyle/>
          <a:p>
            <a:pPr algn="ctr">
              <a:lnSpc>
                <a:spcPts val="10890"/>
              </a:lnSpc>
            </a:pPr>
            <a:r>
              <a:rPr lang="en-US" sz="7778" b="1" dirty="0">
                <a:solidFill>
                  <a:srgbClr val="5A3114"/>
                </a:solidFill>
                <a:latin typeface="Canva Sans Bold"/>
                <a:ea typeface="Canva Sans Bold"/>
                <a:cs typeface="Canva Sans Bold"/>
                <a:sym typeface="Canva Sans Bold"/>
              </a:rPr>
              <a:t>13</a:t>
            </a:r>
          </a:p>
        </p:txBody>
      </p:sp>
      <p:pic>
        <p:nvPicPr>
          <p:cNvPr id="5" name="Picture 4" descr="Bible Fun For Kids: Moses: Joshua &amp; 12 Spies Sent to Canaan">
            <a:extLst>
              <a:ext uri="{FF2B5EF4-FFF2-40B4-BE49-F238E27FC236}">
                <a16:creationId xmlns:a16="http://schemas.microsoft.com/office/drawing/2014/main" id="{2EE9EDD7-6C63-66BA-85B3-ABE3238E3F28}"/>
              </a:ext>
            </a:extLst>
          </p:cNvPr>
          <p:cNvPicPr>
            <a:picLocks noChangeAspect="1"/>
          </p:cNvPicPr>
          <p:nvPr/>
        </p:nvPicPr>
        <p:blipFill>
          <a:blip r:embed="rId3"/>
          <a:stretch>
            <a:fillRect/>
          </a:stretch>
        </p:blipFill>
        <p:spPr>
          <a:xfrm>
            <a:off x="3477828" y="2461141"/>
            <a:ext cx="5613808" cy="4130159"/>
          </a:xfrm>
          <a:prstGeom prst="rect">
            <a:avLst/>
          </a:prstGeom>
        </p:spPr>
      </p:pic>
    </p:spTree>
    <p:extLst>
      <p:ext uri="{BB962C8B-B14F-4D97-AF65-F5344CB8AC3E}">
        <p14:creationId xmlns:p14="http://schemas.microsoft.com/office/powerpoint/2010/main" val="255689374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026D37"/>
        </a:solidFill>
        <a:effectLst/>
      </p:bgPr>
    </p:bg>
    <p:spTree>
      <p:nvGrpSpPr>
        <p:cNvPr id="1" name="">
          <a:extLst>
            <a:ext uri="{FF2B5EF4-FFF2-40B4-BE49-F238E27FC236}">
              <a16:creationId xmlns:a16="http://schemas.microsoft.com/office/drawing/2014/main" id="{30702AFB-E519-AD7E-57E9-00ED46ABC9E6}"/>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D74BEBEB-2292-E764-8F2A-485E2371936E}"/>
              </a:ext>
            </a:extLst>
          </p:cNvPr>
          <p:cNvSpPr/>
          <p:nvPr/>
        </p:nvSpPr>
        <p:spPr>
          <a:xfrm>
            <a:off x="486746" y="0"/>
            <a:ext cx="17314509" cy="10287000"/>
          </a:xfrm>
          <a:custGeom>
            <a:avLst/>
            <a:gdLst/>
            <a:ahLst/>
            <a:cxnLst/>
            <a:rect l="l" t="t" r="r" b="b"/>
            <a:pathLst>
              <a:path w="17314509" h="10287000">
                <a:moveTo>
                  <a:pt x="0" y="0"/>
                </a:moveTo>
                <a:lnTo>
                  <a:pt x="17314508" y="0"/>
                </a:lnTo>
                <a:lnTo>
                  <a:pt x="17314508" y="10287000"/>
                </a:lnTo>
                <a:lnTo>
                  <a:pt x="0" y="10287000"/>
                </a:lnTo>
                <a:lnTo>
                  <a:pt x="0" y="0"/>
                </a:lnTo>
                <a:close/>
              </a:path>
            </a:pathLst>
          </a:custGeom>
          <a:blipFill>
            <a:blip r:embed="rId2"/>
            <a:stretch>
              <a:fillRect l="-671" r="-671"/>
            </a:stretch>
          </a:blipFill>
        </p:spPr>
      </p:sp>
      <p:grpSp>
        <p:nvGrpSpPr>
          <p:cNvPr id="3" name="Group 3">
            <a:extLst>
              <a:ext uri="{FF2B5EF4-FFF2-40B4-BE49-F238E27FC236}">
                <a16:creationId xmlns:a16="http://schemas.microsoft.com/office/drawing/2014/main" id="{C972DB59-19A0-C479-0D43-38B26A872A7C}"/>
              </a:ext>
            </a:extLst>
          </p:cNvPr>
          <p:cNvGrpSpPr/>
          <p:nvPr/>
        </p:nvGrpSpPr>
        <p:grpSpPr>
          <a:xfrm>
            <a:off x="3761021" y="2082848"/>
            <a:ext cx="1863399" cy="924809"/>
            <a:chOff x="0" y="0"/>
            <a:chExt cx="4021496" cy="1995877"/>
          </a:xfrm>
        </p:grpSpPr>
        <p:sp>
          <p:nvSpPr>
            <p:cNvPr id="4" name="Freeform 4">
              <a:extLst>
                <a:ext uri="{FF2B5EF4-FFF2-40B4-BE49-F238E27FC236}">
                  <a16:creationId xmlns:a16="http://schemas.microsoft.com/office/drawing/2014/main" id="{21D581F8-2F8A-BDAA-1EA6-89E1A5A44CD7}"/>
                </a:ext>
              </a:extLst>
            </p:cNvPr>
            <p:cNvSpPr/>
            <p:nvPr/>
          </p:nvSpPr>
          <p:spPr>
            <a:xfrm>
              <a:off x="0" y="0"/>
              <a:ext cx="4021455" cy="1995781"/>
            </a:xfrm>
            <a:custGeom>
              <a:avLst/>
              <a:gdLst/>
              <a:ahLst/>
              <a:cxnLst/>
              <a:rect l="l" t="t" r="r" b="b"/>
              <a:pathLst>
                <a:path w="4021455" h="1995781">
                  <a:moveTo>
                    <a:pt x="0" y="0"/>
                  </a:moveTo>
                  <a:lnTo>
                    <a:pt x="4021455" y="0"/>
                  </a:lnTo>
                  <a:lnTo>
                    <a:pt x="4021455" y="1995781"/>
                  </a:lnTo>
                  <a:lnTo>
                    <a:pt x="0" y="1995781"/>
                  </a:lnTo>
                  <a:lnTo>
                    <a:pt x="0" y="0"/>
                  </a:lnTo>
                  <a:close/>
                </a:path>
              </a:pathLst>
            </a:custGeom>
            <a:solidFill>
              <a:srgbClr val="7ED957"/>
            </a:solidFill>
          </p:spPr>
        </p:sp>
      </p:grpSp>
      <p:sp>
        <p:nvSpPr>
          <p:cNvPr id="6" name="TextBox 6">
            <a:extLst>
              <a:ext uri="{FF2B5EF4-FFF2-40B4-BE49-F238E27FC236}">
                <a16:creationId xmlns:a16="http://schemas.microsoft.com/office/drawing/2014/main" id="{8785FDCD-3D36-08DB-955A-5943CF35CC95}"/>
              </a:ext>
            </a:extLst>
          </p:cNvPr>
          <p:cNvSpPr txBox="1"/>
          <p:nvPr/>
        </p:nvSpPr>
        <p:spPr>
          <a:xfrm>
            <a:off x="3151316" y="3303687"/>
            <a:ext cx="5992684" cy="3693319"/>
          </a:xfrm>
          <a:prstGeom prst="rect">
            <a:avLst/>
          </a:prstGeom>
        </p:spPr>
        <p:txBody>
          <a:bodyPr lIns="0" tIns="0" rIns="0" bIns="0" rtlCol="0" anchor="t">
            <a:spAutoFit/>
          </a:bodyPr>
          <a:lstStyle/>
          <a:p>
            <a:pPr algn="ctr">
              <a:lnSpc>
                <a:spcPct val="100000"/>
              </a:lnSpc>
              <a:spcBef>
                <a:spcPct val="0"/>
              </a:spcBef>
            </a:pPr>
            <a:r>
              <a:rPr lang="en-PH" sz="4800" dirty="0">
                <a:latin typeface="Nunito Bold" charset="0"/>
              </a:rPr>
              <a:t>Now take your pay and go home. I want to give this man who was hired last as much as I gave you.</a:t>
            </a:r>
            <a:endParaRPr lang="en-US" sz="400000" b="1" spc="122" dirty="0">
              <a:solidFill>
                <a:srgbClr val="000000"/>
              </a:solidFill>
              <a:latin typeface="Nunito Bold" charset="0"/>
              <a:ea typeface="Nunito Bold"/>
              <a:cs typeface="Nunito Bold"/>
              <a:sym typeface="Nunito Bold"/>
            </a:endParaRPr>
          </a:p>
        </p:txBody>
      </p:sp>
      <p:sp>
        <p:nvSpPr>
          <p:cNvPr id="7" name="TextBox 7">
            <a:extLst>
              <a:ext uri="{FF2B5EF4-FFF2-40B4-BE49-F238E27FC236}">
                <a16:creationId xmlns:a16="http://schemas.microsoft.com/office/drawing/2014/main" id="{C1E2B47B-35B1-519F-8E6A-9A89079A7DB2}"/>
              </a:ext>
            </a:extLst>
          </p:cNvPr>
          <p:cNvSpPr txBox="1"/>
          <p:nvPr/>
        </p:nvSpPr>
        <p:spPr>
          <a:xfrm>
            <a:off x="4051056" y="1810634"/>
            <a:ext cx="1283328" cy="1326363"/>
          </a:xfrm>
          <a:prstGeom prst="rect">
            <a:avLst/>
          </a:prstGeom>
        </p:spPr>
        <p:txBody>
          <a:bodyPr lIns="0" tIns="0" rIns="0" bIns="0" rtlCol="0" anchor="t">
            <a:spAutoFit/>
          </a:bodyPr>
          <a:lstStyle/>
          <a:p>
            <a:pPr algn="ctr">
              <a:lnSpc>
                <a:spcPts val="10890"/>
              </a:lnSpc>
            </a:pPr>
            <a:r>
              <a:rPr lang="en-US" sz="7778" b="1" dirty="0">
                <a:solidFill>
                  <a:srgbClr val="5A3114"/>
                </a:solidFill>
                <a:latin typeface="Canva Sans Bold"/>
                <a:ea typeface="Canva Sans Bold"/>
                <a:cs typeface="Canva Sans Bold"/>
                <a:sym typeface="Canva Sans Bold"/>
              </a:rPr>
              <a:t>14</a:t>
            </a:r>
          </a:p>
        </p:txBody>
      </p:sp>
      <p:pic>
        <p:nvPicPr>
          <p:cNvPr id="9" name="Picture 8" descr="Bible Fun For Kids: Moses: Joshua &amp; 12 Spies Sent to Canaan">
            <a:extLst>
              <a:ext uri="{FF2B5EF4-FFF2-40B4-BE49-F238E27FC236}">
                <a16:creationId xmlns:a16="http://schemas.microsoft.com/office/drawing/2014/main" id="{45ABC895-DC1D-B51F-2BEF-ACF988032EC7}"/>
              </a:ext>
            </a:extLst>
          </p:cNvPr>
          <p:cNvPicPr>
            <a:picLocks noChangeAspect="1"/>
          </p:cNvPicPr>
          <p:nvPr/>
        </p:nvPicPr>
        <p:blipFill>
          <a:blip r:embed="rId3"/>
          <a:stretch>
            <a:fillRect/>
          </a:stretch>
        </p:blipFill>
        <p:spPr>
          <a:xfrm>
            <a:off x="9522876" y="2473815"/>
            <a:ext cx="5613808" cy="4130159"/>
          </a:xfrm>
          <a:prstGeom prst="rect">
            <a:avLst/>
          </a:prstGeom>
        </p:spPr>
      </p:pic>
    </p:spTree>
    <p:extLst>
      <p:ext uri="{BB962C8B-B14F-4D97-AF65-F5344CB8AC3E}">
        <p14:creationId xmlns:p14="http://schemas.microsoft.com/office/powerpoint/2010/main" val="161024049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026D37"/>
        </a:solidFill>
        <a:effectLst/>
      </p:bgPr>
    </p:bg>
    <p:spTree>
      <p:nvGrpSpPr>
        <p:cNvPr id="1" name="">
          <a:extLst>
            <a:ext uri="{FF2B5EF4-FFF2-40B4-BE49-F238E27FC236}">
              <a16:creationId xmlns:a16="http://schemas.microsoft.com/office/drawing/2014/main" id="{7304F15C-F999-B6F9-B9E2-F345A22B4C9B}"/>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31731561-6BFC-2509-5B36-7208B786DA2A}"/>
              </a:ext>
            </a:extLst>
          </p:cNvPr>
          <p:cNvSpPr/>
          <p:nvPr/>
        </p:nvSpPr>
        <p:spPr>
          <a:xfrm>
            <a:off x="486746" y="0"/>
            <a:ext cx="17314509" cy="10287000"/>
          </a:xfrm>
          <a:custGeom>
            <a:avLst/>
            <a:gdLst/>
            <a:ahLst/>
            <a:cxnLst/>
            <a:rect l="l" t="t" r="r" b="b"/>
            <a:pathLst>
              <a:path w="17314509" h="10287000">
                <a:moveTo>
                  <a:pt x="0" y="0"/>
                </a:moveTo>
                <a:lnTo>
                  <a:pt x="17314508" y="0"/>
                </a:lnTo>
                <a:lnTo>
                  <a:pt x="17314508" y="10287000"/>
                </a:lnTo>
                <a:lnTo>
                  <a:pt x="0" y="10287000"/>
                </a:lnTo>
                <a:lnTo>
                  <a:pt x="0" y="0"/>
                </a:lnTo>
                <a:close/>
              </a:path>
            </a:pathLst>
          </a:custGeom>
          <a:blipFill>
            <a:blip r:embed="rId2"/>
            <a:stretch>
              <a:fillRect l="-671" r="-671"/>
            </a:stretch>
          </a:blipFill>
        </p:spPr>
      </p:sp>
      <p:grpSp>
        <p:nvGrpSpPr>
          <p:cNvPr id="3" name="Group 3">
            <a:extLst>
              <a:ext uri="{FF2B5EF4-FFF2-40B4-BE49-F238E27FC236}">
                <a16:creationId xmlns:a16="http://schemas.microsoft.com/office/drawing/2014/main" id="{07FDE570-4BAE-D4D1-79BD-DFFF6FC55C38}"/>
              </a:ext>
            </a:extLst>
          </p:cNvPr>
          <p:cNvGrpSpPr/>
          <p:nvPr/>
        </p:nvGrpSpPr>
        <p:grpSpPr>
          <a:xfrm>
            <a:off x="12862549" y="1028700"/>
            <a:ext cx="1863399" cy="924809"/>
            <a:chOff x="0" y="0"/>
            <a:chExt cx="4021496" cy="1995877"/>
          </a:xfrm>
        </p:grpSpPr>
        <p:sp>
          <p:nvSpPr>
            <p:cNvPr id="4" name="Freeform 4">
              <a:extLst>
                <a:ext uri="{FF2B5EF4-FFF2-40B4-BE49-F238E27FC236}">
                  <a16:creationId xmlns:a16="http://schemas.microsoft.com/office/drawing/2014/main" id="{FBEF75C0-70F9-8D03-775F-88AA56078C6C}"/>
                </a:ext>
              </a:extLst>
            </p:cNvPr>
            <p:cNvSpPr/>
            <p:nvPr/>
          </p:nvSpPr>
          <p:spPr>
            <a:xfrm>
              <a:off x="0" y="0"/>
              <a:ext cx="4021455" cy="1995781"/>
            </a:xfrm>
            <a:custGeom>
              <a:avLst/>
              <a:gdLst/>
              <a:ahLst/>
              <a:cxnLst/>
              <a:rect l="l" t="t" r="r" b="b"/>
              <a:pathLst>
                <a:path w="4021455" h="1995781">
                  <a:moveTo>
                    <a:pt x="0" y="0"/>
                  </a:moveTo>
                  <a:lnTo>
                    <a:pt x="4021455" y="0"/>
                  </a:lnTo>
                  <a:lnTo>
                    <a:pt x="4021455" y="1995781"/>
                  </a:lnTo>
                  <a:lnTo>
                    <a:pt x="0" y="1995781"/>
                  </a:lnTo>
                  <a:lnTo>
                    <a:pt x="0" y="0"/>
                  </a:lnTo>
                  <a:close/>
                </a:path>
              </a:pathLst>
            </a:custGeom>
            <a:solidFill>
              <a:srgbClr val="7ED957"/>
            </a:solidFill>
          </p:spPr>
        </p:sp>
      </p:grpSp>
      <p:sp>
        <p:nvSpPr>
          <p:cNvPr id="6" name="TextBox 6">
            <a:extLst>
              <a:ext uri="{FF2B5EF4-FFF2-40B4-BE49-F238E27FC236}">
                <a16:creationId xmlns:a16="http://schemas.microsoft.com/office/drawing/2014/main" id="{6C6EC141-52D6-E705-273F-3E7E232D72C8}"/>
              </a:ext>
            </a:extLst>
          </p:cNvPr>
          <p:cNvSpPr txBox="1"/>
          <p:nvPr/>
        </p:nvSpPr>
        <p:spPr>
          <a:xfrm>
            <a:off x="9525000" y="2086175"/>
            <a:ext cx="5886808" cy="4431983"/>
          </a:xfrm>
          <a:prstGeom prst="rect">
            <a:avLst/>
          </a:prstGeom>
        </p:spPr>
        <p:txBody>
          <a:bodyPr lIns="0" tIns="0" rIns="0" bIns="0" rtlCol="0" anchor="t">
            <a:spAutoFit/>
          </a:bodyPr>
          <a:lstStyle/>
          <a:p>
            <a:pPr algn="ctr">
              <a:lnSpc>
                <a:spcPct val="100000"/>
              </a:lnSpc>
              <a:spcBef>
                <a:spcPct val="0"/>
              </a:spcBef>
            </a:pPr>
            <a:r>
              <a:rPr lang="en-PH" sz="4800" dirty="0">
                <a:latin typeface="Nunito Bold" charset="0"/>
              </a:rPr>
              <a:t>Don't I have the right to do as I wish with my own money? Or are you jealous because I am generous?’”</a:t>
            </a:r>
            <a:endParaRPr lang="en-US" sz="400000" b="1" spc="138" dirty="0">
              <a:solidFill>
                <a:srgbClr val="000000"/>
              </a:solidFill>
              <a:latin typeface="Nunito Bold" charset="0"/>
              <a:ea typeface="Nunito Bold"/>
              <a:cs typeface="Nunito Bold"/>
              <a:sym typeface="Nunito Bold"/>
            </a:endParaRPr>
          </a:p>
        </p:txBody>
      </p:sp>
      <p:sp>
        <p:nvSpPr>
          <p:cNvPr id="7" name="TextBox 7">
            <a:extLst>
              <a:ext uri="{FF2B5EF4-FFF2-40B4-BE49-F238E27FC236}">
                <a16:creationId xmlns:a16="http://schemas.microsoft.com/office/drawing/2014/main" id="{C31EA278-180C-01F5-FF93-001AD1060036}"/>
              </a:ext>
            </a:extLst>
          </p:cNvPr>
          <p:cNvSpPr txBox="1"/>
          <p:nvPr/>
        </p:nvSpPr>
        <p:spPr>
          <a:xfrm>
            <a:off x="13152584" y="756486"/>
            <a:ext cx="1283328" cy="1326363"/>
          </a:xfrm>
          <a:prstGeom prst="rect">
            <a:avLst/>
          </a:prstGeom>
        </p:spPr>
        <p:txBody>
          <a:bodyPr lIns="0" tIns="0" rIns="0" bIns="0" rtlCol="0" anchor="t">
            <a:spAutoFit/>
          </a:bodyPr>
          <a:lstStyle/>
          <a:p>
            <a:pPr algn="ctr">
              <a:lnSpc>
                <a:spcPts val="10890"/>
              </a:lnSpc>
            </a:pPr>
            <a:r>
              <a:rPr lang="en-US" sz="7778" b="1" dirty="0">
                <a:solidFill>
                  <a:srgbClr val="5A3114"/>
                </a:solidFill>
                <a:latin typeface="Canva Sans Bold"/>
                <a:ea typeface="Canva Sans Bold"/>
                <a:cs typeface="Canva Sans Bold"/>
                <a:sym typeface="Canva Sans Bold"/>
              </a:rPr>
              <a:t>15</a:t>
            </a:r>
          </a:p>
        </p:txBody>
      </p:sp>
      <p:pic>
        <p:nvPicPr>
          <p:cNvPr id="9" name="Picture 8" descr="Bible Fun For Kids: Moses: Joshua &amp; 12 Spies Sent to Canaan">
            <a:extLst>
              <a:ext uri="{FF2B5EF4-FFF2-40B4-BE49-F238E27FC236}">
                <a16:creationId xmlns:a16="http://schemas.microsoft.com/office/drawing/2014/main" id="{1C94DE7D-4776-B471-96E5-30BE9F11C91A}"/>
              </a:ext>
            </a:extLst>
          </p:cNvPr>
          <p:cNvPicPr>
            <a:picLocks noChangeAspect="1"/>
          </p:cNvPicPr>
          <p:nvPr/>
        </p:nvPicPr>
        <p:blipFill>
          <a:blip r:embed="rId3"/>
          <a:stretch>
            <a:fillRect/>
          </a:stretch>
        </p:blipFill>
        <p:spPr>
          <a:xfrm>
            <a:off x="3477828" y="2461141"/>
            <a:ext cx="5613808" cy="4130159"/>
          </a:xfrm>
          <a:prstGeom prst="rect">
            <a:avLst/>
          </a:prstGeom>
        </p:spPr>
      </p:pic>
    </p:spTree>
    <p:extLst>
      <p:ext uri="{BB962C8B-B14F-4D97-AF65-F5344CB8AC3E}">
        <p14:creationId xmlns:p14="http://schemas.microsoft.com/office/powerpoint/2010/main" val="392576702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026D37"/>
        </a:solidFill>
        <a:effectLst/>
      </p:bgPr>
    </p:bg>
    <p:spTree>
      <p:nvGrpSpPr>
        <p:cNvPr id="1" name=""/>
        <p:cNvGrpSpPr/>
        <p:nvPr/>
      </p:nvGrpSpPr>
      <p:grpSpPr>
        <a:xfrm>
          <a:off x="0" y="0"/>
          <a:ext cx="0" cy="0"/>
          <a:chOff x="0" y="0"/>
          <a:chExt cx="0" cy="0"/>
        </a:xfrm>
      </p:grpSpPr>
      <p:sp>
        <p:nvSpPr>
          <p:cNvPr id="2" name="Freeform 2"/>
          <p:cNvSpPr/>
          <p:nvPr/>
        </p:nvSpPr>
        <p:spPr>
          <a:xfrm>
            <a:off x="15124472" y="1028700"/>
            <a:ext cx="3813702" cy="3279784"/>
          </a:xfrm>
          <a:custGeom>
            <a:avLst/>
            <a:gdLst/>
            <a:ahLst/>
            <a:cxnLst/>
            <a:rect l="l" t="t" r="r" b="b"/>
            <a:pathLst>
              <a:path w="3813702" h="3279784">
                <a:moveTo>
                  <a:pt x="0" y="0"/>
                </a:moveTo>
                <a:lnTo>
                  <a:pt x="3813702" y="0"/>
                </a:lnTo>
                <a:lnTo>
                  <a:pt x="3813702" y="3279784"/>
                </a:lnTo>
                <a:lnTo>
                  <a:pt x="0" y="3279784"/>
                </a:lnTo>
                <a:lnTo>
                  <a:pt x="0" y="0"/>
                </a:lnTo>
                <a:close/>
              </a:path>
            </a:pathLst>
          </a:custGeom>
          <a:blipFill>
            <a:blip>
              <a:extLst>
                <a:ext uri="{96DAC541-7B7A-43D3-8B79-37D633B846F1}">
                  <asvg:svgBlip xmlns:asvg="http://schemas.microsoft.com/office/drawing/2016/SVG/main" r:embed="rId2"/>
                </a:ext>
              </a:extLst>
            </a:blip>
            <a:stretch>
              <a:fillRect t="-20" b="-20"/>
            </a:stretch>
          </a:blipFill>
        </p:spPr>
      </p:sp>
      <p:sp>
        <p:nvSpPr>
          <p:cNvPr id="3" name="Freeform 3"/>
          <p:cNvSpPr/>
          <p:nvPr/>
        </p:nvSpPr>
        <p:spPr>
          <a:xfrm rot="-5400000">
            <a:off x="-281496" y="6661614"/>
            <a:ext cx="3958991" cy="3944595"/>
          </a:xfrm>
          <a:custGeom>
            <a:avLst/>
            <a:gdLst/>
            <a:ahLst/>
            <a:cxnLst/>
            <a:rect l="l" t="t" r="r" b="b"/>
            <a:pathLst>
              <a:path w="3958991" h="3944595">
                <a:moveTo>
                  <a:pt x="0" y="0"/>
                </a:moveTo>
                <a:lnTo>
                  <a:pt x="3958991" y="0"/>
                </a:lnTo>
                <a:lnTo>
                  <a:pt x="3958991" y="3944595"/>
                </a:lnTo>
                <a:lnTo>
                  <a:pt x="0" y="3944595"/>
                </a:lnTo>
                <a:lnTo>
                  <a:pt x="0" y="0"/>
                </a:lnTo>
                <a:close/>
              </a:path>
            </a:pathLst>
          </a:custGeom>
          <a:blipFill>
            <a:blip>
              <a:extLst>
                <a:ext uri="{96DAC541-7B7A-43D3-8B79-37D633B846F1}">
                  <asvg:svgBlip xmlns:asvg="http://schemas.microsoft.com/office/drawing/2016/SVG/main" r:embed="rId3"/>
                </a:ext>
              </a:extLst>
            </a:blip>
            <a:stretch>
              <a:fillRect t="-61" b="-61"/>
            </a:stretch>
          </a:blipFill>
        </p:spPr>
      </p:sp>
      <p:sp>
        <p:nvSpPr>
          <p:cNvPr id="4" name="Freeform 4"/>
          <p:cNvSpPr/>
          <p:nvPr/>
        </p:nvSpPr>
        <p:spPr>
          <a:xfrm rot="105299">
            <a:off x="1018213" y="5390055"/>
            <a:ext cx="16173060" cy="4690187"/>
          </a:xfrm>
          <a:custGeom>
            <a:avLst/>
            <a:gdLst/>
            <a:ahLst/>
            <a:cxnLst/>
            <a:rect l="l" t="t" r="r" b="b"/>
            <a:pathLst>
              <a:path w="16173060" h="4690187">
                <a:moveTo>
                  <a:pt x="0" y="0"/>
                </a:moveTo>
                <a:lnTo>
                  <a:pt x="16173060" y="0"/>
                </a:lnTo>
                <a:lnTo>
                  <a:pt x="16173060" y="4690187"/>
                </a:lnTo>
                <a:lnTo>
                  <a:pt x="0" y="4690187"/>
                </a:lnTo>
                <a:lnTo>
                  <a:pt x="0" y="0"/>
                </a:lnTo>
                <a:close/>
              </a:path>
            </a:pathLst>
          </a:custGeom>
          <a:blipFill>
            <a:blip>
              <a:extLst>
                <a:ext uri="{96DAC541-7B7A-43D3-8B79-37D633B846F1}">
                  <asvg:svgBlip xmlns:asvg="http://schemas.microsoft.com/office/drawing/2016/SVG/main" r:embed="rId4"/>
                </a:ext>
              </a:extLst>
            </a:blip>
            <a:stretch>
              <a:fillRect t="-58" b="-58"/>
            </a:stretch>
          </a:blipFill>
        </p:spPr>
      </p:sp>
      <p:sp>
        <p:nvSpPr>
          <p:cNvPr id="5" name="Freeform 5"/>
          <p:cNvSpPr/>
          <p:nvPr/>
        </p:nvSpPr>
        <p:spPr>
          <a:xfrm rot="-564357">
            <a:off x="2958465" y="760611"/>
            <a:ext cx="1764075" cy="2419554"/>
          </a:xfrm>
          <a:custGeom>
            <a:avLst/>
            <a:gdLst/>
            <a:ahLst/>
            <a:cxnLst/>
            <a:rect l="l" t="t" r="r" b="b"/>
            <a:pathLst>
              <a:path w="1764075" h="2419554">
                <a:moveTo>
                  <a:pt x="0" y="0"/>
                </a:moveTo>
                <a:lnTo>
                  <a:pt x="1764075" y="0"/>
                </a:lnTo>
                <a:lnTo>
                  <a:pt x="1764075" y="2419554"/>
                </a:lnTo>
                <a:lnTo>
                  <a:pt x="0" y="2419554"/>
                </a:lnTo>
                <a:lnTo>
                  <a:pt x="0" y="0"/>
                </a:lnTo>
                <a:close/>
              </a:path>
            </a:pathLst>
          </a:custGeom>
          <a:blipFill>
            <a:blip>
              <a:extLst>
                <a:ext uri="{96DAC541-7B7A-43D3-8B79-37D633B846F1}">
                  <asvg:svgBlip xmlns:asvg="http://schemas.microsoft.com/office/drawing/2016/SVG/main" r:embed="rId5"/>
                </a:ext>
              </a:extLst>
            </a:blip>
            <a:stretch>
              <a:fillRect l="-21" r="-21"/>
            </a:stretch>
          </a:blipFill>
        </p:spPr>
      </p:sp>
      <p:grpSp>
        <p:nvGrpSpPr>
          <p:cNvPr id="6" name="Group 6"/>
          <p:cNvGrpSpPr/>
          <p:nvPr/>
        </p:nvGrpSpPr>
        <p:grpSpPr>
          <a:xfrm>
            <a:off x="5589684" y="890044"/>
            <a:ext cx="7108633" cy="5764372"/>
            <a:chOff x="0" y="0"/>
            <a:chExt cx="9478177" cy="7685829"/>
          </a:xfrm>
        </p:grpSpPr>
        <p:sp>
          <p:nvSpPr>
            <p:cNvPr id="7" name="Freeform 7"/>
            <p:cNvSpPr/>
            <p:nvPr/>
          </p:nvSpPr>
          <p:spPr>
            <a:xfrm>
              <a:off x="0" y="0"/>
              <a:ext cx="9478137" cy="7685786"/>
            </a:xfrm>
            <a:custGeom>
              <a:avLst/>
              <a:gdLst/>
              <a:ahLst/>
              <a:cxnLst/>
              <a:rect l="l" t="t" r="r" b="b"/>
              <a:pathLst>
                <a:path w="9478137" h="7685786">
                  <a:moveTo>
                    <a:pt x="0" y="0"/>
                  </a:moveTo>
                  <a:lnTo>
                    <a:pt x="9478137" y="0"/>
                  </a:lnTo>
                  <a:lnTo>
                    <a:pt x="9478137" y="7685786"/>
                  </a:lnTo>
                  <a:lnTo>
                    <a:pt x="0" y="7685786"/>
                  </a:lnTo>
                  <a:lnTo>
                    <a:pt x="0" y="0"/>
                  </a:lnTo>
                  <a:close/>
                </a:path>
              </a:pathLst>
            </a:custGeom>
            <a:blipFill>
              <a:blip r:embed="rId6"/>
              <a:stretch>
                <a:fillRect/>
              </a:stretch>
            </a:blipFill>
          </p:spPr>
        </p:sp>
      </p:grpSp>
      <p:sp>
        <p:nvSpPr>
          <p:cNvPr id="8" name="TextBox 8"/>
          <p:cNvSpPr txBox="1"/>
          <p:nvPr/>
        </p:nvSpPr>
        <p:spPr>
          <a:xfrm>
            <a:off x="2852285" y="8260341"/>
            <a:ext cx="12742345" cy="681340"/>
          </a:xfrm>
          <a:prstGeom prst="rect">
            <a:avLst/>
          </a:prstGeom>
        </p:spPr>
        <p:txBody>
          <a:bodyPr lIns="0" tIns="0" rIns="0" bIns="0" rtlCol="0" anchor="t">
            <a:spAutoFit/>
          </a:bodyPr>
          <a:lstStyle/>
          <a:p>
            <a:pPr algn="ctr">
              <a:lnSpc>
                <a:spcPts val="5543"/>
              </a:lnSpc>
            </a:pPr>
            <a:r>
              <a:rPr lang="en-US" sz="3959" spc="117" dirty="0">
                <a:solidFill>
                  <a:srgbClr val="5A3114"/>
                </a:solidFill>
                <a:latin typeface="Nunito"/>
                <a:ea typeface="Nunito"/>
                <a:cs typeface="Nunito"/>
                <a:sym typeface="Nunito"/>
              </a:rPr>
              <a:t>September 20, 2026 | Cycle A Year 2</a:t>
            </a:r>
          </a:p>
        </p:txBody>
      </p:sp>
      <p:sp>
        <p:nvSpPr>
          <p:cNvPr id="9" name="TextBox 9"/>
          <p:cNvSpPr txBox="1"/>
          <p:nvPr/>
        </p:nvSpPr>
        <p:spPr>
          <a:xfrm>
            <a:off x="2438400" y="6997316"/>
            <a:ext cx="13944599" cy="1038746"/>
          </a:xfrm>
          <a:prstGeom prst="rect">
            <a:avLst/>
          </a:prstGeom>
        </p:spPr>
        <p:txBody>
          <a:bodyPr wrap="square" lIns="0" tIns="0" rIns="0" bIns="0" rtlCol="0" anchor="t">
            <a:spAutoFit/>
          </a:bodyPr>
          <a:lstStyle/>
          <a:p>
            <a:pPr algn="ctr">
              <a:lnSpc>
                <a:spcPts val="7188"/>
              </a:lnSpc>
            </a:pPr>
            <a:r>
              <a:rPr lang="en-US" sz="9000" dirty="0">
                <a:solidFill>
                  <a:srgbClr val="5A3114"/>
                </a:solidFill>
                <a:latin typeface="Porcelain"/>
                <a:ea typeface="Porcelain"/>
                <a:cs typeface="Porcelain"/>
                <a:sym typeface="Porcelain"/>
              </a:rPr>
              <a:t>Twenty-Fifth Sunday in Ordinary Time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26D37"/>
        </a:solidFill>
        <a:effectLst/>
      </p:bgPr>
    </p:bg>
    <p:spTree>
      <p:nvGrpSpPr>
        <p:cNvPr id="1" name="">
          <a:extLst>
            <a:ext uri="{FF2B5EF4-FFF2-40B4-BE49-F238E27FC236}">
              <a16:creationId xmlns:a16="http://schemas.microsoft.com/office/drawing/2014/main" id="{2877369F-4DC1-AAEE-E0B5-5BD0897B2E5A}"/>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FAB41C19-BC85-4944-6BA2-3595519C2AE0}"/>
              </a:ext>
            </a:extLst>
          </p:cNvPr>
          <p:cNvSpPr/>
          <p:nvPr/>
        </p:nvSpPr>
        <p:spPr>
          <a:xfrm>
            <a:off x="486746" y="0"/>
            <a:ext cx="17314509" cy="10287000"/>
          </a:xfrm>
          <a:custGeom>
            <a:avLst/>
            <a:gdLst/>
            <a:ahLst/>
            <a:cxnLst/>
            <a:rect l="l" t="t" r="r" b="b"/>
            <a:pathLst>
              <a:path w="17314509" h="10287000">
                <a:moveTo>
                  <a:pt x="0" y="0"/>
                </a:moveTo>
                <a:lnTo>
                  <a:pt x="17314508" y="0"/>
                </a:lnTo>
                <a:lnTo>
                  <a:pt x="17314508" y="10287000"/>
                </a:lnTo>
                <a:lnTo>
                  <a:pt x="0" y="10287000"/>
                </a:lnTo>
                <a:lnTo>
                  <a:pt x="0" y="0"/>
                </a:lnTo>
                <a:close/>
              </a:path>
            </a:pathLst>
          </a:custGeom>
          <a:blipFill>
            <a:blip r:embed="rId2"/>
            <a:stretch>
              <a:fillRect l="-671" r="-671"/>
            </a:stretch>
          </a:blipFill>
        </p:spPr>
      </p:sp>
      <p:grpSp>
        <p:nvGrpSpPr>
          <p:cNvPr id="3" name="Group 3">
            <a:extLst>
              <a:ext uri="{FF2B5EF4-FFF2-40B4-BE49-F238E27FC236}">
                <a16:creationId xmlns:a16="http://schemas.microsoft.com/office/drawing/2014/main" id="{C01C5795-299E-6096-797C-1AAD5532CC21}"/>
              </a:ext>
            </a:extLst>
          </p:cNvPr>
          <p:cNvGrpSpPr/>
          <p:nvPr/>
        </p:nvGrpSpPr>
        <p:grpSpPr>
          <a:xfrm>
            <a:off x="3761021" y="2082848"/>
            <a:ext cx="1863399" cy="924809"/>
            <a:chOff x="0" y="0"/>
            <a:chExt cx="4021496" cy="1995877"/>
          </a:xfrm>
        </p:grpSpPr>
        <p:sp>
          <p:nvSpPr>
            <p:cNvPr id="4" name="Freeform 4">
              <a:extLst>
                <a:ext uri="{FF2B5EF4-FFF2-40B4-BE49-F238E27FC236}">
                  <a16:creationId xmlns:a16="http://schemas.microsoft.com/office/drawing/2014/main" id="{D10C713B-5C23-F54B-AC42-B1D7294CD2C9}"/>
                </a:ext>
              </a:extLst>
            </p:cNvPr>
            <p:cNvSpPr/>
            <p:nvPr/>
          </p:nvSpPr>
          <p:spPr>
            <a:xfrm>
              <a:off x="0" y="0"/>
              <a:ext cx="4021455" cy="1995781"/>
            </a:xfrm>
            <a:custGeom>
              <a:avLst/>
              <a:gdLst/>
              <a:ahLst/>
              <a:cxnLst/>
              <a:rect l="l" t="t" r="r" b="b"/>
              <a:pathLst>
                <a:path w="4021455" h="1995781">
                  <a:moveTo>
                    <a:pt x="0" y="0"/>
                  </a:moveTo>
                  <a:lnTo>
                    <a:pt x="4021455" y="0"/>
                  </a:lnTo>
                  <a:lnTo>
                    <a:pt x="4021455" y="1995781"/>
                  </a:lnTo>
                  <a:lnTo>
                    <a:pt x="0" y="1995781"/>
                  </a:lnTo>
                  <a:lnTo>
                    <a:pt x="0" y="0"/>
                  </a:lnTo>
                  <a:close/>
                </a:path>
              </a:pathLst>
            </a:custGeom>
            <a:solidFill>
              <a:srgbClr val="7ED957"/>
            </a:solidFill>
          </p:spPr>
        </p:sp>
      </p:grpSp>
      <p:sp>
        <p:nvSpPr>
          <p:cNvPr id="6" name="TextBox 6">
            <a:extLst>
              <a:ext uri="{FF2B5EF4-FFF2-40B4-BE49-F238E27FC236}">
                <a16:creationId xmlns:a16="http://schemas.microsoft.com/office/drawing/2014/main" id="{BE316D4B-4B5A-1240-E11B-09760575CA53}"/>
              </a:ext>
            </a:extLst>
          </p:cNvPr>
          <p:cNvSpPr txBox="1"/>
          <p:nvPr/>
        </p:nvSpPr>
        <p:spPr>
          <a:xfrm>
            <a:off x="3151316" y="3303687"/>
            <a:ext cx="5992684" cy="4985980"/>
          </a:xfrm>
          <a:prstGeom prst="rect">
            <a:avLst/>
          </a:prstGeom>
        </p:spPr>
        <p:txBody>
          <a:bodyPr lIns="0" tIns="0" rIns="0" bIns="0" rtlCol="0" anchor="t">
            <a:spAutoFit/>
          </a:bodyPr>
          <a:lstStyle/>
          <a:p>
            <a:pPr algn="ctr"/>
            <a:r>
              <a:rPr lang="en-PH" sz="5400" dirty="0">
                <a:latin typeface="Nunito Bold" charset="0"/>
              </a:rPr>
              <a:t>And Jesus concluded, “So those who are last will be first, and those who are first will be last.”</a:t>
            </a:r>
          </a:p>
        </p:txBody>
      </p:sp>
      <p:sp>
        <p:nvSpPr>
          <p:cNvPr id="7" name="TextBox 7">
            <a:extLst>
              <a:ext uri="{FF2B5EF4-FFF2-40B4-BE49-F238E27FC236}">
                <a16:creationId xmlns:a16="http://schemas.microsoft.com/office/drawing/2014/main" id="{B8946E1A-0065-64EA-CF05-60F5FB84B726}"/>
              </a:ext>
            </a:extLst>
          </p:cNvPr>
          <p:cNvSpPr txBox="1"/>
          <p:nvPr/>
        </p:nvSpPr>
        <p:spPr>
          <a:xfrm>
            <a:off x="3761021" y="1849780"/>
            <a:ext cx="1863380" cy="1305870"/>
          </a:xfrm>
          <a:prstGeom prst="rect">
            <a:avLst/>
          </a:prstGeom>
        </p:spPr>
        <p:txBody>
          <a:bodyPr wrap="square" lIns="0" tIns="0" rIns="0" bIns="0" rtlCol="0" anchor="t">
            <a:spAutoFit/>
          </a:bodyPr>
          <a:lstStyle/>
          <a:p>
            <a:pPr algn="ctr">
              <a:lnSpc>
                <a:spcPts val="10890"/>
              </a:lnSpc>
            </a:pPr>
            <a:r>
              <a:rPr lang="en-US" sz="7778" b="1" dirty="0">
                <a:solidFill>
                  <a:srgbClr val="5A3114"/>
                </a:solidFill>
                <a:latin typeface="Canva Sans Bold"/>
                <a:ea typeface="Canva Sans Bold"/>
                <a:cs typeface="Canva Sans Bold"/>
                <a:sym typeface="Canva Sans Bold"/>
              </a:rPr>
              <a:t>16a</a:t>
            </a:r>
          </a:p>
        </p:txBody>
      </p:sp>
      <p:pic>
        <p:nvPicPr>
          <p:cNvPr id="8" name="Picture 7" descr="Pin di Imágenes cristianas">
            <a:extLst>
              <a:ext uri="{FF2B5EF4-FFF2-40B4-BE49-F238E27FC236}">
                <a16:creationId xmlns:a16="http://schemas.microsoft.com/office/drawing/2014/main" id="{4B4F7E6D-D132-D918-95F3-977A13818B22}"/>
              </a:ext>
            </a:extLst>
          </p:cNvPr>
          <p:cNvPicPr>
            <a:picLocks noChangeAspect="1"/>
          </p:cNvPicPr>
          <p:nvPr/>
        </p:nvPicPr>
        <p:blipFill>
          <a:blip r:embed="rId3"/>
          <a:stretch>
            <a:fillRect/>
          </a:stretch>
        </p:blipFill>
        <p:spPr>
          <a:xfrm>
            <a:off x="9742715" y="1849780"/>
            <a:ext cx="5351120" cy="5351120"/>
          </a:xfrm>
          <a:prstGeom prst="rect">
            <a:avLst/>
          </a:prstGeom>
        </p:spPr>
      </p:pic>
    </p:spTree>
    <p:extLst>
      <p:ext uri="{BB962C8B-B14F-4D97-AF65-F5344CB8AC3E}">
        <p14:creationId xmlns:p14="http://schemas.microsoft.com/office/powerpoint/2010/main" val="394445271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026D37"/>
        </a:solidFill>
        <a:effectLst/>
      </p:bgPr>
    </p:bg>
    <p:spTree>
      <p:nvGrpSpPr>
        <p:cNvPr id="1" name=""/>
        <p:cNvGrpSpPr/>
        <p:nvPr/>
      </p:nvGrpSpPr>
      <p:grpSpPr>
        <a:xfrm>
          <a:off x="0" y="0"/>
          <a:ext cx="0" cy="0"/>
          <a:chOff x="0" y="0"/>
          <a:chExt cx="0" cy="0"/>
        </a:xfrm>
      </p:grpSpPr>
      <p:sp>
        <p:nvSpPr>
          <p:cNvPr id="2" name="Freeform 2"/>
          <p:cNvSpPr/>
          <p:nvPr/>
        </p:nvSpPr>
        <p:spPr>
          <a:xfrm>
            <a:off x="486746" y="0"/>
            <a:ext cx="17314509" cy="10287000"/>
          </a:xfrm>
          <a:custGeom>
            <a:avLst/>
            <a:gdLst/>
            <a:ahLst/>
            <a:cxnLst/>
            <a:rect l="l" t="t" r="r" b="b"/>
            <a:pathLst>
              <a:path w="17314509" h="10287000">
                <a:moveTo>
                  <a:pt x="0" y="0"/>
                </a:moveTo>
                <a:lnTo>
                  <a:pt x="17314508" y="0"/>
                </a:lnTo>
                <a:lnTo>
                  <a:pt x="17314508" y="10287000"/>
                </a:lnTo>
                <a:lnTo>
                  <a:pt x="0" y="10287000"/>
                </a:lnTo>
                <a:lnTo>
                  <a:pt x="0" y="0"/>
                </a:lnTo>
                <a:close/>
              </a:path>
            </a:pathLst>
          </a:custGeom>
          <a:blipFill>
            <a:blip r:embed="rId2"/>
            <a:stretch>
              <a:fillRect l="-671" r="-671"/>
            </a:stretch>
          </a:blipFill>
        </p:spPr>
      </p:sp>
      <p:grpSp>
        <p:nvGrpSpPr>
          <p:cNvPr id="3" name="Group 3"/>
          <p:cNvGrpSpPr/>
          <p:nvPr/>
        </p:nvGrpSpPr>
        <p:grpSpPr>
          <a:xfrm>
            <a:off x="3416570" y="1663590"/>
            <a:ext cx="5727430" cy="5677315"/>
            <a:chOff x="0" y="0"/>
            <a:chExt cx="10063548" cy="9975492"/>
          </a:xfrm>
        </p:grpSpPr>
        <p:sp>
          <p:nvSpPr>
            <p:cNvPr id="4" name="Freeform 4"/>
            <p:cNvSpPr/>
            <p:nvPr/>
          </p:nvSpPr>
          <p:spPr>
            <a:xfrm>
              <a:off x="0" y="0"/>
              <a:ext cx="10063607" cy="9975469"/>
            </a:xfrm>
            <a:custGeom>
              <a:avLst/>
              <a:gdLst/>
              <a:ahLst/>
              <a:cxnLst/>
              <a:rect l="l" t="t" r="r" b="b"/>
              <a:pathLst>
                <a:path w="10063607" h="9975469">
                  <a:moveTo>
                    <a:pt x="0" y="0"/>
                  </a:moveTo>
                  <a:lnTo>
                    <a:pt x="10063607" y="0"/>
                  </a:lnTo>
                  <a:lnTo>
                    <a:pt x="10063607" y="9975469"/>
                  </a:lnTo>
                  <a:lnTo>
                    <a:pt x="0" y="9975469"/>
                  </a:lnTo>
                  <a:lnTo>
                    <a:pt x="0" y="0"/>
                  </a:lnTo>
                  <a:close/>
                </a:path>
              </a:pathLst>
            </a:custGeom>
            <a:blipFill>
              <a:blip r:embed="rId3"/>
              <a:stretch>
                <a:fillRect l="-21" r="-20"/>
              </a:stretch>
            </a:blipFill>
          </p:spPr>
        </p:sp>
      </p:grpSp>
      <p:sp>
        <p:nvSpPr>
          <p:cNvPr id="5" name="TextBox 5"/>
          <p:cNvSpPr txBox="1"/>
          <p:nvPr/>
        </p:nvSpPr>
        <p:spPr>
          <a:xfrm>
            <a:off x="9577684" y="1144428"/>
            <a:ext cx="5886808" cy="3198972"/>
          </a:xfrm>
          <a:prstGeom prst="rect">
            <a:avLst/>
          </a:prstGeom>
        </p:spPr>
        <p:txBody>
          <a:bodyPr lIns="0" tIns="0" rIns="0" bIns="0" rtlCol="0" anchor="t">
            <a:spAutoFit/>
          </a:bodyPr>
          <a:lstStyle/>
          <a:p>
            <a:pPr algn="l">
              <a:lnSpc>
                <a:spcPts val="6322"/>
              </a:lnSpc>
            </a:pPr>
            <a:r>
              <a:rPr lang="en-US" sz="4518" b="1" spc="131">
                <a:solidFill>
                  <a:srgbClr val="004AAD"/>
                </a:solidFill>
                <a:latin typeface="Nunito Bold"/>
                <a:ea typeface="Nunito Bold"/>
                <a:cs typeface="Nunito Bold"/>
                <a:sym typeface="Nunito Bold"/>
              </a:rPr>
              <a:t>Leader:</a:t>
            </a:r>
          </a:p>
          <a:p>
            <a:pPr algn="l">
              <a:lnSpc>
                <a:spcPts val="6326"/>
              </a:lnSpc>
            </a:pPr>
            <a:r>
              <a:rPr lang="en-US" sz="4518" b="1" spc="135">
                <a:solidFill>
                  <a:srgbClr val="5A3114"/>
                </a:solidFill>
                <a:latin typeface="Nunito Bold"/>
                <a:ea typeface="Nunito Bold"/>
                <a:cs typeface="Nunito Bold"/>
                <a:sym typeface="Nunito Bold"/>
              </a:rPr>
              <a:t>The Gospel of the Lord</a:t>
            </a:r>
          </a:p>
          <a:p>
            <a:pPr algn="l">
              <a:lnSpc>
                <a:spcPts val="6466"/>
              </a:lnSpc>
            </a:pPr>
            <a:endParaRPr lang="en-US" sz="4518" b="1" spc="135">
              <a:solidFill>
                <a:srgbClr val="5A3114"/>
              </a:solidFill>
              <a:latin typeface="Nunito Bold"/>
              <a:ea typeface="Nunito Bold"/>
              <a:cs typeface="Nunito Bold"/>
              <a:sym typeface="Nunito Bold"/>
            </a:endParaRPr>
          </a:p>
        </p:txBody>
      </p:sp>
      <p:sp>
        <p:nvSpPr>
          <p:cNvPr id="6" name="TextBox 6"/>
          <p:cNvSpPr txBox="1"/>
          <p:nvPr/>
        </p:nvSpPr>
        <p:spPr>
          <a:xfrm>
            <a:off x="9577684" y="5675376"/>
            <a:ext cx="5886808" cy="2426184"/>
          </a:xfrm>
          <a:prstGeom prst="rect">
            <a:avLst/>
          </a:prstGeom>
        </p:spPr>
        <p:txBody>
          <a:bodyPr lIns="0" tIns="0" rIns="0" bIns="0" rtlCol="0" anchor="t">
            <a:spAutoFit/>
          </a:bodyPr>
          <a:lstStyle/>
          <a:p>
            <a:pPr algn="l">
              <a:lnSpc>
                <a:spcPts val="6461"/>
              </a:lnSpc>
            </a:pPr>
            <a:r>
              <a:rPr lang="en-US" sz="4619" b="1" spc="133">
                <a:solidFill>
                  <a:srgbClr val="004AAD"/>
                </a:solidFill>
                <a:latin typeface="Nunito Bold"/>
                <a:ea typeface="Nunito Bold"/>
                <a:cs typeface="Nunito Bold"/>
                <a:sym typeface="Nunito Bold"/>
              </a:rPr>
              <a:t>All: </a:t>
            </a:r>
          </a:p>
          <a:p>
            <a:pPr algn="l">
              <a:lnSpc>
                <a:spcPts val="6466"/>
              </a:lnSpc>
            </a:pPr>
            <a:r>
              <a:rPr lang="en-US" sz="4619" b="1" spc="138">
                <a:solidFill>
                  <a:srgbClr val="5B1018"/>
                </a:solidFill>
                <a:latin typeface="Nunito Bold"/>
                <a:ea typeface="Nunito Bold"/>
                <a:cs typeface="Nunito Bold"/>
                <a:sym typeface="Nunito Bold"/>
              </a:rPr>
              <a:t>Praise to you, Lord Jesus Christ.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026D37"/>
        </a:solidFill>
        <a:effectLst/>
      </p:bgPr>
    </p:bg>
    <p:spTree>
      <p:nvGrpSpPr>
        <p:cNvPr id="1" name=""/>
        <p:cNvGrpSpPr/>
        <p:nvPr/>
      </p:nvGrpSpPr>
      <p:grpSpPr>
        <a:xfrm>
          <a:off x="0" y="0"/>
          <a:ext cx="0" cy="0"/>
          <a:chOff x="0" y="0"/>
          <a:chExt cx="0" cy="0"/>
        </a:xfrm>
      </p:grpSpPr>
      <p:sp>
        <p:nvSpPr>
          <p:cNvPr id="2" name="Freeform 2"/>
          <p:cNvSpPr/>
          <p:nvPr/>
        </p:nvSpPr>
        <p:spPr>
          <a:xfrm>
            <a:off x="486746" y="0"/>
            <a:ext cx="17314509" cy="10287000"/>
          </a:xfrm>
          <a:custGeom>
            <a:avLst/>
            <a:gdLst/>
            <a:ahLst/>
            <a:cxnLst/>
            <a:rect l="l" t="t" r="r" b="b"/>
            <a:pathLst>
              <a:path w="17314509" h="10287000">
                <a:moveTo>
                  <a:pt x="0" y="0"/>
                </a:moveTo>
                <a:lnTo>
                  <a:pt x="17314508" y="0"/>
                </a:lnTo>
                <a:lnTo>
                  <a:pt x="17314508" y="10287000"/>
                </a:lnTo>
                <a:lnTo>
                  <a:pt x="0" y="10287000"/>
                </a:lnTo>
                <a:lnTo>
                  <a:pt x="0" y="0"/>
                </a:lnTo>
                <a:close/>
              </a:path>
            </a:pathLst>
          </a:custGeom>
          <a:blipFill>
            <a:blip r:embed="rId2"/>
            <a:stretch>
              <a:fillRect l="-671" r="-671"/>
            </a:stretch>
          </a:blipFill>
        </p:spPr>
      </p:sp>
      <p:sp>
        <p:nvSpPr>
          <p:cNvPr id="3" name="TextBox 3"/>
          <p:cNvSpPr txBox="1"/>
          <p:nvPr/>
        </p:nvSpPr>
        <p:spPr>
          <a:xfrm>
            <a:off x="9626931" y="3840309"/>
            <a:ext cx="6679126" cy="1303191"/>
          </a:xfrm>
          <a:prstGeom prst="rect">
            <a:avLst/>
          </a:prstGeom>
        </p:spPr>
        <p:txBody>
          <a:bodyPr lIns="0" tIns="0" rIns="0" bIns="0" rtlCol="0" anchor="t">
            <a:spAutoFit/>
          </a:bodyPr>
          <a:lstStyle/>
          <a:p>
            <a:pPr algn="l">
              <a:lnSpc>
                <a:spcPts val="9411"/>
              </a:lnSpc>
            </a:pPr>
            <a:r>
              <a:rPr lang="en-US" sz="10456">
                <a:solidFill>
                  <a:srgbClr val="5A3114"/>
                </a:solidFill>
                <a:latin typeface="Porcelain"/>
                <a:ea typeface="Porcelain"/>
                <a:cs typeface="Porcelain"/>
                <a:sym typeface="Porcelain"/>
              </a:rPr>
              <a:t>Gospel Message</a:t>
            </a:r>
          </a:p>
        </p:txBody>
      </p:sp>
      <p:sp>
        <p:nvSpPr>
          <p:cNvPr id="4" name="Freeform 4"/>
          <p:cNvSpPr/>
          <p:nvPr/>
        </p:nvSpPr>
        <p:spPr>
          <a:xfrm rot="-320354">
            <a:off x="3784217" y="2374026"/>
            <a:ext cx="4835881" cy="4872424"/>
          </a:xfrm>
          <a:custGeom>
            <a:avLst/>
            <a:gdLst/>
            <a:ahLst/>
            <a:cxnLst/>
            <a:rect l="l" t="t" r="r" b="b"/>
            <a:pathLst>
              <a:path w="4835881" h="4872424">
                <a:moveTo>
                  <a:pt x="0" y="0"/>
                </a:moveTo>
                <a:lnTo>
                  <a:pt x="4835881" y="0"/>
                </a:lnTo>
                <a:lnTo>
                  <a:pt x="4835881" y="4872425"/>
                </a:lnTo>
                <a:lnTo>
                  <a:pt x="0" y="4872425"/>
                </a:lnTo>
                <a:lnTo>
                  <a:pt x="0" y="0"/>
                </a:lnTo>
                <a:close/>
              </a:path>
            </a:pathLst>
          </a:custGeom>
          <a:blipFill>
            <a:blip>
              <a:extLst>
                <a:ext uri="{96DAC541-7B7A-43D3-8B79-37D633B846F1}">
                  <asvg:svgBlip xmlns:asvg="http://schemas.microsoft.com/office/drawing/2016/SVG/main" r:embed="rId3"/>
                </a:ext>
              </a:extLst>
            </a:blip>
            <a:stretch>
              <a:fillRect l="-34" r="-34"/>
            </a:stretch>
          </a:blipFill>
        </p:spPr>
      </p:sp>
      <p:sp>
        <p:nvSpPr>
          <p:cNvPr id="5" name="Freeform 5"/>
          <p:cNvSpPr/>
          <p:nvPr/>
        </p:nvSpPr>
        <p:spPr>
          <a:xfrm rot="692353">
            <a:off x="11610534" y="1402087"/>
            <a:ext cx="1954876" cy="1515029"/>
          </a:xfrm>
          <a:custGeom>
            <a:avLst/>
            <a:gdLst/>
            <a:ahLst/>
            <a:cxnLst/>
            <a:rect l="l" t="t" r="r" b="b"/>
            <a:pathLst>
              <a:path w="1954876" h="1515029">
                <a:moveTo>
                  <a:pt x="0" y="0"/>
                </a:moveTo>
                <a:lnTo>
                  <a:pt x="1954876" y="0"/>
                </a:lnTo>
                <a:lnTo>
                  <a:pt x="1954876" y="1515029"/>
                </a:lnTo>
                <a:lnTo>
                  <a:pt x="0" y="1515029"/>
                </a:lnTo>
                <a:lnTo>
                  <a:pt x="0" y="0"/>
                </a:lnTo>
                <a:close/>
              </a:path>
            </a:pathLst>
          </a:custGeom>
          <a:blipFill>
            <a:blip>
              <a:extLst>
                <a:ext uri="{96DAC541-7B7A-43D3-8B79-37D633B846F1}">
                  <asvg:svgBlip xmlns:asvg="http://schemas.microsoft.com/office/drawing/2016/SVG/main" r:embed="rId4"/>
                </a:ext>
              </a:extLst>
            </a:blip>
            <a:stretch>
              <a:fillRect t="-109" b="-109"/>
            </a:stretch>
          </a:blipFill>
        </p:spPr>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026D37"/>
        </a:solidFill>
        <a:effectLst/>
      </p:bgPr>
    </p:bg>
    <p:spTree>
      <p:nvGrpSpPr>
        <p:cNvPr id="1" name=""/>
        <p:cNvGrpSpPr/>
        <p:nvPr/>
      </p:nvGrpSpPr>
      <p:grpSpPr>
        <a:xfrm>
          <a:off x="0" y="0"/>
          <a:ext cx="0" cy="0"/>
          <a:chOff x="0" y="0"/>
          <a:chExt cx="0" cy="0"/>
        </a:xfrm>
      </p:grpSpPr>
      <p:sp>
        <p:nvSpPr>
          <p:cNvPr id="2" name="Freeform 2"/>
          <p:cNvSpPr/>
          <p:nvPr/>
        </p:nvSpPr>
        <p:spPr>
          <a:xfrm>
            <a:off x="486746" y="0"/>
            <a:ext cx="17314509" cy="10287000"/>
          </a:xfrm>
          <a:custGeom>
            <a:avLst/>
            <a:gdLst/>
            <a:ahLst/>
            <a:cxnLst/>
            <a:rect l="l" t="t" r="r" b="b"/>
            <a:pathLst>
              <a:path w="17314509" h="10287000">
                <a:moveTo>
                  <a:pt x="0" y="0"/>
                </a:moveTo>
                <a:lnTo>
                  <a:pt x="17314508" y="0"/>
                </a:lnTo>
                <a:lnTo>
                  <a:pt x="17314508" y="10287000"/>
                </a:lnTo>
                <a:lnTo>
                  <a:pt x="0" y="10287000"/>
                </a:lnTo>
                <a:lnTo>
                  <a:pt x="0" y="0"/>
                </a:lnTo>
                <a:close/>
              </a:path>
            </a:pathLst>
          </a:custGeom>
          <a:blipFill>
            <a:blip r:embed="rId2"/>
            <a:stretch>
              <a:fillRect l="-671" r="-671"/>
            </a:stretch>
          </a:blipFill>
        </p:spPr>
      </p:sp>
      <p:sp>
        <p:nvSpPr>
          <p:cNvPr id="3" name="Freeform 3"/>
          <p:cNvSpPr/>
          <p:nvPr/>
        </p:nvSpPr>
        <p:spPr>
          <a:xfrm>
            <a:off x="10022860" y="1372342"/>
            <a:ext cx="4727794" cy="6640844"/>
          </a:xfrm>
          <a:custGeom>
            <a:avLst/>
            <a:gdLst/>
            <a:ahLst/>
            <a:cxnLst/>
            <a:rect l="l" t="t" r="r" b="b"/>
            <a:pathLst>
              <a:path w="4727794" h="6640844">
                <a:moveTo>
                  <a:pt x="0" y="0"/>
                </a:moveTo>
                <a:lnTo>
                  <a:pt x="4727793" y="0"/>
                </a:lnTo>
                <a:lnTo>
                  <a:pt x="4727793" y="6640844"/>
                </a:lnTo>
                <a:lnTo>
                  <a:pt x="0" y="6640844"/>
                </a:lnTo>
                <a:lnTo>
                  <a:pt x="0" y="0"/>
                </a:lnTo>
                <a:close/>
              </a:path>
            </a:pathLst>
          </a:custGeom>
          <a:blipFill>
            <a:blip r:embed="rId3"/>
            <a:stretch>
              <a:fillRect/>
            </a:stretch>
          </a:blipFill>
        </p:spPr>
      </p:sp>
      <p:sp>
        <p:nvSpPr>
          <p:cNvPr id="4" name="Freeform 4"/>
          <p:cNvSpPr/>
          <p:nvPr/>
        </p:nvSpPr>
        <p:spPr>
          <a:xfrm>
            <a:off x="452332" y="-25810"/>
            <a:ext cx="17314509" cy="10287000"/>
          </a:xfrm>
          <a:custGeom>
            <a:avLst/>
            <a:gdLst/>
            <a:ahLst/>
            <a:cxnLst/>
            <a:rect l="l" t="t" r="r" b="b"/>
            <a:pathLst>
              <a:path w="17314509" h="10287000">
                <a:moveTo>
                  <a:pt x="0" y="0"/>
                </a:moveTo>
                <a:lnTo>
                  <a:pt x="17314508" y="0"/>
                </a:lnTo>
                <a:lnTo>
                  <a:pt x="17314508" y="10287000"/>
                </a:lnTo>
                <a:lnTo>
                  <a:pt x="0" y="10287000"/>
                </a:lnTo>
                <a:lnTo>
                  <a:pt x="0" y="0"/>
                </a:lnTo>
                <a:close/>
              </a:path>
            </a:pathLst>
          </a:custGeom>
          <a:blipFill>
            <a:blip r:embed="rId2"/>
            <a:stretch>
              <a:fillRect l="-671" r="-671"/>
            </a:stretch>
          </a:blipFill>
        </p:spPr>
        <p:txBody>
          <a:bodyPr/>
          <a:lstStyle/>
          <a:p>
            <a:endParaRPr lang="en-PH" dirty="0"/>
          </a:p>
        </p:txBody>
      </p:sp>
      <p:sp>
        <p:nvSpPr>
          <p:cNvPr id="6" name="TextBox 6"/>
          <p:cNvSpPr txBox="1"/>
          <p:nvPr/>
        </p:nvSpPr>
        <p:spPr>
          <a:xfrm>
            <a:off x="3539804" y="800100"/>
            <a:ext cx="5816220" cy="2846870"/>
          </a:xfrm>
          <a:prstGeom prst="rect">
            <a:avLst/>
          </a:prstGeom>
        </p:spPr>
        <p:txBody>
          <a:bodyPr lIns="0" tIns="0" rIns="0" bIns="0" rtlCol="0" anchor="t">
            <a:spAutoFit/>
          </a:bodyPr>
          <a:lstStyle/>
          <a:p>
            <a:pPr algn="l">
              <a:lnSpc>
                <a:spcPts val="7191"/>
              </a:lnSpc>
            </a:pPr>
            <a:r>
              <a:rPr lang="en-US" sz="7999" dirty="0">
                <a:solidFill>
                  <a:srgbClr val="5A3114"/>
                </a:solidFill>
                <a:latin typeface="Porcelain"/>
                <a:ea typeface="Porcelain"/>
                <a:cs typeface="Porcelain"/>
                <a:sym typeface="Porcelain"/>
              </a:rPr>
              <a:t>Activity: </a:t>
            </a:r>
          </a:p>
          <a:p>
            <a:pPr algn="l">
              <a:lnSpc>
                <a:spcPts val="7191"/>
              </a:lnSpc>
            </a:pPr>
            <a:r>
              <a:rPr lang="en-US" sz="7999" dirty="0">
                <a:solidFill>
                  <a:srgbClr val="5A3114"/>
                </a:solidFill>
                <a:latin typeface="Porcelain"/>
                <a:ea typeface="Porcelain"/>
                <a:cs typeface="Porcelain"/>
                <a:sym typeface="Porcelain"/>
              </a:rPr>
              <a:t>“God’s Generous Heart”</a:t>
            </a:r>
          </a:p>
        </p:txBody>
      </p:sp>
      <p:sp>
        <p:nvSpPr>
          <p:cNvPr id="7" name="TextBox 7"/>
          <p:cNvSpPr txBox="1"/>
          <p:nvPr/>
        </p:nvSpPr>
        <p:spPr>
          <a:xfrm>
            <a:off x="3270071" y="3411302"/>
            <a:ext cx="5873929" cy="3502434"/>
          </a:xfrm>
          <a:prstGeom prst="rect">
            <a:avLst/>
          </a:prstGeom>
        </p:spPr>
        <p:txBody>
          <a:bodyPr lIns="0" tIns="0" rIns="0" bIns="0" rtlCol="0" anchor="t">
            <a:spAutoFit/>
          </a:bodyPr>
          <a:lstStyle/>
          <a:p>
            <a:pPr algn="l">
              <a:lnSpc>
                <a:spcPts val="5537"/>
              </a:lnSpc>
            </a:pPr>
            <a:r>
              <a:rPr lang="en-US" sz="3955" b="1" spc="114" dirty="0">
                <a:solidFill>
                  <a:srgbClr val="5A3114"/>
                </a:solidFill>
                <a:latin typeface="Nunito Bold"/>
                <a:ea typeface="Nunito Bold"/>
                <a:cs typeface="Nunito Bold"/>
                <a:sym typeface="Nunito Bold"/>
              </a:rPr>
              <a:t>Materials Needed:</a:t>
            </a:r>
          </a:p>
          <a:p>
            <a:pPr marL="853968" lvl="1" indent="-426984" algn="l">
              <a:lnSpc>
                <a:spcPts val="5537"/>
              </a:lnSpc>
              <a:buFont typeface="Arial"/>
              <a:buChar char="•"/>
            </a:pPr>
            <a:r>
              <a:rPr lang="en-US" sz="3955" b="1" spc="114" dirty="0">
                <a:solidFill>
                  <a:srgbClr val="5A3114"/>
                </a:solidFill>
                <a:latin typeface="Nunito Bold"/>
                <a:ea typeface="Nunito Bold"/>
                <a:cs typeface="Nunito Bold"/>
                <a:sym typeface="Nunito Bold"/>
              </a:rPr>
              <a:t>Red Colored Paper</a:t>
            </a:r>
          </a:p>
          <a:p>
            <a:pPr marL="853968" lvl="1" indent="-426984" algn="l">
              <a:lnSpc>
                <a:spcPts val="5537"/>
              </a:lnSpc>
              <a:buFont typeface="Arial"/>
              <a:buChar char="•"/>
            </a:pPr>
            <a:r>
              <a:rPr lang="en-US" sz="3955" b="1" spc="114" dirty="0">
                <a:solidFill>
                  <a:srgbClr val="5A3114"/>
                </a:solidFill>
                <a:latin typeface="Nunito Bold"/>
                <a:ea typeface="Nunito Bold"/>
                <a:cs typeface="Nunito Bold"/>
                <a:sym typeface="Nunito Bold"/>
              </a:rPr>
              <a:t>Scissors</a:t>
            </a:r>
          </a:p>
          <a:p>
            <a:pPr marL="853968" lvl="1" indent="-426984" algn="l">
              <a:lnSpc>
                <a:spcPts val="5537"/>
              </a:lnSpc>
              <a:buFont typeface="Arial"/>
              <a:buChar char="•"/>
            </a:pPr>
            <a:r>
              <a:rPr lang="en-US" sz="3955" b="1" spc="114" dirty="0">
                <a:solidFill>
                  <a:srgbClr val="5A3114"/>
                </a:solidFill>
                <a:latin typeface="Nunito Bold"/>
                <a:ea typeface="Nunito Bold"/>
                <a:cs typeface="Nunito Bold"/>
                <a:sym typeface="Nunito Bold"/>
              </a:rPr>
              <a:t>Pen</a:t>
            </a:r>
          </a:p>
          <a:p>
            <a:pPr algn="l">
              <a:lnSpc>
                <a:spcPts val="5537"/>
              </a:lnSpc>
            </a:pPr>
            <a:endParaRPr lang="en-US" sz="3955" b="1" spc="114" dirty="0">
              <a:solidFill>
                <a:srgbClr val="5A3114"/>
              </a:solidFill>
              <a:latin typeface="Nunito Bold"/>
              <a:ea typeface="Nunito Bold"/>
              <a:cs typeface="Nunito Bold"/>
              <a:sym typeface="Nunito Bold"/>
            </a:endParaRPr>
          </a:p>
        </p:txBody>
      </p:sp>
      <p:pic>
        <p:nvPicPr>
          <p:cNvPr id="8" name="Picture 7" descr="Red Heart Cutouts">
            <a:extLst>
              <a:ext uri="{FF2B5EF4-FFF2-40B4-BE49-F238E27FC236}">
                <a16:creationId xmlns:a16="http://schemas.microsoft.com/office/drawing/2014/main" id="{A703D03E-0E0A-8137-B61C-90981BD459B8}"/>
              </a:ext>
            </a:extLst>
          </p:cNvPr>
          <p:cNvPicPr>
            <a:picLocks noChangeAspect="1"/>
          </p:cNvPicPr>
          <p:nvPr/>
        </p:nvPicPr>
        <p:blipFill>
          <a:blip r:embed="rId4"/>
          <a:stretch>
            <a:fillRect/>
          </a:stretch>
        </p:blipFill>
        <p:spPr>
          <a:xfrm>
            <a:off x="9657712" y="1790700"/>
            <a:ext cx="5410200" cy="5410200"/>
          </a:xfrm>
          <a:prstGeom prst="rect">
            <a:avLst/>
          </a:prstGeom>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026D37"/>
        </a:solidFill>
        <a:effectLst/>
      </p:bgPr>
    </p:bg>
    <p:spTree>
      <p:nvGrpSpPr>
        <p:cNvPr id="1" name=""/>
        <p:cNvGrpSpPr/>
        <p:nvPr/>
      </p:nvGrpSpPr>
      <p:grpSpPr>
        <a:xfrm>
          <a:off x="0" y="0"/>
          <a:ext cx="0" cy="0"/>
          <a:chOff x="0" y="0"/>
          <a:chExt cx="0" cy="0"/>
        </a:xfrm>
      </p:grpSpPr>
      <p:sp>
        <p:nvSpPr>
          <p:cNvPr id="2" name="Freeform 2"/>
          <p:cNvSpPr/>
          <p:nvPr/>
        </p:nvSpPr>
        <p:spPr>
          <a:xfrm>
            <a:off x="486746" y="0"/>
            <a:ext cx="17314509" cy="10287000"/>
          </a:xfrm>
          <a:custGeom>
            <a:avLst/>
            <a:gdLst/>
            <a:ahLst/>
            <a:cxnLst/>
            <a:rect l="l" t="t" r="r" b="b"/>
            <a:pathLst>
              <a:path w="17314509" h="10287000">
                <a:moveTo>
                  <a:pt x="0" y="0"/>
                </a:moveTo>
                <a:lnTo>
                  <a:pt x="17314508" y="0"/>
                </a:lnTo>
                <a:lnTo>
                  <a:pt x="17314508" y="10287000"/>
                </a:lnTo>
                <a:lnTo>
                  <a:pt x="0" y="10287000"/>
                </a:lnTo>
                <a:lnTo>
                  <a:pt x="0" y="0"/>
                </a:lnTo>
                <a:close/>
              </a:path>
            </a:pathLst>
          </a:custGeom>
          <a:blipFill>
            <a:blip r:embed="rId2"/>
            <a:stretch>
              <a:fillRect l="-671" r="-671"/>
            </a:stretch>
          </a:blipFill>
        </p:spPr>
      </p:sp>
      <p:sp>
        <p:nvSpPr>
          <p:cNvPr id="3" name="Freeform 3"/>
          <p:cNvSpPr/>
          <p:nvPr/>
        </p:nvSpPr>
        <p:spPr>
          <a:xfrm>
            <a:off x="10022860" y="1372342"/>
            <a:ext cx="4727794" cy="6640844"/>
          </a:xfrm>
          <a:custGeom>
            <a:avLst/>
            <a:gdLst/>
            <a:ahLst/>
            <a:cxnLst/>
            <a:rect l="l" t="t" r="r" b="b"/>
            <a:pathLst>
              <a:path w="4727794" h="6640844">
                <a:moveTo>
                  <a:pt x="0" y="0"/>
                </a:moveTo>
                <a:lnTo>
                  <a:pt x="4727793" y="0"/>
                </a:lnTo>
                <a:lnTo>
                  <a:pt x="4727793" y="6640844"/>
                </a:lnTo>
                <a:lnTo>
                  <a:pt x="0" y="6640844"/>
                </a:lnTo>
                <a:lnTo>
                  <a:pt x="0" y="0"/>
                </a:lnTo>
                <a:close/>
              </a:path>
            </a:pathLst>
          </a:custGeom>
          <a:blipFill>
            <a:blip r:embed="rId3"/>
            <a:stretch>
              <a:fillRect/>
            </a:stretch>
          </a:blipFill>
        </p:spPr>
      </p:sp>
      <p:sp>
        <p:nvSpPr>
          <p:cNvPr id="4" name="Freeform 4"/>
          <p:cNvSpPr/>
          <p:nvPr/>
        </p:nvSpPr>
        <p:spPr>
          <a:xfrm>
            <a:off x="486745" y="0"/>
            <a:ext cx="17314509" cy="10287000"/>
          </a:xfrm>
          <a:custGeom>
            <a:avLst/>
            <a:gdLst/>
            <a:ahLst/>
            <a:cxnLst/>
            <a:rect l="l" t="t" r="r" b="b"/>
            <a:pathLst>
              <a:path w="17314509" h="10287000">
                <a:moveTo>
                  <a:pt x="0" y="0"/>
                </a:moveTo>
                <a:lnTo>
                  <a:pt x="17314508" y="0"/>
                </a:lnTo>
                <a:lnTo>
                  <a:pt x="17314508" y="10287000"/>
                </a:lnTo>
                <a:lnTo>
                  <a:pt x="0" y="10287000"/>
                </a:lnTo>
                <a:lnTo>
                  <a:pt x="0" y="0"/>
                </a:lnTo>
                <a:close/>
              </a:path>
            </a:pathLst>
          </a:custGeom>
          <a:blipFill>
            <a:blip r:embed="rId2"/>
            <a:stretch>
              <a:fillRect l="-671" r="-671"/>
            </a:stretch>
          </a:blipFill>
        </p:spPr>
      </p:sp>
      <p:sp>
        <p:nvSpPr>
          <p:cNvPr id="5" name="TextBox 5"/>
          <p:cNvSpPr txBox="1"/>
          <p:nvPr/>
        </p:nvSpPr>
        <p:spPr>
          <a:xfrm>
            <a:off x="3699705" y="1257300"/>
            <a:ext cx="5816220" cy="3770199"/>
          </a:xfrm>
          <a:prstGeom prst="rect">
            <a:avLst/>
          </a:prstGeom>
        </p:spPr>
        <p:txBody>
          <a:bodyPr lIns="0" tIns="0" rIns="0" bIns="0" rtlCol="0" anchor="t">
            <a:spAutoFit/>
          </a:bodyPr>
          <a:lstStyle/>
          <a:p>
            <a:pPr algn="l">
              <a:lnSpc>
                <a:spcPts val="7191"/>
              </a:lnSpc>
            </a:pPr>
            <a:r>
              <a:rPr lang="en-US" sz="7999" dirty="0">
                <a:solidFill>
                  <a:srgbClr val="5A3114"/>
                </a:solidFill>
                <a:latin typeface="Porcelain"/>
                <a:ea typeface="Porcelain"/>
                <a:cs typeface="Porcelain"/>
                <a:sym typeface="Porcelain"/>
              </a:rPr>
              <a:t>Activity: </a:t>
            </a:r>
          </a:p>
          <a:p>
            <a:pPr>
              <a:lnSpc>
                <a:spcPts val="7199"/>
              </a:lnSpc>
            </a:pPr>
            <a:r>
              <a:rPr lang="en-US" sz="7999" dirty="0">
                <a:solidFill>
                  <a:srgbClr val="5A3114"/>
                </a:solidFill>
                <a:latin typeface="Porcelain"/>
                <a:ea typeface="Porcelain"/>
                <a:cs typeface="Porcelain"/>
                <a:sym typeface="Porcelain"/>
              </a:rPr>
              <a:t>“God Generous Heart”</a:t>
            </a:r>
          </a:p>
          <a:p>
            <a:pPr algn="l">
              <a:lnSpc>
                <a:spcPts val="7199"/>
              </a:lnSpc>
            </a:pPr>
            <a:endParaRPr lang="en-US" sz="7999" dirty="0">
              <a:solidFill>
                <a:srgbClr val="5A3114"/>
              </a:solidFill>
              <a:latin typeface="Porcelain"/>
              <a:ea typeface="Porcelain"/>
              <a:cs typeface="Porcelain"/>
              <a:sym typeface="Porcelain"/>
            </a:endParaRPr>
          </a:p>
        </p:txBody>
      </p:sp>
      <p:sp>
        <p:nvSpPr>
          <p:cNvPr id="7" name="TextBox 7"/>
          <p:cNvSpPr txBox="1"/>
          <p:nvPr/>
        </p:nvSpPr>
        <p:spPr>
          <a:xfrm>
            <a:off x="3241637" y="4000500"/>
            <a:ext cx="5978554" cy="3304623"/>
          </a:xfrm>
          <a:prstGeom prst="rect">
            <a:avLst/>
          </a:prstGeom>
        </p:spPr>
        <p:txBody>
          <a:bodyPr lIns="0" tIns="0" rIns="0" bIns="0" rtlCol="0" anchor="t">
            <a:spAutoFit/>
          </a:bodyPr>
          <a:lstStyle/>
          <a:p>
            <a:pPr algn="ctr">
              <a:lnSpc>
                <a:spcPts val="3704"/>
              </a:lnSpc>
              <a:spcBef>
                <a:spcPct val="0"/>
              </a:spcBef>
            </a:pPr>
            <a:r>
              <a:rPr lang="en-US" sz="2646" b="1" spc="76" dirty="0">
                <a:solidFill>
                  <a:srgbClr val="5A3114"/>
                </a:solidFill>
                <a:latin typeface="Nunito Bold"/>
                <a:ea typeface="Nunito Bold"/>
                <a:cs typeface="Nunito Bold"/>
                <a:sym typeface="Nunito Bold"/>
              </a:rPr>
              <a:t>1.Cut out a large heart from red colored paper</a:t>
            </a:r>
          </a:p>
          <a:p>
            <a:pPr algn="ctr">
              <a:lnSpc>
                <a:spcPts val="3704"/>
              </a:lnSpc>
              <a:spcBef>
                <a:spcPct val="0"/>
              </a:spcBef>
            </a:pPr>
            <a:r>
              <a:rPr lang="en-US" sz="2646" b="1" spc="76" dirty="0">
                <a:solidFill>
                  <a:srgbClr val="5A3114"/>
                </a:solidFill>
                <a:latin typeface="Nunito Bold"/>
                <a:ea typeface="Nunito Bold"/>
                <a:cs typeface="Nunito Bold"/>
                <a:sym typeface="Nunito Bold"/>
              </a:rPr>
              <a:t>2.Write at the center: “God is Generous to everyone.”</a:t>
            </a:r>
          </a:p>
          <a:p>
            <a:pPr algn="ctr">
              <a:lnSpc>
                <a:spcPts val="3704"/>
              </a:lnSpc>
              <a:spcBef>
                <a:spcPct val="0"/>
              </a:spcBef>
            </a:pPr>
            <a:r>
              <a:rPr lang="en-US" sz="2646" b="1" spc="76" dirty="0">
                <a:solidFill>
                  <a:srgbClr val="5A3114"/>
                </a:solidFill>
                <a:latin typeface="Nunito Bold"/>
                <a:ea typeface="Nunito Bold"/>
                <a:cs typeface="Nunito Bold"/>
                <a:sym typeface="Nunito Bold"/>
              </a:rPr>
              <a:t>3. Around the heart, write ways they can be generous.</a:t>
            </a:r>
          </a:p>
          <a:p>
            <a:pPr algn="ctr">
              <a:lnSpc>
                <a:spcPts val="3704"/>
              </a:lnSpc>
              <a:spcBef>
                <a:spcPct val="0"/>
              </a:spcBef>
            </a:pPr>
            <a:endParaRPr lang="en-US" sz="2646" b="1" spc="76" dirty="0">
              <a:solidFill>
                <a:srgbClr val="5A3114"/>
              </a:solidFill>
              <a:latin typeface="Nunito Bold"/>
              <a:ea typeface="Nunito Bold"/>
              <a:cs typeface="Nunito Bold"/>
              <a:sym typeface="Nunito Bold"/>
            </a:endParaRPr>
          </a:p>
        </p:txBody>
      </p:sp>
      <p:pic>
        <p:nvPicPr>
          <p:cNvPr id="8" name="Picture 7" descr="Red Heart Cutouts">
            <a:extLst>
              <a:ext uri="{FF2B5EF4-FFF2-40B4-BE49-F238E27FC236}">
                <a16:creationId xmlns:a16="http://schemas.microsoft.com/office/drawing/2014/main" id="{094892E3-ED25-ABFD-BE5F-3245BF7EBA6A}"/>
              </a:ext>
            </a:extLst>
          </p:cNvPr>
          <p:cNvPicPr>
            <a:picLocks noChangeAspect="1"/>
          </p:cNvPicPr>
          <p:nvPr/>
        </p:nvPicPr>
        <p:blipFill>
          <a:blip r:embed="rId4"/>
          <a:stretch>
            <a:fillRect/>
          </a:stretch>
        </p:blipFill>
        <p:spPr>
          <a:xfrm>
            <a:off x="9742840" y="2019300"/>
            <a:ext cx="5380619" cy="5380619"/>
          </a:xfrm>
          <a:prstGeom prst="rect">
            <a:avLst/>
          </a:prstGeom>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026D37"/>
        </a:solidFill>
        <a:effectLst/>
      </p:bgPr>
    </p:bg>
    <p:spTree>
      <p:nvGrpSpPr>
        <p:cNvPr id="1" name=""/>
        <p:cNvGrpSpPr/>
        <p:nvPr/>
      </p:nvGrpSpPr>
      <p:grpSpPr>
        <a:xfrm>
          <a:off x="0" y="0"/>
          <a:ext cx="0" cy="0"/>
          <a:chOff x="0" y="0"/>
          <a:chExt cx="0" cy="0"/>
        </a:xfrm>
      </p:grpSpPr>
      <p:sp>
        <p:nvSpPr>
          <p:cNvPr id="2" name="Freeform 2"/>
          <p:cNvSpPr/>
          <p:nvPr/>
        </p:nvSpPr>
        <p:spPr>
          <a:xfrm>
            <a:off x="486746" y="0"/>
            <a:ext cx="17314509" cy="10287000"/>
          </a:xfrm>
          <a:custGeom>
            <a:avLst/>
            <a:gdLst/>
            <a:ahLst/>
            <a:cxnLst/>
            <a:rect l="l" t="t" r="r" b="b"/>
            <a:pathLst>
              <a:path w="17314509" h="10287000">
                <a:moveTo>
                  <a:pt x="0" y="0"/>
                </a:moveTo>
                <a:lnTo>
                  <a:pt x="17314508" y="0"/>
                </a:lnTo>
                <a:lnTo>
                  <a:pt x="17314508" y="10287000"/>
                </a:lnTo>
                <a:lnTo>
                  <a:pt x="0" y="10287000"/>
                </a:lnTo>
                <a:lnTo>
                  <a:pt x="0" y="0"/>
                </a:lnTo>
                <a:close/>
              </a:path>
            </a:pathLst>
          </a:custGeom>
          <a:blipFill>
            <a:blip r:embed="rId2"/>
            <a:stretch>
              <a:fillRect l="-671" r="-671"/>
            </a:stretch>
          </a:blipFill>
        </p:spPr>
      </p:sp>
      <p:sp>
        <p:nvSpPr>
          <p:cNvPr id="3" name="TextBox 3"/>
          <p:cNvSpPr txBox="1"/>
          <p:nvPr/>
        </p:nvSpPr>
        <p:spPr>
          <a:xfrm>
            <a:off x="3580484" y="1626879"/>
            <a:ext cx="5917666" cy="1238232"/>
          </a:xfrm>
          <a:prstGeom prst="rect">
            <a:avLst/>
          </a:prstGeom>
        </p:spPr>
        <p:txBody>
          <a:bodyPr lIns="0" tIns="0" rIns="0" bIns="0" rtlCol="0" anchor="t">
            <a:spAutoFit/>
          </a:bodyPr>
          <a:lstStyle/>
          <a:p>
            <a:pPr algn="l">
              <a:lnSpc>
                <a:spcPts val="8999"/>
              </a:lnSpc>
            </a:pPr>
            <a:r>
              <a:rPr lang="en-US" sz="9999">
                <a:solidFill>
                  <a:srgbClr val="5A3114"/>
                </a:solidFill>
                <a:latin typeface="Porcelain"/>
                <a:ea typeface="Porcelain"/>
                <a:cs typeface="Porcelain"/>
                <a:sym typeface="Porcelain"/>
              </a:rPr>
              <a:t>Closing Prayer</a:t>
            </a:r>
          </a:p>
        </p:txBody>
      </p:sp>
      <p:sp>
        <p:nvSpPr>
          <p:cNvPr id="4" name="Freeform 4"/>
          <p:cNvSpPr/>
          <p:nvPr/>
        </p:nvSpPr>
        <p:spPr>
          <a:xfrm>
            <a:off x="3321636" y="5143500"/>
            <a:ext cx="5822364" cy="3289636"/>
          </a:xfrm>
          <a:custGeom>
            <a:avLst/>
            <a:gdLst/>
            <a:ahLst/>
            <a:cxnLst/>
            <a:rect l="l" t="t" r="r" b="b"/>
            <a:pathLst>
              <a:path w="5822364" h="3289636">
                <a:moveTo>
                  <a:pt x="0" y="0"/>
                </a:moveTo>
                <a:lnTo>
                  <a:pt x="5822364" y="0"/>
                </a:lnTo>
                <a:lnTo>
                  <a:pt x="5822364" y="3289636"/>
                </a:lnTo>
                <a:lnTo>
                  <a:pt x="0" y="3289636"/>
                </a:lnTo>
                <a:lnTo>
                  <a:pt x="0" y="0"/>
                </a:lnTo>
                <a:close/>
              </a:path>
            </a:pathLst>
          </a:custGeom>
          <a:blipFill>
            <a:blip>
              <a:extLst>
                <a:ext uri="{96DAC541-7B7A-43D3-8B79-37D633B846F1}">
                  <asvg:svgBlip xmlns:asvg="http://schemas.microsoft.com/office/drawing/2016/SVG/main" r:embed="rId3"/>
                </a:ext>
              </a:extLst>
            </a:blip>
            <a:stretch>
              <a:fillRect t="-354" b="-354"/>
            </a:stretch>
          </a:blipFill>
        </p:spPr>
      </p:sp>
      <p:sp>
        <p:nvSpPr>
          <p:cNvPr id="5" name="Freeform 5"/>
          <p:cNvSpPr/>
          <p:nvPr/>
        </p:nvSpPr>
        <p:spPr>
          <a:xfrm>
            <a:off x="5394508" y="3026684"/>
            <a:ext cx="1676621" cy="1955243"/>
          </a:xfrm>
          <a:custGeom>
            <a:avLst/>
            <a:gdLst/>
            <a:ahLst/>
            <a:cxnLst/>
            <a:rect l="l" t="t" r="r" b="b"/>
            <a:pathLst>
              <a:path w="1676621" h="1955243">
                <a:moveTo>
                  <a:pt x="0" y="0"/>
                </a:moveTo>
                <a:lnTo>
                  <a:pt x="1676621" y="0"/>
                </a:lnTo>
                <a:lnTo>
                  <a:pt x="1676621" y="1955243"/>
                </a:lnTo>
                <a:lnTo>
                  <a:pt x="0" y="1955243"/>
                </a:lnTo>
                <a:lnTo>
                  <a:pt x="0" y="0"/>
                </a:lnTo>
                <a:close/>
              </a:path>
            </a:pathLst>
          </a:custGeom>
          <a:blipFill>
            <a:blip>
              <a:extLst>
                <a:ext uri="{96DAC541-7B7A-43D3-8B79-37D633B846F1}">
                  <asvg:svgBlip xmlns:asvg="http://schemas.microsoft.com/office/drawing/2016/SVG/main" r:embed="rId4"/>
                </a:ext>
              </a:extLst>
            </a:blip>
            <a:stretch>
              <a:fillRect l="-100" r="-100"/>
            </a:stretch>
          </a:blipFill>
        </p:spPr>
      </p:sp>
      <p:sp>
        <p:nvSpPr>
          <p:cNvPr id="6" name="TextBox 6"/>
          <p:cNvSpPr txBox="1"/>
          <p:nvPr/>
        </p:nvSpPr>
        <p:spPr>
          <a:xfrm>
            <a:off x="9615964" y="1046498"/>
            <a:ext cx="5576545" cy="7386638"/>
          </a:xfrm>
          <a:prstGeom prst="rect">
            <a:avLst/>
          </a:prstGeom>
        </p:spPr>
        <p:txBody>
          <a:bodyPr lIns="0" tIns="0" rIns="0" bIns="0" rtlCol="0" anchor="t">
            <a:spAutoFit/>
          </a:bodyPr>
          <a:lstStyle/>
          <a:p>
            <a:r>
              <a:rPr lang="en-PH" sz="3200" dirty="0"/>
              <a:t>Dear Jesus,</a:t>
            </a:r>
          </a:p>
          <a:p>
            <a:br>
              <a:rPr lang="en-PH" sz="3200" dirty="0"/>
            </a:br>
            <a:r>
              <a:rPr lang="en-PH" sz="3200" dirty="0"/>
              <a:t>Thank You for Your love and generosity.</a:t>
            </a:r>
            <a:br>
              <a:rPr lang="en-PH" sz="3200" dirty="0"/>
            </a:br>
            <a:r>
              <a:rPr lang="en-PH" sz="3200" dirty="0"/>
              <a:t>Teach us not to be jealous of others,</a:t>
            </a:r>
            <a:br>
              <a:rPr lang="en-PH" sz="3200" dirty="0"/>
            </a:br>
            <a:r>
              <a:rPr lang="en-PH" sz="3200" dirty="0"/>
              <a:t>but to be happy for their blessings.</a:t>
            </a:r>
            <a:br>
              <a:rPr lang="en-PH" sz="3200" dirty="0"/>
            </a:br>
            <a:r>
              <a:rPr lang="en-PH" sz="3200" dirty="0"/>
              <a:t>Help us to share, help, and love others</a:t>
            </a:r>
            <a:br>
              <a:rPr lang="en-PH" sz="3200" dirty="0"/>
            </a:br>
            <a:r>
              <a:rPr lang="en-PH" sz="3200" dirty="0"/>
              <a:t>with a generous heart.</a:t>
            </a:r>
            <a:br>
              <a:rPr lang="en-PH" sz="3200" dirty="0"/>
            </a:br>
            <a:r>
              <a:rPr lang="en-PH" sz="3200" dirty="0"/>
              <a:t>May we always remember that Your love is a gift for everyone.</a:t>
            </a:r>
          </a:p>
          <a:p>
            <a:br>
              <a:rPr lang="en-PH" sz="3200" dirty="0"/>
            </a:br>
            <a:r>
              <a:rPr lang="en-PH" sz="3200" dirty="0"/>
              <a:t>Amen.</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026D37"/>
        </a:solidFill>
        <a:effectLst/>
      </p:bgPr>
    </p:bg>
    <p:spTree>
      <p:nvGrpSpPr>
        <p:cNvPr id="1" name=""/>
        <p:cNvGrpSpPr/>
        <p:nvPr/>
      </p:nvGrpSpPr>
      <p:grpSpPr>
        <a:xfrm>
          <a:off x="0" y="0"/>
          <a:ext cx="0" cy="0"/>
          <a:chOff x="0" y="0"/>
          <a:chExt cx="0" cy="0"/>
        </a:xfrm>
      </p:grpSpPr>
      <p:sp>
        <p:nvSpPr>
          <p:cNvPr id="2" name="Freeform 2"/>
          <p:cNvSpPr/>
          <p:nvPr/>
        </p:nvSpPr>
        <p:spPr>
          <a:xfrm>
            <a:off x="-1087544" y="454101"/>
            <a:ext cx="11952449" cy="7320875"/>
          </a:xfrm>
          <a:custGeom>
            <a:avLst/>
            <a:gdLst/>
            <a:ahLst/>
            <a:cxnLst/>
            <a:rect l="l" t="t" r="r" b="b"/>
            <a:pathLst>
              <a:path w="11952449" h="7320875">
                <a:moveTo>
                  <a:pt x="0" y="0"/>
                </a:moveTo>
                <a:lnTo>
                  <a:pt x="11952449" y="0"/>
                </a:lnTo>
                <a:lnTo>
                  <a:pt x="11952449" y="7320875"/>
                </a:lnTo>
                <a:lnTo>
                  <a:pt x="0" y="7320875"/>
                </a:lnTo>
                <a:lnTo>
                  <a:pt x="0" y="0"/>
                </a:lnTo>
                <a:close/>
              </a:path>
            </a:pathLst>
          </a:custGeom>
          <a:blipFill>
            <a:blip>
              <a:extLst>
                <a:ext uri="{96DAC541-7B7A-43D3-8B79-37D633B846F1}">
                  <asvg:svgBlip xmlns:asvg="http://schemas.microsoft.com/office/drawing/2016/SVG/main" r:embed="rId2"/>
                </a:ext>
              </a:extLst>
            </a:blip>
            <a:stretch>
              <a:fillRect t="-150" b="-150"/>
            </a:stretch>
          </a:blipFill>
        </p:spPr>
      </p:sp>
      <p:sp>
        <p:nvSpPr>
          <p:cNvPr id="3" name="Freeform 3"/>
          <p:cNvSpPr/>
          <p:nvPr/>
        </p:nvSpPr>
        <p:spPr>
          <a:xfrm rot="-1360721">
            <a:off x="11867876" y="-1064824"/>
            <a:ext cx="4043743" cy="2603160"/>
          </a:xfrm>
          <a:custGeom>
            <a:avLst/>
            <a:gdLst/>
            <a:ahLst/>
            <a:cxnLst/>
            <a:rect l="l" t="t" r="r" b="b"/>
            <a:pathLst>
              <a:path w="4043743" h="2603160">
                <a:moveTo>
                  <a:pt x="0" y="0"/>
                </a:moveTo>
                <a:lnTo>
                  <a:pt x="4043743" y="0"/>
                </a:lnTo>
                <a:lnTo>
                  <a:pt x="4043743" y="2603160"/>
                </a:lnTo>
                <a:lnTo>
                  <a:pt x="0" y="2603160"/>
                </a:lnTo>
                <a:lnTo>
                  <a:pt x="0" y="0"/>
                </a:lnTo>
                <a:close/>
              </a:path>
            </a:pathLst>
          </a:custGeom>
          <a:blipFill>
            <a:blip>
              <a:extLst>
                <a:ext uri="{96DAC541-7B7A-43D3-8B79-37D633B846F1}">
                  <asvg:svgBlip xmlns:asvg="http://schemas.microsoft.com/office/drawing/2016/SVG/main" r:embed="rId3"/>
                </a:ext>
              </a:extLst>
            </a:blip>
            <a:stretch>
              <a:fillRect l="-160" r="-160"/>
            </a:stretch>
          </a:blipFill>
        </p:spPr>
      </p:sp>
      <p:grpSp>
        <p:nvGrpSpPr>
          <p:cNvPr id="4" name="Group 4"/>
          <p:cNvGrpSpPr/>
          <p:nvPr/>
        </p:nvGrpSpPr>
        <p:grpSpPr>
          <a:xfrm>
            <a:off x="7854276" y="1438460"/>
            <a:ext cx="10433724" cy="8229600"/>
            <a:chOff x="0" y="0"/>
            <a:chExt cx="13911632" cy="10972800"/>
          </a:xfrm>
        </p:grpSpPr>
        <p:sp>
          <p:nvSpPr>
            <p:cNvPr id="5" name="Freeform 5"/>
            <p:cNvSpPr/>
            <p:nvPr/>
          </p:nvSpPr>
          <p:spPr>
            <a:xfrm>
              <a:off x="0" y="0"/>
              <a:ext cx="13911580" cy="10972800"/>
            </a:xfrm>
            <a:custGeom>
              <a:avLst/>
              <a:gdLst/>
              <a:ahLst/>
              <a:cxnLst/>
              <a:rect l="l" t="t" r="r" b="b"/>
              <a:pathLst>
                <a:path w="13911580" h="10972800">
                  <a:moveTo>
                    <a:pt x="0" y="0"/>
                  </a:moveTo>
                  <a:lnTo>
                    <a:pt x="13911580" y="0"/>
                  </a:lnTo>
                  <a:lnTo>
                    <a:pt x="13911580" y="10972800"/>
                  </a:lnTo>
                  <a:lnTo>
                    <a:pt x="0" y="10972800"/>
                  </a:lnTo>
                  <a:lnTo>
                    <a:pt x="0" y="0"/>
                  </a:lnTo>
                  <a:close/>
                </a:path>
              </a:pathLst>
            </a:custGeom>
            <a:blipFill>
              <a:blip r:embed="rId4"/>
              <a:stretch>
                <a:fillRect t="-20" b="-20"/>
              </a:stretch>
            </a:blipFill>
          </p:spPr>
        </p:sp>
      </p:grpSp>
      <p:grpSp>
        <p:nvGrpSpPr>
          <p:cNvPr id="6" name="Group 6"/>
          <p:cNvGrpSpPr/>
          <p:nvPr/>
        </p:nvGrpSpPr>
        <p:grpSpPr>
          <a:xfrm>
            <a:off x="357696" y="247287"/>
            <a:ext cx="1642686" cy="912603"/>
            <a:chOff x="0" y="0"/>
            <a:chExt cx="2190248" cy="1216804"/>
          </a:xfrm>
        </p:grpSpPr>
        <p:sp>
          <p:nvSpPr>
            <p:cNvPr id="7" name="Freeform 7"/>
            <p:cNvSpPr/>
            <p:nvPr/>
          </p:nvSpPr>
          <p:spPr>
            <a:xfrm>
              <a:off x="0" y="0"/>
              <a:ext cx="2190242" cy="1216787"/>
            </a:xfrm>
            <a:custGeom>
              <a:avLst/>
              <a:gdLst/>
              <a:ahLst/>
              <a:cxnLst/>
              <a:rect l="l" t="t" r="r" b="b"/>
              <a:pathLst>
                <a:path w="2190242" h="1216787">
                  <a:moveTo>
                    <a:pt x="0" y="0"/>
                  </a:moveTo>
                  <a:lnTo>
                    <a:pt x="2190242" y="0"/>
                  </a:lnTo>
                  <a:lnTo>
                    <a:pt x="2190242" y="1216787"/>
                  </a:lnTo>
                  <a:lnTo>
                    <a:pt x="0" y="1216787"/>
                  </a:lnTo>
                  <a:lnTo>
                    <a:pt x="0" y="0"/>
                  </a:lnTo>
                  <a:close/>
                </a:path>
              </a:pathLst>
            </a:custGeom>
            <a:blipFill>
              <a:blip r:embed="rId5"/>
              <a:stretch>
                <a:fillRect l="-94" r="-95" b="-1"/>
              </a:stretch>
            </a:blipFill>
          </p:spPr>
        </p:sp>
      </p:grpSp>
      <p:grpSp>
        <p:nvGrpSpPr>
          <p:cNvPr id="8" name="Group 8"/>
          <p:cNvGrpSpPr/>
          <p:nvPr/>
        </p:nvGrpSpPr>
        <p:grpSpPr>
          <a:xfrm>
            <a:off x="878586" y="6575448"/>
            <a:ext cx="2243592" cy="3348645"/>
            <a:chOff x="0" y="0"/>
            <a:chExt cx="2991456" cy="4464860"/>
          </a:xfrm>
        </p:grpSpPr>
        <p:sp>
          <p:nvSpPr>
            <p:cNvPr id="9" name="Freeform 9"/>
            <p:cNvSpPr/>
            <p:nvPr/>
          </p:nvSpPr>
          <p:spPr>
            <a:xfrm>
              <a:off x="0" y="0"/>
              <a:ext cx="2991485" cy="4464812"/>
            </a:xfrm>
            <a:custGeom>
              <a:avLst/>
              <a:gdLst/>
              <a:ahLst/>
              <a:cxnLst/>
              <a:rect l="l" t="t" r="r" b="b"/>
              <a:pathLst>
                <a:path w="2991485" h="4464812">
                  <a:moveTo>
                    <a:pt x="0" y="0"/>
                  </a:moveTo>
                  <a:lnTo>
                    <a:pt x="2991485" y="0"/>
                  </a:lnTo>
                  <a:lnTo>
                    <a:pt x="2991485" y="4464812"/>
                  </a:lnTo>
                  <a:lnTo>
                    <a:pt x="0" y="4464812"/>
                  </a:lnTo>
                  <a:lnTo>
                    <a:pt x="0" y="0"/>
                  </a:lnTo>
                  <a:close/>
                </a:path>
              </a:pathLst>
            </a:custGeom>
            <a:blipFill>
              <a:blip r:embed="rId6"/>
              <a:stretch>
                <a:fillRect l="-5" r="-4" b="-1"/>
              </a:stretch>
            </a:blipFill>
          </p:spPr>
        </p:sp>
      </p:grpSp>
      <p:grpSp>
        <p:nvGrpSpPr>
          <p:cNvPr id="10" name="Group 10"/>
          <p:cNvGrpSpPr/>
          <p:nvPr/>
        </p:nvGrpSpPr>
        <p:grpSpPr>
          <a:xfrm>
            <a:off x="3662239" y="6575448"/>
            <a:ext cx="2452882" cy="3348645"/>
            <a:chOff x="0" y="0"/>
            <a:chExt cx="3270509" cy="4464860"/>
          </a:xfrm>
        </p:grpSpPr>
        <p:sp>
          <p:nvSpPr>
            <p:cNvPr id="11" name="Freeform 11"/>
            <p:cNvSpPr/>
            <p:nvPr/>
          </p:nvSpPr>
          <p:spPr>
            <a:xfrm>
              <a:off x="0" y="0"/>
              <a:ext cx="3270504" cy="4464812"/>
            </a:xfrm>
            <a:custGeom>
              <a:avLst/>
              <a:gdLst/>
              <a:ahLst/>
              <a:cxnLst/>
              <a:rect l="l" t="t" r="r" b="b"/>
              <a:pathLst>
                <a:path w="3270504" h="4464812">
                  <a:moveTo>
                    <a:pt x="0" y="0"/>
                  </a:moveTo>
                  <a:lnTo>
                    <a:pt x="3270504" y="0"/>
                  </a:lnTo>
                  <a:lnTo>
                    <a:pt x="3270504" y="4464812"/>
                  </a:lnTo>
                  <a:lnTo>
                    <a:pt x="0" y="4464812"/>
                  </a:lnTo>
                  <a:lnTo>
                    <a:pt x="0" y="0"/>
                  </a:lnTo>
                  <a:close/>
                </a:path>
              </a:pathLst>
            </a:custGeom>
            <a:blipFill>
              <a:blip r:embed="rId7"/>
              <a:stretch>
                <a:fillRect l="-14" r="-15" b="-1"/>
              </a:stretch>
            </a:blipFill>
          </p:spPr>
        </p:sp>
      </p:grpSp>
      <p:sp>
        <p:nvSpPr>
          <p:cNvPr id="12" name="TextBox 12"/>
          <p:cNvSpPr txBox="1"/>
          <p:nvPr/>
        </p:nvSpPr>
        <p:spPr>
          <a:xfrm rot="-181529">
            <a:off x="57995" y="3270028"/>
            <a:ext cx="9703600" cy="3290824"/>
          </a:xfrm>
          <a:prstGeom prst="rect">
            <a:avLst/>
          </a:prstGeom>
        </p:spPr>
        <p:txBody>
          <a:bodyPr lIns="0" tIns="0" rIns="0" bIns="0" rtlCol="0" anchor="t">
            <a:spAutoFit/>
          </a:bodyPr>
          <a:lstStyle/>
          <a:p>
            <a:pPr algn="ctr">
              <a:lnSpc>
                <a:spcPts val="11918"/>
              </a:lnSpc>
            </a:pPr>
            <a:r>
              <a:rPr lang="en-US" sz="17025">
                <a:solidFill>
                  <a:srgbClr val="5D2719"/>
                </a:solidFill>
                <a:latin typeface="Porcelain"/>
                <a:ea typeface="Porcelain"/>
                <a:cs typeface="Porcelain"/>
                <a:sym typeface="Porcelain"/>
              </a:rPr>
              <a:t>Live the Word Kids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026D37"/>
        </a:solidFill>
        <a:effectLst/>
      </p:bgPr>
    </p:bg>
    <p:spTree>
      <p:nvGrpSpPr>
        <p:cNvPr id="1" name=""/>
        <p:cNvGrpSpPr/>
        <p:nvPr/>
      </p:nvGrpSpPr>
      <p:grpSpPr>
        <a:xfrm>
          <a:off x="0" y="0"/>
          <a:ext cx="0" cy="0"/>
          <a:chOff x="0" y="0"/>
          <a:chExt cx="0" cy="0"/>
        </a:xfrm>
      </p:grpSpPr>
      <p:pic>
        <p:nvPicPr>
          <p:cNvPr id="9" name="Picture 8" descr="Matthew 20:1 Artwork | Bible Art">
            <a:extLst>
              <a:ext uri="{FF2B5EF4-FFF2-40B4-BE49-F238E27FC236}">
                <a16:creationId xmlns:a16="http://schemas.microsoft.com/office/drawing/2014/main" id="{BF15A0AC-3EB2-2DA3-603E-4F8472AA6E55}"/>
              </a:ext>
            </a:extLst>
          </p:cNvPr>
          <p:cNvPicPr>
            <a:picLocks noChangeAspect="1"/>
          </p:cNvPicPr>
          <p:nvPr/>
        </p:nvPicPr>
        <p:blipFill>
          <a:blip r:embed="rId2"/>
          <a:stretch>
            <a:fillRect/>
          </a:stretch>
        </p:blipFill>
        <p:spPr>
          <a:xfrm>
            <a:off x="5441767" y="0"/>
            <a:ext cx="7404465" cy="7036530"/>
          </a:xfrm>
          <a:prstGeom prst="rect">
            <a:avLst/>
          </a:prstGeom>
        </p:spPr>
      </p:pic>
      <p:sp>
        <p:nvSpPr>
          <p:cNvPr id="2" name="Freeform 2"/>
          <p:cNvSpPr/>
          <p:nvPr/>
        </p:nvSpPr>
        <p:spPr>
          <a:xfrm>
            <a:off x="15124472" y="1028700"/>
            <a:ext cx="3813702" cy="3279784"/>
          </a:xfrm>
          <a:custGeom>
            <a:avLst/>
            <a:gdLst/>
            <a:ahLst/>
            <a:cxnLst/>
            <a:rect l="l" t="t" r="r" b="b"/>
            <a:pathLst>
              <a:path w="3813702" h="3279784">
                <a:moveTo>
                  <a:pt x="0" y="0"/>
                </a:moveTo>
                <a:lnTo>
                  <a:pt x="3813702" y="0"/>
                </a:lnTo>
                <a:lnTo>
                  <a:pt x="3813702" y="3279784"/>
                </a:lnTo>
                <a:lnTo>
                  <a:pt x="0" y="3279784"/>
                </a:lnTo>
                <a:lnTo>
                  <a:pt x="0" y="0"/>
                </a:lnTo>
                <a:close/>
              </a:path>
            </a:pathLst>
          </a:custGeom>
          <a:blipFill>
            <a:blip>
              <a:extLst>
                <a:ext uri="{96DAC541-7B7A-43D3-8B79-37D633B846F1}">
                  <asvg:svgBlip xmlns:asvg="http://schemas.microsoft.com/office/drawing/2016/SVG/main" r:embed="rId3"/>
                </a:ext>
              </a:extLst>
            </a:blip>
            <a:stretch>
              <a:fillRect t="-20" b="-20"/>
            </a:stretch>
          </a:blipFill>
        </p:spPr>
      </p:sp>
      <p:sp>
        <p:nvSpPr>
          <p:cNvPr id="3" name="Freeform 3"/>
          <p:cNvSpPr/>
          <p:nvPr/>
        </p:nvSpPr>
        <p:spPr>
          <a:xfrm rot="-5400000">
            <a:off x="-281496" y="6661614"/>
            <a:ext cx="3958991" cy="3944595"/>
          </a:xfrm>
          <a:custGeom>
            <a:avLst/>
            <a:gdLst/>
            <a:ahLst/>
            <a:cxnLst/>
            <a:rect l="l" t="t" r="r" b="b"/>
            <a:pathLst>
              <a:path w="3958991" h="3944595">
                <a:moveTo>
                  <a:pt x="0" y="0"/>
                </a:moveTo>
                <a:lnTo>
                  <a:pt x="3958991" y="0"/>
                </a:lnTo>
                <a:lnTo>
                  <a:pt x="3958991" y="3944595"/>
                </a:lnTo>
                <a:lnTo>
                  <a:pt x="0" y="3944595"/>
                </a:lnTo>
                <a:lnTo>
                  <a:pt x="0" y="0"/>
                </a:lnTo>
                <a:close/>
              </a:path>
            </a:pathLst>
          </a:custGeom>
          <a:blipFill>
            <a:blip>
              <a:extLst>
                <a:ext uri="{96DAC541-7B7A-43D3-8B79-37D633B846F1}">
                  <asvg:svgBlip xmlns:asvg="http://schemas.microsoft.com/office/drawing/2016/SVG/main" r:embed="rId4"/>
                </a:ext>
              </a:extLst>
            </a:blip>
            <a:stretch>
              <a:fillRect t="-61" b="-61"/>
            </a:stretch>
          </a:blipFill>
        </p:spPr>
      </p:sp>
      <p:sp>
        <p:nvSpPr>
          <p:cNvPr id="4" name="Freeform 4"/>
          <p:cNvSpPr/>
          <p:nvPr/>
        </p:nvSpPr>
        <p:spPr>
          <a:xfrm rot="105299">
            <a:off x="1057470" y="6183560"/>
            <a:ext cx="16173060" cy="4690187"/>
          </a:xfrm>
          <a:custGeom>
            <a:avLst/>
            <a:gdLst/>
            <a:ahLst/>
            <a:cxnLst/>
            <a:rect l="l" t="t" r="r" b="b"/>
            <a:pathLst>
              <a:path w="16173060" h="4690187">
                <a:moveTo>
                  <a:pt x="0" y="0"/>
                </a:moveTo>
                <a:lnTo>
                  <a:pt x="16173060" y="0"/>
                </a:lnTo>
                <a:lnTo>
                  <a:pt x="16173060" y="4690187"/>
                </a:lnTo>
                <a:lnTo>
                  <a:pt x="0" y="4690187"/>
                </a:lnTo>
                <a:lnTo>
                  <a:pt x="0" y="0"/>
                </a:lnTo>
                <a:close/>
              </a:path>
            </a:pathLst>
          </a:custGeom>
          <a:blipFill>
            <a:blip>
              <a:extLst>
                <a:ext uri="{96DAC541-7B7A-43D3-8B79-37D633B846F1}">
                  <asvg:svgBlip xmlns:asvg="http://schemas.microsoft.com/office/drawing/2016/SVG/main" r:embed="rId5"/>
                </a:ext>
              </a:extLst>
            </a:blip>
            <a:stretch>
              <a:fillRect t="-58" b="-58"/>
            </a:stretch>
          </a:blipFill>
        </p:spPr>
      </p:sp>
      <p:sp>
        <p:nvSpPr>
          <p:cNvPr id="5" name="Freeform 5"/>
          <p:cNvSpPr/>
          <p:nvPr/>
        </p:nvSpPr>
        <p:spPr>
          <a:xfrm rot="-564357">
            <a:off x="2948940" y="760611"/>
            <a:ext cx="1764075" cy="2419554"/>
          </a:xfrm>
          <a:custGeom>
            <a:avLst/>
            <a:gdLst/>
            <a:ahLst/>
            <a:cxnLst/>
            <a:rect l="l" t="t" r="r" b="b"/>
            <a:pathLst>
              <a:path w="1764075" h="2419554">
                <a:moveTo>
                  <a:pt x="0" y="0"/>
                </a:moveTo>
                <a:lnTo>
                  <a:pt x="1764075" y="0"/>
                </a:lnTo>
                <a:lnTo>
                  <a:pt x="1764075" y="2419554"/>
                </a:lnTo>
                <a:lnTo>
                  <a:pt x="0" y="2419554"/>
                </a:lnTo>
                <a:lnTo>
                  <a:pt x="0" y="0"/>
                </a:lnTo>
                <a:close/>
              </a:path>
            </a:pathLst>
          </a:custGeom>
          <a:blipFill>
            <a:blip>
              <a:extLst>
                <a:ext uri="{96DAC541-7B7A-43D3-8B79-37D633B846F1}">
                  <asvg:svgBlip xmlns:asvg="http://schemas.microsoft.com/office/drawing/2016/SVG/main" r:embed="rId6"/>
                </a:ext>
              </a:extLst>
            </a:blip>
            <a:stretch>
              <a:fillRect l="-21" r="-21"/>
            </a:stretch>
          </a:blipFill>
        </p:spPr>
      </p:sp>
      <p:sp>
        <p:nvSpPr>
          <p:cNvPr id="7" name="TextBox 7"/>
          <p:cNvSpPr txBox="1"/>
          <p:nvPr/>
        </p:nvSpPr>
        <p:spPr>
          <a:xfrm>
            <a:off x="3504693" y="9182100"/>
            <a:ext cx="11278614" cy="681340"/>
          </a:xfrm>
          <a:prstGeom prst="rect">
            <a:avLst/>
          </a:prstGeom>
        </p:spPr>
        <p:txBody>
          <a:bodyPr lIns="0" tIns="0" rIns="0" bIns="0" rtlCol="0" anchor="t">
            <a:spAutoFit/>
          </a:bodyPr>
          <a:lstStyle/>
          <a:p>
            <a:pPr algn="ctr">
              <a:lnSpc>
                <a:spcPts val="5543"/>
              </a:lnSpc>
            </a:pPr>
            <a:r>
              <a:rPr lang="en-US" sz="3959" spc="117" dirty="0">
                <a:solidFill>
                  <a:srgbClr val="5A3114"/>
                </a:solidFill>
                <a:latin typeface="Nunito"/>
                <a:ea typeface="Nunito"/>
                <a:cs typeface="Nunito"/>
                <a:sym typeface="Nunito"/>
              </a:rPr>
              <a:t>Matthew 20:1-16a</a:t>
            </a:r>
          </a:p>
        </p:txBody>
      </p:sp>
      <p:sp>
        <p:nvSpPr>
          <p:cNvPr id="8" name="TextBox 8"/>
          <p:cNvSpPr txBox="1"/>
          <p:nvPr/>
        </p:nvSpPr>
        <p:spPr>
          <a:xfrm>
            <a:off x="2763087" y="7923937"/>
            <a:ext cx="12901258" cy="877163"/>
          </a:xfrm>
          <a:prstGeom prst="rect">
            <a:avLst/>
          </a:prstGeom>
        </p:spPr>
        <p:txBody>
          <a:bodyPr lIns="0" tIns="0" rIns="0" bIns="0" rtlCol="0" anchor="t">
            <a:spAutoFit/>
          </a:bodyPr>
          <a:lstStyle/>
          <a:p>
            <a:pPr algn="ctr">
              <a:lnSpc>
                <a:spcPts val="5626"/>
              </a:lnSpc>
            </a:pPr>
            <a:r>
              <a:rPr lang="en-US" sz="8800" dirty="0">
                <a:solidFill>
                  <a:srgbClr val="5A3114"/>
                </a:solidFill>
                <a:latin typeface="Porcelain"/>
                <a:ea typeface="Porcelain"/>
                <a:cs typeface="Porcelain"/>
                <a:sym typeface="Porcelain"/>
              </a:rPr>
              <a:t>The Parable of Workers in a Vineyard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026D37"/>
        </a:solidFill>
        <a:effectLst/>
      </p:bgPr>
    </p:bg>
    <p:spTree>
      <p:nvGrpSpPr>
        <p:cNvPr id="1" name=""/>
        <p:cNvGrpSpPr/>
        <p:nvPr/>
      </p:nvGrpSpPr>
      <p:grpSpPr>
        <a:xfrm>
          <a:off x="0" y="0"/>
          <a:ext cx="0" cy="0"/>
          <a:chOff x="0" y="0"/>
          <a:chExt cx="0" cy="0"/>
        </a:xfrm>
      </p:grpSpPr>
      <p:sp>
        <p:nvSpPr>
          <p:cNvPr id="2" name="Freeform 2"/>
          <p:cNvSpPr/>
          <p:nvPr/>
        </p:nvSpPr>
        <p:spPr>
          <a:xfrm>
            <a:off x="486746" y="0"/>
            <a:ext cx="17314509" cy="10287000"/>
          </a:xfrm>
          <a:custGeom>
            <a:avLst/>
            <a:gdLst/>
            <a:ahLst/>
            <a:cxnLst/>
            <a:rect l="l" t="t" r="r" b="b"/>
            <a:pathLst>
              <a:path w="17314509" h="10287000">
                <a:moveTo>
                  <a:pt x="0" y="0"/>
                </a:moveTo>
                <a:lnTo>
                  <a:pt x="17314508" y="0"/>
                </a:lnTo>
                <a:lnTo>
                  <a:pt x="17314508" y="10287000"/>
                </a:lnTo>
                <a:lnTo>
                  <a:pt x="0" y="10287000"/>
                </a:lnTo>
                <a:lnTo>
                  <a:pt x="0" y="0"/>
                </a:lnTo>
                <a:close/>
              </a:path>
            </a:pathLst>
          </a:custGeom>
          <a:blipFill>
            <a:blip r:embed="rId2"/>
            <a:stretch>
              <a:fillRect l="-671" r="-671"/>
            </a:stretch>
          </a:blipFill>
        </p:spPr>
      </p:sp>
      <p:grpSp>
        <p:nvGrpSpPr>
          <p:cNvPr id="3" name="Group 3"/>
          <p:cNvGrpSpPr/>
          <p:nvPr/>
        </p:nvGrpSpPr>
        <p:grpSpPr>
          <a:xfrm>
            <a:off x="3416570" y="1663590"/>
            <a:ext cx="5727430" cy="5677315"/>
            <a:chOff x="0" y="0"/>
            <a:chExt cx="10063548" cy="9975492"/>
          </a:xfrm>
        </p:grpSpPr>
        <p:sp>
          <p:nvSpPr>
            <p:cNvPr id="4" name="Freeform 4"/>
            <p:cNvSpPr/>
            <p:nvPr/>
          </p:nvSpPr>
          <p:spPr>
            <a:xfrm>
              <a:off x="0" y="0"/>
              <a:ext cx="10063607" cy="9975469"/>
            </a:xfrm>
            <a:custGeom>
              <a:avLst/>
              <a:gdLst/>
              <a:ahLst/>
              <a:cxnLst/>
              <a:rect l="l" t="t" r="r" b="b"/>
              <a:pathLst>
                <a:path w="10063607" h="9975469">
                  <a:moveTo>
                    <a:pt x="0" y="0"/>
                  </a:moveTo>
                  <a:lnTo>
                    <a:pt x="10063607" y="0"/>
                  </a:lnTo>
                  <a:lnTo>
                    <a:pt x="10063607" y="9975469"/>
                  </a:lnTo>
                  <a:lnTo>
                    <a:pt x="0" y="9975469"/>
                  </a:lnTo>
                  <a:lnTo>
                    <a:pt x="0" y="0"/>
                  </a:lnTo>
                  <a:close/>
                </a:path>
              </a:pathLst>
            </a:custGeom>
            <a:blipFill>
              <a:blip r:embed="rId3"/>
              <a:stretch>
                <a:fillRect l="-21" r="-20"/>
              </a:stretch>
            </a:blipFill>
          </p:spPr>
        </p:sp>
      </p:grpSp>
      <p:sp>
        <p:nvSpPr>
          <p:cNvPr id="5" name="TextBox 5"/>
          <p:cNvSpPr txBox="1"/>
          <p:nvPr/>
        </p:nvSpPr>
        <p:spPr>
          <a:xfrm>
            <a:off x="9577684" y="1144428"/>
            <a:ext cx="5886808" cy="4799172"/>
          </a:xfrm>
          <a:prstGeom prst="rect">
            <a:avLst/>
          </a:prstGeom>
        </p:spPr>
        <p:txBody>
          <a:bodyPr lIns="0" tIns="0" rIns="0" bIns="0" rtlCol="0" anchor="t">
            <a:spAutoFit/>
          </a:bodyPr>
          <a:lstStyle/>
          <a:p>
            <a:pPr algn="l">
              <a:lnSpc>
                <a:spcPts val="6322"/>
              </a:lnSpc>
            </a:pPr>
            <a:r>
              <a:rPr lang="en-US" sz="4518" b="1" spc="131">
                <a:solidFill>
                  <a:srgbClr val="004AAD"/>
                </a:solidFill>
                <a:latin typeface="Nunito Bold"/>
                <a:ea typeface="Nunito Bold"/>
                <a:cs typeface="Nunito Bold"/>
                <a:sym typeface="Nunito Bold"/>
              </a:rPr>
              <a:t>Leader:</a:t>
            </a:r>
          </a:p>
          <a:p>
            <a:pPr algn="l">
              <a:lnSpc>
                <a:spcPts val="6326"/>
              </a:lnSpc>
            </a:pPr>
            <a:r>
              <a:rPr lang="en-US" sz="4518" b="1" spc="135">
                <a:solidFill>
                  <a:srgbClr val="5A3114"/>
                </a:solidFill>
                <a:latin typeface="Nunito Bold"/>
                <a:ea typeface="Nunito Bold"/>
                <a:cs typeface="Nunito Bold"/>
                <a:sym typeface="Nunito Bold"/>
              </a:rPr>
              <a:t>A reading from the Holy Gospel according to Matthew.</a:t>
            </a:r>
          </a:p>
          <a:p>
            <a:pPr algn="l">
              <a:lnSpc>
                <a:spcPts val="6466"/>
              </a:lnSpc>
            </a:pPr>
            <a:endParaRPr lang="en-US" sz="4518" b="1" spc="135">
              <a:solidFill>
                <a:srgbClr val="5A3114"/>
              </a:solidFill>
              <a:latin typeface="Nunito Bold"/>
              <a:ea typeface="Nunito Bold"/>
              <a:cs typeface="Nunito Bold"/>
              <a:sym typeface="Nunito Bold"/>
            </a:endParaRPr>
          </a:p>
        </p:txBody>
      </p:sp>
      <p:sp>
        <p:nvSpPr>
          <p:cNvPr id="6" name="TextBox 6"/>
          <p:cNvSpPr txBox="1"/>
          <p:nvPr/>
        </p:nvSpPr>
        <p:spPr>
          <a:xfrm>
            <a:off x="9577684" y="5675376"/>
            <a:ext cx="5886808" cy="3245334"/>
          </a:xfrm>
          <a:prstGeom prst="rect">
            <a:avLst/>
          </a:prstGeom>
        </p:spPr>
        <p:txBody>
          <a:bodyPr lIns="0" tIns="0" rIns="0" bIns="0" rtlCol="0" anchor="t">
            <a:spAutoFit/>
          </a:bodyPr>
          <a:lstStyle/>
          <a:p>
            <a:pPr algn="l">
              <a:lnSpc>
                <a:spcPts val="6461"/>
              </a:lnSpc>
            </a:pPr>
            <a:r>
              <a:rPr lang="en-US" sz="4619" b="1" spc="133">
                <a:solidFill>
                  <a:srgbClr val="004AAD"/>
                </a:solidFill>
                <a:latin typeface="Nunito Bold"/>
                <a:ea typeface="Nunito Bold"/>
                <a:cs typeface="Nunito Bold"/>
                <a:sym typeface="Nunito Bold"/>
              </a:rPr>
              <a:t>All: </a:t>
            </a:r>
          </a:p>
          <a:p>
            <a:pPr algn="l">
              <a:lnSpc>
                <a:spcPts val="6466"/>
              </a:lnSpc>
            </a:pPr>
            <a:r>
              <a:rPr lang="en-US" sz="4619" b="1" spc="138">
                <a:solidFill>
                  <a:srgbClr val="5B1018"/>
                </a:solidFill>
                <a:latin typeface="Nunito Bold"/>
                <a:ea typeface="Nunito Bold"/>
                <a:cs typeface="Nunito Bold"/>
                <a:sym typeface="Nunito Bold"/>
              </a:rPr>
              <a:t>Glory to You, Oh Lord.</a:t>
            </a:r>
          </a:p>
          <a:p>
            <a:pPr algn="l">
              <a:lnSpc>
                <a:spcPts val="6466"/>
              </a:lnSpc>
            </a:pPr>
            <a:endParaRPr lang="en-US" sz="4619" b="1" spc="138">
              <a:solidFill>
                <a:srgbClr val="5B1018"/>
              </a:solidFill>
              <a:latin typeface="Nunito Bold"/>
              <a:ea typeface="Nunito Bold"/>
              <a:cs typeface="Nunito Bold"/>
              <a:sym typeface="Nunito Bold"/>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026D37"/>
        </a:solidFill>
        <a:effectLst/>
      </p:bgPr>
    </p:bg>
    <p:spTree>
      <p:nvGrpSpPr>
        <p:cNvPr id="1" name=""/>
        <p:cNvGrpSpPr/>
        <p:nvPr/>
      </p:nvGrpSpPr>
      <p:grpSpPr>
        <a:xfrm>
          <a:off x="0" y="0"/>
          <a:ext cx="0" cy="0"/>
          <a:chOff x="0" y="0"/>
          <a:chExt cx="0" cy="0"/>
        </a:xfrm>
      </p:grpSpPr>
      <p:sp>
        <p:nvSpPr>
          <p:cNvPr id="2" name="Freeform 2"/>
          <p:cNvSpPr/>
          <p:nvPr/>
        </p:nvSpPr>
        <p:spPr>
          <a:xfrm>
            <a:off x="381000" y="0"/>
            <a:ext cx="17314509" cy="10287000"/>
          </a:xfrm>
          <a:custGeom>
            <a:avLst/>
            <a:gdLst/>
            <a:ahLst/>
            <a:cxnLst/>
            <a:rect l="l" t="t" r="r" b="b"/>
            <a:pathLst>
              <a:path w="17314509" h="10287000">
                <a:moveTo>
                  <a:pt x="0" y="0"/>
                </a:moveTo>
                <a:lnTo>
                  <a:pt x="17314508" y="0"/>
                </a:lnTo>
                <a:lnTo>
                  <a:pt x="17314508" y="10287000"/>
                </a:lnTo>
                <a:lnTo>
                  <a:pt x="0" y="10287000"/>
                </a:lnTo>
                <a:lnTo>
                  <a:pt x="0" y="0"/>
                </a:lnTo>
                <a:close/>
              </a:path>
            </a:pathLst>
          </a:custGeom>
          <a:blipFill>
            <a:blip r:embed="rId2"/>
            <a:stretch>
              <a:fillRect l="-671" r="-671"/>
            </a:stretch>
          </a:blipFill>
        </p:spPr>
      </p:sp>
      <p:grpSp>
        <p:nvGrpSpPr>
          <p:cNvPr id="3" name="Group 3"/>
          <p:cNvGrpSpPr/>
          <p:nvPr/>
        </p:nvGrpSpPr>
        <p:grpSpPr>
          <a:xfrm>
            <a:off x="12968764" y="542041"/>
            <a:ext cx="1863399" cy="924809"/>
            <a:chOff x="0" y="0"/>
            <a:chExt cx="4021496" cy="1995877"/>
          </a:xfrm>
        </p:grpSpPr>
        <p:sp>
          <p:nvSpPr>
            <p:cNvPr id="4" name="Freeform 4"/>
            <p:cNvSpPr/>
            <p:nvPr/>
          </p:nvSpPr>
          <p:spPr>
            <a:xfrm>
              <a:off x="0" y="0"/>
              <a:ext cx="4021455" cy="1995781"/>
            </a:xfrm>
            <a:custGeom>
              <a:avLst/>
              <a:gdLst/>
              <a:ahLst/>
              <a:cxnLst/>
              <a:rect l="l" t="t" r="r" b="b"/>
              <a:pathLst>
                <a:path w="4021455" h="1995781">
                  <a:moveTo>
                    <a:pt x="0" y="0"/>
                  </a:moveTo>
                  <a:lnTo>
                    <a:pt x="4021455" y="0"/>
                  </a:lnTo>
                  <a:lnTo>
                    <a:pt x="4021455" y="1995781"/>
                  </a:lnTo>
                  <a:lnTo>
                    <a:pt x="0" y="1995781"/>
                  </a:lnTo>
                  <a:lnTo>
                    <a:pt x="0" y="0"/>
                  </a:lnTo>
                  <a:close/>
                </a:path>
              </a:pathLst>
            </a:custGeom>
            <a:solidFill>
              <a:srgbClr val="7ED957"/>
            </a:solidFill>
          </p:spPr>
        </p:sp>
      </p:grpSp>
      <p:sp>
        <p:nvSpPr>
          <p:cNvPr id="6" name="TextBox 6"/>
          <p:cNvSpPr txBox="1"/>
          <p:nvPr/>
        </p:nvSpPr>
        <p:spPr>
          <a:xfrm>
            <a:off x="9372600" y="1819513"/>
            <a:ext cx="5921684" cy="5170646"/>
          </a:xfrm>
          <a:prstGeom prst="rect">
            <a:avLst/>
          </a:prstGeom>
        </p:spPr>
        <p:txBody>
          <a:bodyPr lIns="0" tIns="0" rIns="0" bIns="0" rtlCol="0" anchor="t">
            <a:spAutoFit/>
          </a:bodyPr>
          <a:lstStyle/>
          <a:p>
            <a:pPr algn="ctr">
              <a:lnSpc>
                <a:spcPct val="100000"/>
              </a:lnSpc>
              <a:spcBef>
                <a:spcPct val="0"/>
              </a:spcBef>
            </a:pPr>
            <a:r>
              <a:rPr lang="en-PH" sz="4800" dirty="0">
                <a:latin typeface="Nunito Bold" panose="020B0604020202020204" charset="0"/>
              </a:rPr>
              <a:t>“The Kingdom of heaven is like this. Once there was a man who went out early in the morning to hire some men to work in his vineyard.</a:t>
            </a:r>
            <a:endParaRPr lang="en-US" sz="4800" b="1" spc="117" dirty="0">
              <a:solidFill>
                <a:srgbClr val="000000"/>
              </a:solidFill>
              <a:latin typeface="Nunito Bold" panose="020B0604020202020204" charset="0"/>
              <a:ea typeface="Nunito Bold"/>
              <a:cs typeface="Nunito Bold"/>
              <a:sym typeface="Nunito Bold"/>
            </a:endParaRPr>
          </a:p>
        </p:txBody>
      </p:sp>
      <p:sp>
        <p:nvSpPr>
          <p:cNvPr id="7" name="TextBox 7"/>
          <p:cNvSpPr txBox="1"/>
          <p:nvPr/>
        </p:nvSpPr>
        <p:spPr>
          <a:xfrm>
            <a:off x="13106400" y="341241"/>
            <a:ext cx="1283328" cy="1326363"/>
          </a:xfrm>
          <a:prstGeom prst="rect">
            <a:avLst/>
          </a:prstGeom>
        </p:spPr>
        <p:txBody>
          <a:bodyPr lIns="0" tIns="0" rIns="0" bIns="0" rtlCol="0" anchor="t">
            <a:spAutoFit/>
          </a:bodyPr>
          <a:lstStyle/>
          <a:p>
            <a:pPr algn="ctr">
              <a:lnSpc>
                <a:spcPts val="10890"/>
              </a:lnSpc>
            </a:pPr>
            <a:r>
              <a:rPr lang="en-US" sz="7778" b="1" dirty="0">
                <a:solidFill>
                  <a:srgbClr val="5A3114"/>
                </a:solidFill>
                <a:latin typeface="Canva Sans Bold"/>
                <a:ea typeface="Canva Sans Bold"/>
                <a:cs typeface="Canva Sans Bold"/>
                <a:sym typeface="Canva Sans Bold"/>
              </a:rPr>
              <a:t>1</a:t>
            </a:r>
          </a:p>
        </p:txBody>
      </p:sp>
      <p:pic>
        <p:nvPicPr>
          <p:cNvPr id="5" name="Picture 4" descr="Matthew 20:2 Artwork | Bible Art">
            <a:extLst>
              <a:ext uri="{FF2B5EF4-FFF2-40B4-BE49-F238E27FC236}">
                <a16:creationId xmlns:a16="http://schemas.microsoft.com/office/drawing/2014/main" id="{E64784B0-24A1-F359-3BA8-EC71CAE2AD22}"/>
              </a:ext>
            </a:extLst>
          </p:cNvPr>
          <p:cNvPicPr>
            <a:picLocks noChangeAspect="1"/>
          </p:cNvPicPr>
          <p:nvPr/>
        </p:nvPicPr>
        <p:blipFill>
          <a:blip r:embed="rId3"/>
          <a:stretch>
            <a:fillRect/>
          </a:stretch>
        </p:blipFill>
        <p:spPr>
          <a:xfrm>
            <a:off x="3405041" y="2095500"/>
            <a:ext cx="5616884" cy="5616884"/>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026D37"/>
        </a:solidFill>
        <a:effectLst/>
      </p:bgPr>
    </p:bg>
    <p:spTree>
      <p:nvGrpSpPr>
        <p:cNvPr id="1" name=""/>
        <p:cNvGrpSpPr/>
        <p:nvPr/>
      </p:nvGrpSpPr>
      <p:grpSpPr>
        <a:xfrm>
          <a:off x="0" y="0"/>
          <a:ext cx="0" cy="0"/>
          <a:chOff x="0" y="0"/>
          <a:chExt cx="0" cy="0"/>
        </a:xfrm>
      </p:grpSpPr>
      <p:sp>
        <p:nvSpPr>
          <p:cNvPr id="2" name="Freeform 2"/>
          <p:cNvSpPr/>
          <p:nvPr/>
        </p:nvSpPr>
        <p:spPr>
          <a:xfrm>
            <a:off x="381000" y="168328"/>
            <a:ext cx="17314509" cy="10287000"/>
          </a:xfrm>
          <a:custGeom>
            <a:avLst/>
            <a:gdLst/>
            <a:ahLst/>
            <a:cxnLst/>
            <a:rect l="l" t="t" r="r" b="b"/>
            <a:pathLst>
              <a:path w="17314509" h="10287000">
                <a:moveTo>
                  <a:pt x="0" y="0"/>
                </a:moveTo>
                <a:lnTo>
                  <a:pt x="17314508" y="0"/>
                </a:lnTo>
                <a:lnTo>
                  <a:pt x="17314508" y="10287000"/>
                </a:lnTo>
                <a:lnTo>
                  <a:pt x="0" y="10287000"/>
                </a:lnTo>
                <a:lnTo>
                  <a:pt x="0" y="0"/>
                </a:lnTo>
                <a:close/>
              </a:path>
            </a:pathLst>
          </a:custGeom>
          <a:blipFill>
            <a:blip r:embed="rId2"/>
            <a:stretch>
              <a:fillRect l="-671" r="-671"/>
            </a:stretch>
          </a:blipFill>
        </p:spPr>
      </p:sp>
      <p:grpSp>
        <p:nvGrpSpPr>
          <p:cNvPr id="3" name="Group 3"/>
          <p:cNvGrpSpPr/>
          <p:nvPr/>
        </p:nvGrpSpPr>
        <p:grpSpPr>
          <a:xfrm>
            <a:off x="3581400" y="1076015"/>
            <a:ext cx="1863399" cy="924809"/>
            <a:chOff x="0" y="0"/>
            <a:chExt cx="4021496" cy="1995877"/>
          </a:xfrm>
        </p:grpSpPr>
        <p:sp>
          <p:nvSpPr>
            <p:cNvPr id="4" name="Freeform 4"/>
            <p:cNvSpPr/>
            <p:nvPr/>
          </p:nvSpPr>
          <p:spPr>
            <a:xfrm>
              <a:off x="0" y="0"/>
              <a:ext cx="4021455" cy="1995781"/>
            </a:xfrm>
            <a:custGeom>
              <a:avLst/>
              <a:gdLst/>
              <a:ahLst/>
              <a:cxnLst/>
              <a:rect l="l" t="t" r="r" b="b"/>
              <a:pathLst>
                <a:path w="4021455" h="1995781">
                  <a:moveTo>
                    <a:pt x="0" y="0"/>
                  </a:moveTo>
                  <a:lnTo>
                    <a:pt x="4021455" y="0"/>
                  </a:lnTo>
                  <a:lnTo>
                    <a:pt x="4021455" y="1995781"/>
                  </a:lnTo>
                  <a:lnTo>
                    <a:pt x="0" y="1995781"/>
                  </a:lnTo>
                  <a:lnTo>
                    <a:pt x="0" y="0"/>
                  </a:lnTo>
                  <a:close/>
                </a:path>
              </a:pathLst>
            </a:custGeom>
            <a:solidFill>
              <a:srgbClr val="7ED957"/>
            </a:solidFill>
          </p:spPr>
        </p:sp>
      </p:grpSp>
      <p:sp>
        <p:nvSpPr>
          <p:cNvPr id="6" name="TextBox 6"/>
          <p:cNvSpPr txBox="1"/>
          <p:nvPr/>
        </p:nvSpPr>
        <p:spPr>
          <a:xfrm>
            <a:off x="3151316" y="2402378"/>
            <a:ext cx="5992684" cy="4431983"/>
          </a:xfrm>
          <a:prstGeom prst="rect">
            <a:avLst/>
          </a:prstGeom>
        </p:spPr>
        <p:txBody>
          <a:bodyPr lIns="0" tIns="0" rIns="0" bIns="0" rtlCol="0" anchor="t">
            <a:spAutoFit/>
          </a:bodyPr>
          <a:lstStyle/>
          <a:p>
            <a:pPr algn="ctr">
              <a:lnSpc>
                <a:spcPct val="100000"/>
              </a:lnSpc>
              <a:spcBef>
                <a:spcPct val="0"/>
              </a:spcBef>
            </a:pPr>
            <a:r>
              <a:rPr lang="en-PH" sz="4800" dirty="0">
                <a:latin typeface="Nunito Bold" panose="020B0604020202020204" charset="0"/>
              </a:rPr>
              <a:t>He agreed to pay them the regular wage, a silver coin a day, and sent them to work in his vineyard.</a:t>
            </a:r>
            <a:endParaRPr lang="en-US" sz="4800" b="1" spc="122" dirty="0">
              <a:solidFill>
                <a:srgbClr val="000000"/>
              </a:solidFill>
              <a:latin typeface="Nunito Bold" panose="020B0604020202020204" charset="0"/>
              <a:ea typeface="Nunito Bold"/>
              <a:cs typeface="Nunito Bold"/>
              <a:sym typeface="Nunito Bold"/>
            </a:endParaRPr>
          </a:p>
        </p:txBody>
      </p:sp>
      <p:sp>
        <p:nvSpPr>
          <p:cNvPr id="7" name="TextBox 7"/>
          <p:cNvSpPr txBox="1"/>
          <p:nvPr/>
        </p:nvSpPr>
        <p:spPr>
          <a:xfrm>
            <a:off x="3871426" y="875215"/>
            <a:ext cx="1283328" cy="1326363"/>
          </a:xfrm>
          <a:prstGeom prst="rect">
            <a:avLst/>
          </a:prstGeom>
        </p:spPr>
        <p:txBody>
          <a:bodyPr lIns="0" tIns="0" rIns="0" bIns="0" rtlCol="0" anchor="t">
            <a:spAutoFit/>
          </a:bodyPr>
          <a:lstStyle/>
          <a:p>
            <a:pPr algn="ctr">
              <a:lnSpc>
                <a:spcPts val="10890"/>
              </a:lnSpc>
            </a:pPr>
            <a:r>
              <a:rPr lang="en-US" sz="7778" b="1" dirty="0">
                <a:solidFill>
                  <a:srgbClr val="5A3114"/>
                </a:solidFill>
                <a:latin typeface="Canva Sans Bold"/>
                <a:ea typeface="Canva Sans Bold"/>
                <a:cs typeface="Canva Sans Bold"/>
                <a:sym typeface="Canva Sans Bold"/>
              </a:rPr>
              <a:t>2</a:t>
            </a:r>
          </a:p>
        </p:txBody>
      </p:sp>
      <p:pic>
        <p:nvPicPr>
          <p:cNvPr id="8" name="Picture 7" descr="Create a scene from | Bible Art">
            <a:extLst>
              <a:ext uri="{FF2B5EF4-FFF2-40B4-BE49-F238E27FC236}">
                <a16:creationId xmlns:a16="http://schemas.microsoft.com/office/drawing/2014/main" id="{1DFDF1FA-E4D7-CEB6-06A8-23A4D0B26D10}"/>
              </a:ext>
            </a:extLst>
          </p:cNvPr>
          <p:cNvPicPr>
            <a:picLocks noChangeAspect="1"/>
          </p:cNvPicPr>
          <p:nvPr/>
        </p:nvPicPr>
        <p:blipFill>
          <a:blip r:embed="rId3"/>
          <a:stretch>
            <a:fillRect/>
          </a:stretch>
        </p:blipFill>
        <p:spPr>
          <a:xfrm>
            <a:off x="9541426" y="2033437"/>
            <a:ext cx="5595258" cy="5595258"/>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026D37"/>
        </a:solidFill>
        <a:effectLst/>
      </p:bgPr>
    </p:bg>
    <p:spTree>
      <p:nvGrpSpPr>
        <p:cNvPr id="1" name=""/>
        <p:cNvGrpSpPr/>
        <p:nvPr/>
      </p:nvGrpSpPr>
      <p:grpSpPr>
        <a:xfrm>
          <a:off x="0" y="0"/>
          <a:ext cx="0" cy="0"/>
          <a:chOff x="0" y="0"/>
          <a:chExt cx="0" cy="0"/>
        </a:xfrm>
      </p:grpSpPr>
      <p:sp>
        <p:nvSpPr>
          <p:cNvPr id="2" name="Freeform 2"/>
          <p:cNvSpPr/>
          <p:nvPr/>
        </p:nvSpPr>
        <p:spPr>
          <a:xfrm>
            <a:off x="486745" y="11061"/>
            <a:ext cx="17314509" cy="10287000"/>
          </a:xfrm>
          <a:custGeom>
            <a:avLst/>
            <a:gdLst/>
            <a:ahLst/>
            <a:cxnLst/>
            <a:rect l="l" t="t" r="r" b="b"/>
            <a:pathLst>
              <a:path w="17314509" h="10287000">
                <a:moveTo>
                  <a:pt x="0" y="0"/>
                </a:moveTo>
                <a:lnTo>
                  <a:pt x="17314508" y="0"/>
                </a:lnTo>
                <a:lnTo>
                  <a:pt x="17314508" y="10287000"/>
                </a:lnTo>
                <a:lnTo>
                  <a:pt x="0" y="10287000"/>
                </a:lnTo>
                <a:lnTo>
                  <a:pt x="0" y="0"/>
                </a:lnTo>
                <a:close/>
              </a:path>
            </a:pathLst>
          </a:custGeom>
          <a:blipFill>
            <a:blip r:embed="rId2"/>
            <a:stretch>
              <a:fillRect l="-671" r="-671"/>
            </a:stretch>
          </a:blipFill>
        </p:spPr>
      </p:sp>
      <p:grpSp>
        <p:nvGrpSpPr>
          <p:cNvPr id="3" name="Group 3"/>
          <p:cNvGrpSpPr/>
          <p:nvPr/>
        </p:nvGrpSpPr>
        <p:grpSpPr>
          <a:xfrm>
            <a:off x="12862549" y="1313174"/>
            <a:ext cx="1863399" cy="924809"/>
            <a:chOff x="0" y="0"/>
            <a:chExt cx="4021496" cy="1995877"/>
          </a:xfrm>
        </p:grpSpPr>
        <p:sp>
          <p:nvSpPr>
            <p:cNvPr id="4" name="Freeform 4"/>
            <p:cNvSpPr/>
            <p:nvPr/>
          </p:nvSpPr>
          <p:spPr>
            <a:xfrm>
              <a:off x="0" y="0"/>
              <a:ext cx="4021455" cy="1995781"/>
            </a:xfrm>
            <a:custGeom>
              <a:avLst/>
              <a:gdLst/>
              <a:ahLst/>
              <a:cxnLst/>
              <a:rect l="l" t="t" r="r" b="b"/>
              <a:pathLst>
                <a:path w="4021455" h="1995781">
                  <a:moveTo>
                    <a:pt x="0" y="0"/>
                  </a:moveTo>
                  <a:lnTo>
                    <a:pt x="4021455" y="0"/>
                  </a:lnTo>
                  <a:lnTo>
                    <a:pt x="4021455" y="1995781"/>
                  </a:lnTo>
                  <a:lnTo>
                    <a:pt x="0" y="1995781"/>
                  </a:lnTo>
                  <a:lnTo>
                    <a:pt x="0" y="0"/>
                  </a:lnTo>
                  <a:close/>
                </a:path>
              </a:pathLst>
            </a:custGeom>
            <a:solidFill>
              <a:srgbClr val="7ED957"/>
            </a:solidFill>
          </p:spPr>
        </p:sp>
      </p:grpSp>
      <p:sp>
        <p:nvSpPr>
          <p:cNvPr id="7" name="TextBox 7"/>
          <p:cNvSpPr txBox="1"/>
          <p:nvPr/>
        </p:nvSpPr>
        <p:spPr>
          <a:xfrm>
            <a:off x="9614754" y="2429987"/>
            <a:ext cx="5886808" cy="4431983"/>
          </a:xfrm>
          <a:prstGeom prst="rect">
            <a:avLst/>
          </a:prstGeom>
        </p:spPr>
        <p:txBody>
          <a:bodyPr lIns="0" tIns="0" rIns="0" bIns="0" rtlCol="0" anchor="t">
            <a:spAutoFit/>
          </a:bodyPr>
          <a:lstStyle/>
          <a:p>
            <a:pPr algn="ctr">
              <a:lnSpc>
                <a:spcPct val="100000"/>
              </a:lnSpc>
              <a:spcBef>
                <a:spcPct val="0"/>
              </a:spcBef>
            </a:pPr>
            <a:r>
              <a:rPr lang="en-PH" sz="4800" dirty="0">
                <a:latin typeface="Nunito Bold" panose="020B0604020202020204" charset="0"/>
              </a:rPr>
              <a:t>He went out again to the marketplace at nine o'clock and saw some men standing there doing nothing,</a:t>
            </a:r>
            <a:endParaRPr lang="en-US" sz="11500" b="1" spc="138" dirty="0">
              <a:solidFill>
                <a:srgbClr val="000000"/>
              </a:solidFill>
              <a:latin typeface="Nunito Bold" panose="020B0604020202020204" charset="0"/>
              <a:ea typeface="Nunito Bold"/>
              <a:cs typeface="Nunito Bold"/>
              <a:sym typeface="Nunito Bold"/>
            </a:endParaRPr>
          </a:p>
        </p:txBody>
      </p:sp>
      <p:sp>
        <p:nvSpPr>
          <p:cNvPr id="8" name="TextBox 8"/>
          <p:cNvSpPr txBox="1"/>
          <p:nvPr/>
        </p:nvSpPr>
        <p:spPr>
          <a:xfrm>
            <a:off x="13152584" y="1031435"/>
            <a:ext cx="1283328" cy="1305870"/>
          </a:xfrm>
          <a:prstGeom prst="rect">
            <a:avLst/>
          </a:prstGeom>
        </p:spPr>
        <p:txBody>
          <a:bodyPr lIns="0" tIns="0" rIns="0" bIns="0" rtlCol="0" anchor="t">
            <a:spAutoFit/>
          </a:bodyPr>
          <a:lstStyle/>
          <a:p>
            <a:pPr algn="ctr">
              <a:lnSpc>
                <a:spcPts val="10890"/>
              </a:lnSpc>
            </a:pPr>
            <a:r>
              <a:rPr lang="en-US" sz="7778" b="1" dirty="0">
                <a:solidFill>
                  <a:srgbClr val="5A3114"/>
                </a:solidFill>
                <a:latin typeface="Canva Sans Bold"/>
                <a:ea typeface="Canva Sans Bold"/>
                <a:cs typeface="Canva Sans Bold"/>
                <a:sym typeface="Canva Sans Bold"/>
              </a:rPr>
              <a:t>3</a:t>
            </a:r>
          </a:p>
        </p:txBody>
      </p:sp>
      <p:pic>
        <p:nvPicPr>
          <p:cNvPr id="6" name="Picture 5" descr="Nehemiah Rebuilds the Walls of Jerusalem | Bible Fun For Kids">
            <a:extLst>
              <a:ext uri="{FF2B5EF4-FFF2-40B4-BE49-F238E27FC236}">
                <a16:creationId xmlns:a16="http://schemas.microsoft.com/office/drawing/2014/main" id="{0DB34A41-751E-9327-565F-47293DBD1C65}"/>
              </a:ext>
            </a:extLst>
          </p:cNvPr>
          <p:cNvPicPr>
            <a:picLocks noChangeAspect="1"/>
          </p:cNvPicPr>
          <p:nvPr/>
        </p:nvPicPr>
        <p:blipFill>
          <a:blip r:embed="rId3"/>
          <a:stretch>
            <a:fillRect/>
          </a:stretch>
        </p:blipFill>
        <p:spPr>
          <a:xfrm>
            <a:off x="3454672" y="2583597"/>
            <a:ext cx="5689327" cy="4124762"/>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026D37"/>
        </a:solidFill>
        <a:effectLst/>
      </p:bgPr>
    </p:bg>
    <p:spTree>
      <p:nvGrpSpPr>
        <p:cNvPr id="1" name=""/>
        <p:cNvGrpSpPr/>
        <p:nvPr/>
      </p:nvGrpSpPr>
      <p:grpSpPr>
        <a:xfrm>
          <a:off x="0" y="0"/>
          <a:ext cx="0" cy="0"/>
          <a:chOff x="0" y="0"/>
          <a:chExt cx="0" cy="0"/>
        </a:xfrm>
      </p:grpSpPr>
      <p:sp>
        <p:nvSpPr>
          <p:cNvPr id="2" name="Freeform 2"/>
          <p:cNvSpPr/>
          <p:nvPr/>
        </p:nvSpPr>
        <p:spPr>
          <a:xfrm>
            <a:off x="486746" y="0"/>
            <a:ext cx="17314509" cy="10287000"/>
          </a:xfrm>
          <a:custGeom>
            <a:avLst/>
            <a:gdLst/>
            <a:ahLst/>
            <a:cxnLst/>
            <a:rect l="l" t="t" r="r" b="b"/>
            <a:pathLst>
              <a:path w="17314509" h="10287000">
                <a:moveTo>
                  <a:pt x="0" y="0"/>
                </a:moveTo>
                <a:lnTo>
                  <a:pt x="17314508" y="0"/>
                </a:lnTo>
                <a:lnTo>
                  <a:pt x="17314508" y="10287000"/>
                </a:lnTo>
                <a:lnTo>
                  <a:pt x="0" y="10287000"/>
                </a:lnTo>
                <a:lnTo>
                  <a:pt x="0" y="0"/>
                </a:lnTo>
                <a:close/>
              </a:path>
            </a:pathLst>
          </a:custGeom>
          <a:blipFill>
            <a:blip r:embed="rId2"/>
            <a:stretch>
              <a:fillRect l="-671" r="-671"/>
            </a:stretch>
          </a:blipFill>
        </p:spPr>
      </p:sp>
      <p:grpSp>
        <p:nvGrpSpPr>
          <p:cNvPr id="3" name="Group 3"/>
          <p:cNvGrpSpPr/>
          <p:nvPr/>
        </p:nvGrpSpPr>
        <p:grpSpPr>
          <a:xfrm>
            <a:off x="3657600" y="885825"/>
            <a:ext cx="1863399" cy="924809"/>
            <a:chOff x="0" y="0"/>
            <a:chExt cx="4021496" cy="1995877"/>
          </a:xfrm>
        </p:grpSpPr>
        <p:sp>
          <p:nvSpPr>
            <p:cNvPr id="4" name="Freeform 4"/>
            <p:cNvSpPr/>
            <p:nvPr/>
          </p:nvSpPr>
          <p:spPr>
            <a:xfrm>
              <a:off x="0" y="0"/>
              <a:ext cx="4021455" cy="1995781"/>
            </a:xfrm>
            <a:custGeom>
              <a:avLst/>
              <a:gdLst/>
              <a:ahLst/>
              <a:cxnLst/>
              <a:rect l="l" t="t" r="r" b="b"/>
              <a:pathLst>
                <a:path w="4021455" h="1995781">
                  <a:moveTo>
                    <a:pt x="0" y="0"/>
                  </a:moveTo>
                  <a:lnTo>
                    <a:pt x="4021455" y="0"/>
                  </a:lnTo>
                  <a:lnTo>
                    <a:pt x="4021455" y="1995781"/>
                  </a:lnTo>
                  <a:lnTo>
                    <a:pt x="0" y="1995781"/>
                  </a:lnTo>
                  <a:lnTo>
                    <a:pt x="0" y="0"/>
                  </a:lnTo>
                  <a:close/>
                </a:path>
              </a:pathLst>
            </a:custGeom>
            <a:solidFill>
              <a:srgbClr val="7ED957"/>
            </a:solidFill>
          </p:spPr>
        </p:sp>
      </p:grpSp>
      <p:sp>
        <p:nvSpPr>
          <p:cNvPr id="6" name="TextBox 6"/>
          <p:cNvSpPr txBox="1"/>
          <p:nvPr/>
        </p:nvSpPr>
        <p:spPr>
          <a:xfrm>
            <a:off x="3151316" y="2324100"/>
            <a:ext cx="5992684" cy="4985980"/>
          </a:xfrm>
          <a:prstGeom prst="rect">
            <a:avLst/>
          </a:prstGeom>
        </p:spPr>
        <p:txBody>
          <a:bodyPr lIns="0" tIns="0" rIns="0" bIns="0" rtlCol="0" anchor="t">
            <a:spAutoFit/>
          </a:bodyPr>
          <a:lstStyle/>
          <a:p>
            <a:pPr algn="ctr">
              <a:lnSpc>
                <a:spcPct val="100000"/>
              </a:lnSpc>
              <a:spcBef>
                <a:spcPct val="0"/>
              </a:spcBef>
            </a:pPr>
            <a:r>
              <a:rPr lang="en-PH" sz="5400" dirty="0">
                <a:latin typeface="Nunito Bold" panose="020B0604020202020204" charset="0"/>
              </a:rPr>
              <a:t>so he told them, ‘You also go and work in the vineyard, and I will pay you a fair wage.’</a:t>
            </a:r>
            <a:endParaRPr lang="en-US" sz="400000" b="1" spc="122" dirty="0">
              <a:solidFill>
                <a:srgbClr val="000000"/>
              </a:solidFill>
              <a:latin typeface="Nunito Bold" panose="020B0604020202020204" charset="0"/>
              <a:ea typeface="Nunito Bold"/>
              <a:cs typeface="Nunito Bold"/>
              <a:sym typeface="Nunito Bold"/>
            </a:endParaRPr>
          </a:p>
        </p:txBody>
      </p:sp>
      <p:sp>
        <p:nvSpPr>
          <p:cNvPr id="7" name="TextBox 7"/>
          <p:cNvSpPr txBox="1"/>
          <p:nvPr/>
        </p:nvSpPr>
        <p:spPr>
          <a:xfrm>
            <a:off x="3947626" y="685025"/>
            <a:ext cx="1283328" cy="1326363"/>
          </a:xfrm>
          <a:prstGeom prst="rect">
            <a:avLst/>
          </a:prstGeom>
        </p:spPr>
        <p:txBody>
          <a:bodyPr lIns="0" tIns="0" rIns="0" bIns="0" rtlCol="0" anchor="t">
            <a:spAutoFit/>
          </a:bodyPr>
          <a:lstStyle/>
          <a:p>
            <a:pPr algn="ctr">
              <a:lnSpc>
                <a:spcPts val="10890"/>
              </a:lnSpc>
            </a:pPr>
            <a:r>
              <a:rPr lang="en-US" sz="7778" b="1" dirty="0">
                <a:solidFill>
                  <a:srgbClr val="5A3114"/>
                </a:solidFill>
                <a:latin typeface="Canva Sans Bold"/>
                <a:ea typeface="Canva Sans Bold"/>
                <a:cs typeface="Canva Sans Bold"/>
                <a:sym typeface="Canva Sans Bold"/>
              </a:rPr>
              <a:t>4</a:t>
            </a:r>
          </a:p>
        </p:txBody>
      </p:sp>
      <p:pic>
        <p:nvPicPr>
          <p:cNvPr id="9" name="Picture 8" descr="Nehemiah Rebuilds the Walls of Jerusalem | Bible Fun For Kids">
            <a:extLst>
              <a:ext uri="{FF2B5EF4-FFF2-40B4-BE49-F238E27FC236}">
                <a16:creationId xmlns:a16="http://schemas.microsoft.com/office/drawing/2014/main" id="{DAF270A9-900B-78DA-A592-82E6FB5DD879}"/>
              </a:ext>
            </a:extLst>
          </p:cNvPr>
          <p:cNvPicPr>
            <a:picLocks noChangeAspect="1"/>
          </p:cNvPicPr>
          <p:nvPr/>
        </p:nvPicPr>
        <p:blipFill>
          <a:blip r:embed="rId3"/>
          <a:stretch>
            <a:fillRect/>
          </a:stretch>
        </p:blipFill>
        <p:spPr>
          <a:xfrm>
            <a:off x="9601200" y="2334986"/>
            <a:ext cx="5689327" cy="4124762"/>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026D37"/>
        </a:solidFill>
        <a:effectLst/>
      </p:bgPr>
    </p:bg>
    <p:spTree>
      <p:nvGrpSpPr>
        <p:cNvPr id="1" name=""/>
        <p:cNvGrpSpPr/>
        <p:nvPr/>
      </p:nvGrpSpPr>
      <p:grpSpPr>
        <a:xfrm>
          <a:off x="0" y="0"/>
          <a:ext cx="0" cy="0"/>
          <a:chOff x="0" y="0"/>
          <a:chExt cx="0" cy="0"/>
        </a:xfrm>
      </p:grpSpPr>
      <p:sp>
        <p:nvSpPr>
          <p:cNvPr id="2" name="Freeform 2"/>
          <p:cNvSpPr/>
          <p:nvPr/>
        </p:nvSpPr>
        <p:spPr>
          <a:xfrm>
            <a:off x="486746" y="0"/>
            <a:ext cx="17314509" cy="10287000"/>
          </a:xfrm>
          <a:custGeom>
            <a:avLst/>
            <a:gdLst/>
            <a:ahLst/>
            <a:cxnLst/>
            <a:rect l="l" t="t" r="r" b="b"/>
            <a:pathLst>
              <a:path w="17314509" h="10287000">
                <a:moveTo>
                  <a:pt x="0" y="0"/>
                </a:moveTo>
                <a:lnTo>
                  <a:pt x="17314508" y="0"/>
                </a:lnTo>
                <a:lnTo>
                  <a:pt x="17314508" y="10287000"/>
                </a:lnTo>
                <a:lnTo>
                  <a:pt x="0" y="10287000"/>
                </a:lnTo>
                <a:lnTo>
                  <a:pt x="0" y="0"/>
                </a:lnTo>
                <a:close/>
              </a:path>
            </a:pathLst>
          </a:custGeom>
          <a:blipFill>
            <a:blip r:embed="rId2"/>
            <a:stretch>
              <a:fillRect l="-671" r="-671"/>
            </a:stretch>
          </a:blipFill>
        </p:spPr>
      </p:sp>
      <p:grpSp>
        <p:nvGrpSpPr>
          <p:cNvPr id="3" name="Group 3"/>
          <p:cNvGrpSpPr/>
          <p:nvPr/>
        </p:nvGrpSpPr>
        <p:grpSpPr>
          <a:xfrm>
            <a:off x="12862549" y="1028700"/>
            <a:ext cx="1863399" cy="924809"/>
            <a:chOff x="0" y="0"/>
            <a:chExt cx="4021496" cy="1995877"/>
          </a:xfrm>
        </p:grpSpPr>
        <p:sp>
          <p:nvSpPr>
            <p:cNvPr id="4" name="Freeform 4"/>
            <p:cNvSpPr/>
            <p:nvPr/>
          </p:nvSpPr>
          <p:spPr>
            <a:xfrm>
              <a:off x="0" y="0"/>
              <a:ext cx="4021455" cy="1995781"/>
            </a:xfrm>
            <a:custGeom>
              <a:avLst/>
              <a:gdLst/>
              <a:ahLst/>
              <a:cxnLst/>
              <a:rect l="l" t="t" r="r" b="b"/>
              <a:pathLst>
                <a:path w="4021455" h="1995781">
                  <a:moveTo>
                    <a:pt x="0" y="0"/>
                  </a:moveTo>
                  <a:lnTo>
                    <a:pt x="4021455" y="0"/>
                  </a:lnTo>
                  <a:lnTo>
                    <a:pt x="4021455" y="1995781"/>
                  </a:lnTo>
                  <a:lnTo>
                    <a:pt x="0" y="1995781"/>
                  </a:lnTo>
                  <a:lnTo>
                    <a:pt x="0" y="0"/>
                  </a:lnTo>
                  <a:close/>
                </a:path>
              </a:pathLst>
            </a:custGeom>
            <a:solidFill>
              <a:srgbClr val="7ED957"/>
            </a:solidFill>
          </p:spPr>
        </p:sp>
      </p:grpSp>
      <p:sp>
        <p:nvSpPr>
          <p:cNvPr id="6" name="TextBox 6"/>
          <p:cNvSpPr txBox="1"/>
          <p:nvPr/>
        </p:nvSpPr>
        <p:spPr>
          <a:xfrm>
            <a:off x="9525000" y="2086175"/>
            <a:ext cx="5886808" cy="4985980"/>
          </a:xfrm>
          <a:prstGeom prst="rect">
            <a:avLst/>
          </a:prstGeom>
        </p:spPr>
        <p:txBody>
          <a:bodyPr lIns="0" tIns="0" rIns="0" bIns="0" rtlCol="0" anchor="t">
            <a:spAutoFit/>
          </a:bodyPr>
          <a:lstStyle/>
          <a:p>
            <a:pPr algn="ctr">
              <a:lnSpc>
                <a:spcPct val="100000"/>
              </a:lnSpc>
              <a:spcBef>
                <a:spcPct val="0"/>
              </a:spcBef>
            </a:pPr>
            <a:r>
              <a:rPr lang="en-PH" sz="5400" dirty="0">
                <a:latin typeface="Nunito Bold" charset="0"/>
              </a:rPr>
              <a:t>So they went. Then at twelve o'clock and again at three o'clock he did the same thing.</a:t>
            </a:r>
            <a:endParaRPr lang="en-US" sz="400000" b="1" spc="138" dirty="0">
              <a:solidFill>
                <a:srgbClr val="000000"/>
              </a:solidFill>
              <a:latin typeface="Nunito Bold" charset="0"/>
              <a:ea typeface="Nunito Bold"/>
              <a:cs typeface="Nunito Bold"/>
              <a:sym typeface="Nunito Bold"/>
            </a:endParaRPr>
          </a:p>
        </p:txBody>
      </p:sp>
      <p:sp>
        <p:nvSpPr>
          <p:cNvPr id="7" name="TextBox 7"/>
          <p:cNvSpPr txBox="1"/>
          <p:nvPr/>
        </p:nvSpPr>
        <p:spPr>
          <a:xfrm>
            <a:off x="13152584" y="756486"/>
            <a:ext cx="1283328" cy="1326363"/>
          </a:xfrm>
          <a:prstGeom prst="rect">
            <a:avLst/>
          </a:prstGeom>
        </p:spPr>
        <p:txBody>
          <a:bodyPr lIns="0" tIns="0" rIns="0" bIns="0" rtlCol="0" anchor="t">
            <a:spAutoFit/>
          </a:bodyPr>
          <a:lstStyle/>
          <a:p>
            <a:pPr algn="ctr">
              <a:lnSpc>
                <a:spcPts val="10890"/>
              </a:lnSpc>
            </a:pPr>
            <a:r>
              <a:rPr lang="en-US" sz="7778" b="1" dirty="0">
                <a:solidFill>
                  <a:srgbClr val="5A3114"/>
                </a:solidFill>
                <a:latin typeface="Canva Sans Bold"/>
                <a:ea typeface="Canva Sans Bold"/>
                <a:cs typeface="Canva Sans Bold"/>
                <a:sym typeface="Canva Sans Bold"/>
              </a:rPr>
              <a:t>5</a:t>
            </a:r>
          </a:p>
        </p:txBody>
      </p:sp>
      <p:pic>
        <p:nvPicPr>
          <p:cNvPr id="8" name="Picture 7" descr="You Can Benefit From the New Covenant — Watchtower ONLINE LIBRARY ...">
            <a:extLst>
              <a:ext uri="{FF2B5EF4-FFF2-40B4-BE49-F238E27FC236}">
                <a16:creationId xmlns:a16="http://schemas.microsoft.com/office/drawing/2014/main" id="{7B786A29-4567-66D3-FE31-C0537ED197FD}"/>
              </a:ext>
            </a:extLst>
          </p:cNvPr>
          <p:cNvPicPr>
            <a:picLocks noChangeAspect="1"/>
          </p:cNvPicPr>
          <p:nvPr/>
        </p:nvPicPr>
        <p:blipFill>
          <a:blip r:embed="rId3"/>
          <a:stretch>
            <a:fillRect/>
          </a:stretch>
        </p:blipFill>
        <p:spPr>
          <a:xfrm>
            <a:off x="3429000" y="2259827"/>
            <a:ext cx="5715000" cy="4638675"/>
          </a:xfrm>
          <a:prstGeom prst="rect">
            <a:avLst/>
          </a:prstGeom>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358</TotalTime>
  <Words>638</Words>
  <Application>Microsoft Office PowerPoint</Application>
  <PresentationFormat>Custom</PresentationFormat>
  <Paragraphs>62</Paragraphs>
  <Slides>26</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26</vt:i4>
      </vt:variant>
    </vt:vector>
  </HeadingPairs>
  <TitlesOfParts>
    <vt:vector size="33" baseType="lpstr">
      <vt:lpstr>Canva Sans Bold</vt:lpstr>
      <vt:lpstr>Nunito Bold</vt:lpstr>
      <vt:lpstr>Arial</vt:lpstr>
      <vt:lpstr>Porcelain</vt:lpstr>
      <vt:lpstr>Calibri</vt:lpstr>
      <vt:lpstr>Nunito</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Copy of LTW Kids 2026</dc:title>
  <cp:lastModifiedBy>angellette anne ambion</cp:lastModifiedBy>
  <cp:revision>12</cp:revision>
  <dcterms:created xsi:type="dcterms:W3CDTF">2006-08-16T00:00:00Z</dcterms:created>
  <dcterms:modified xsi:type="dcterms:W3CDTF">2026-09-01T09:13:10Z</dcterms:modified>
  <dc:identifier>DAHLUA3nXdo</dc:identifier>
</cp:coreProperties>
</file>