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x="18288000" cy="10287000"/>
  <p:notesSz cx="6858000" cy="9144000"/>
  <p:embeddedFontLst>
    <p:embeddedFont>
      <p:font typeface="Porcelain" charset="1" panose="00000000000000000000"/>
      <p:regular r:id="rId27"/>
    </p:embeddedFont>
    <p:embeddedFont>
      <p:font typeface="Nunito" charset="1" panose="00000000000000000000"/>
      <p:regular r:id="rId28"/>
    </p:embeddedFont>
    <p:embeddedFont>
      <p:font typeface="Nunito Bold" charset="1" panose="00000000000000000000"/>
      <p:regular r:id="rId29"/>
    </p:embeddedFont>
    <p:embeddedFont>
      <p:font typeface="Canva Sans Bold" charset="1" panose="020B0803030501040103"/>
      <p:regular r:id="rId30"/>
    </p:embeddedFont>
    <p:embeddedFont>
      <p:font typeface="Calibri (MS)" charset="1" panose="020F0502020204030204"/>
      <p:regular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0.png" Type="http://schemas.openxmlformats.org/officeDocument/2006/relationships/image"/><Relationship Id="rId2" Target="../media/image9.png" Type="http://schemas.openxmlformats.org/officeDocument/2006/relationships/image"/><Relationship Id="rId3" Target="../media/image10.svg" Type="http://schemas.openxmlformats.org/officeDocument/2006/relationships/image"/><Relationship Id="rId4" Target="../media/image18.png" Type="http://schemas.openxmlformats.org/officeDocument/2006/relationships/image"/><Relationship Id="rId5" Target="../media/image19.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22.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23.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24.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25.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26.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27.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28.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29.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30.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31.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32.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33.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22.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34.png" Type="http://schemas.openxmlformats.org/officeDocument/2006/relationships/image"/><Relationship Id="rId4" Target="../media/image35.svg" Type="http://schemas.openxmlformats.org/officeDocument/2006/relationships/image"/><Relationship Id="rId5" Target="../media/image36.png" Type="http://schemas.openxmlformats.org/officeDocument/2006/relationships/image"/><Relationship Id="rId6" Target="../media/image37.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38.png" Type="http://schemas.openxmlformats.org/officeDocument/2006/relationships/image"/><Relationship Id="rId4" Target="../media/image39.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39.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40.png" Type="http://schemas.openxmlformats.org/officeDocument/2006/relationships/image"/><Relationship Id="rId4" Target="../media/image41.svg" Type="http://schemas.openxmlformats.org/officeDocument/2006/relationships/image"/><Relationship Id="rId5" Target="../media/image42.png" Type="http://schemas.openxmlformats.org/officeDocument/2006/relationships/image"/><Relationship Id="rId6" Target="../media/image43.sv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1087544" y="454101"/>
            <a:ext cx="11952449" cy="7320875"/>
          </a:xfrm>
          <a:custGeom>
            <a:avLst/>
            <a:gdLst/>
            <a:ahLst/>
            <a:cxnLst/>
            <a:rect r="r" b="b" t="t" l="l"/>
            <a:pathLst>
              <a:path h="7320875" w="11952449">
                <a:moveTo>
                  <a:pt x="0" y="0"/>
                </a:moveTo>
                <a:lnTo>
                  <a:pt x="11952449" y="0"/>
                </a:lnTo>
                <a:lnTo>
                  <a:pt x="11952449" y="7320875"/>
                </a:lnTo>
                <a:lnTo>
                  <a:pt x="0" y="7320875"/>
                </a:lnTo>
                <a:lnTo>
                  <a:pt x="0" y="0"/>
                </a:lnTo>
                <a:close/>
              </a:path>
            </a:pathLst>
          </a:custGeom>
          <a:blipFill>
            <a:blip r:embed="rId2">
              <a:extLst>
                <a:ext uri="{96DAC541-7B7A-43D3-8B79-37D633B846F1}">
                  <asvg:svgBlip xmlns:asvg="http://schemas.microsoft.com/office/drawing/2016/SVG/main" r:embed="rId3"/>
                </a:ext>
              </a:extLst>
            </a:blip>
            <a:stretch>
              <a:fillRect l="0" t="-150" r="0" b="-150"/>
            </a:stretch>
          </a:blipFill>
        </p:spPr>
      </p:sp>
      <p:sp>
        <p:nvSpPr>
          <p:cNvPr name="Freeform 3" id="3"/>
          <p:cNvSpPr/>
          <p:nvPr/>
        </p:nvSpPr>
        <p:spPr>
          <a:xfrm flipH="false" flipV="false" rot="-1360721">
            <a:off x="11867876" y="-1064824"/>
            <a:ext cx="4043743" cy="2603160"/>
          </a:xfrm>
          <a:custGeom>
            <a:avLst/>
            <a:gdLst/>
            <a:ahLst/>
            <a:cxnLst/>
            <a:rect r="r" b="b" t="t" l="l"/>
            <a:pathLst>
              <a:path h="2603160" w="4043743">
                <a:moveTo>
                  <a:pt x="0" y="0"/>
                </a:moveTo>
                <a:lnTo>
                  <a:pt x="4043743" y="0"/>
                </a:lnTo>
                <a:lnTo>
                  <a:pt x="4043743" y="2603160"/>
                </a:lnTo>
                <a:lnTo>
                  <a:pt x="0" y="2603160"/>
                </a:lnTo>
                <a:lnTo>
                  <a:pt x="0" y="0"/>
                </a:lnTo>
                <a:close/>
              </a:path>
            </a:pathLst>
          </a:custGeom>
          <a:blipFill>
            <a:blip r:embed="rId4">
              <a:extLst>
                <a:ext uri="{96DAC541-7B7A-43D3-8B79-37D633B846F1}">
                  <asvg:svgBlip xmlns:asvg="http://schemas.microsoft.com/office/drawing/2016/SVG/main" r:embed="rId5"/>
                </a:ext>
              </a:extLst>
            </a:blip>
            <a:stretch>
              <a:fillRect l="-160" t="0" r="-160" b="0"/>
            </a:stretch>
          </a:blipFill>
        </p:spPr>
      </p:sp>
      <p:grpSp>
        <p:nvGrpSpPr>
          <p:cNvPr name="Group 4" id="4"/>
          <p:cNvGrpSpPr/>
          <p:nvPr/>
        </p:nvGrpSpPr>
        <p:grpSpPr>
          <a:xfrm rot="0">
            <a:off x="7854276" y="1438460"/>
            <a:ext cx="10433724" cy="8229600"/>
            <a:chOff x="0" y="0"/>
            <a:chExt cx="13911632" cy="10972800"/>
          </a:xfrm>
        </p:grpSpPr>
        <p:sp>
          <p:nvSpPr>
            <p:cNvPr name="Freeform 5" id="5"/>
            <p:cNvSpPr/>
            <p:nvPr/>
          </p:nvSpPr>
          <p:spPr>
            <a:xfrm flipH="false" flipV="false" rot="0">
              <a:off x="0" y="0"/>
              <a:ext cx="13911580" cy="10972800"/>
            </a:xfrm>
            <a:custGeom>
              <a:avLst/>
              <a:gdLst/>
              <a:ahLst/>
              <a:cxnLst/>
              <a:rect r="r" b="b" t="t" l="l"/>
              <a:pathLst>
                <a:path h="10972800" w="13911580">
                  <a:moveTo>
                    <a:pt x="0" y="0"/>
                  </a:moveTo>
                  <a:lnTo>
                    <a:pt x="13911580" y="0"/>
                  </a:lnTo>
                  <a:lnTo>
                    <a:pt x="13911580" y="10972800"/>
                  </a:lnTo>
                  <a:lnTo>
                    <a:pt x="0" y="10972800"/>
                  </a:lnTo>
                  <a:lnTo>
                    <a:pt x="0" y="0"/>
                  </a:lnTo>
                  <a:close/>
                </a:path>
              </a:pathLst>
            </a:custGeom>
            <a:blipFill>
              <a:blip r:embed="rId6"/>
              <a:stretch>
                <a:fillRect l="0" t="-20" r="0" b="-20"/>
              </a:stretch>
            </a:blipFill>
          </p:spPr>
        </p:sp>
      </p:grpSp>
      <p:grpSp>
        <p:nvGrpSpPr>
          <p:cNvPr name="Group 6" id="6"/>
          <p:cNvGrpSpPr/>
          <p:nvPr/>
        </p:nvGrpSpPr>
        <p:grpSpPr>
          <a:xfrm rot="0">
            <a:off x="357696" y="247287"/>
            <a:ext cx="1642686" cy="912603"/>
            <a:chOff x="0" y="0"/>
            <a:chExt cx="2190248" cy="1216804"/>
          </a:xfrm>
        </p:grpSpPr>
        <p:sp>
          <p:nvSpPr>
            <p:cNvPr name="Freeform 7" id="7"/>
            <p:cNvSpPr/>
            <p:nvPr/>
          </p:nvSpPr>
          <p:spPr>
            <a:xfrm flipH="false" flipV="false" rot="0">
              <a:off x="0" y="0"/>
              <a:ext cx="2190242" cy="1216787"/>
            </a:xfrm>
            <a:custGeom>
              <a:avLst/>
              <a:gdLst/>
              <a:ahLst/>
              <a:cxnLst/>
              <a:rect r="r" b="b" t="t" l="l"/>
              <a:pathLst>
                <a:path h="1216787" w="2190242">
                  <a:moveTo>
                    <a:pt x="0" y="0"/>
                  </a:moveTo>
                  <a:lnTo>
                    <a:pt x="2190242" y="0"/>
                  </a:lnTo>
                  <a:lnTo>
                    <a:pt x="2190242" y="1216787"/>
                  </a:lnTo>
                  <a:lnTo>
                    <a:pt x="0" y="1216787"/>
                  </a:lnTo>
                  <a:lnTo>
                    <a:pt x="0" y="0"/>
                  </a:lnTo>
                  <a:close/>
                </a:path>
              </a:pathLst>
            </a:custGeom>
            <a:blipFill>
              <a:blip r:embed="rId7"/>
              <a:stretch>
                <a:fillRect l="-94" t="0" r="-95" b="-1"/>
              </a:stretch>
            </a:blipFill>
          </p:spPr>
        </p:sp>
      </p:grpSp>
      <p:grpSp>
        <p:nvGrpSpPr>
          <p:cNvPr name="Group 8" id="8"/>
          <p:cNvGrpSpPr/>
          <p:nvPr/>
        </p:nvGrpSpPr>
        <p:grpSpPr>
          <a:xfrm rot="0">
            <a:off x="878586" y="6575448"/>
            <a:ext cx="2243592" cy="3348645"/>
            <a:chOff x="0" y="0"/>
            <a:chExt cx="2991456" cy="4464860"/>
          </a:xfrm>
        </p:grpSpPr>
        <p:sp>
          <p:nvSpPr>
            <p:cNvPr name="Freeform 9" id="9"/>
            <p:cNvSpPr/>
            <p:nvPr/>
          </p:nvSpPr>
          <p:spPr>
            <a:xfrm flipH="false" flipV="false" rot="0">
              <a:off x="0" y="0"/>
              <a:ext cx="2991485" cy="4464812"/>
            </a:xfrm>
            <a:custGeom>
              <a:avLst/>
              <a:gdLst/>
              <a:ahLst/>
              <a:cxnLst/>
              <a:rect r="r" b="b" t="t" l="l"/>
              <a:pathLst>
                <a:path h="4464812" w="2991485">
                  <a:moveTo>
                    <a:pt x="0" y="0"/>
                  </a:moveTo>
                  <a:lnTo>
                    <a:pt x="2991485" y="0"/>
                  </a:lnTo>
                  <a:lnTo>
                    <a:pt x="2991485" y="4464812"/>
                  </a:lnTo>
                  <a:lnTo>
                    <a:pt x="0" y="4464812"/>
                  </a:lnTo>
                  <a:lnTo>
                    <a:pt x="0" y="0"/>
                  </a:lnTo>
                  <a:close/>
                </a:path>
              </a:pathLst>
            </a:custGeom>
            <a:blipFill>
              <a:blip r:embed="rId8"/>
              <a:stretch>
                <a:fillRect l="-5" t="0" r="-4" b="-1"/>
              </a:stretch>
            </a:blipFill>
          </p:spPr>
        </p:sp>
      </p:grpSp>
      <p:grpSp>
        <p:nvGrpSpPr>
          <p:cNvPr name="Group 10" id="10"/>
          <p:cNvGrpSpPr/>
          <p:nvPr/>
        </p:nvGrpSpPr>
        <p:grpSpPr>
          <a:xfrm rot="0">
            <a:off x="3662239" y="6575448"/>
            <a:ext cx="2452882" cy="3348645"/>
            <a:chOff x="0" y="0"/>
            <a:chExt cx="3270509" cy="4464860"/>
          </a:xfrm>
        </p:grpSpPr>
        <p:sp>
          <p:nvSpPr>
            <p:cNvPr name="Freeform 11" id="11"/>
            <p:cNvSpPr/>
            <p:nvPr/>
          </p:nvSpPr>
          <p:spPr>
            <a:xfrm flipH="false" flipV="false" rot="0">
              <a:off x="0" y="0"/>
              <a:ext cx="3270504" cy="4464812"/>
            </a:xfrm>
            <a:custGeom>
              <a:avLst/>
              <a:gdLst/>
              <a:ahLst/>
              <a:cxnLst/>
              <a:rect r="r" b="b" t="t" l="l"/>
              <a:pathLst>
                <a:path h="4464812" w="3270504">
                  <a:moveTo>
                    <a:pt x="0" y="0"/>
                  </a:moveTo>
                  <a:lnTo>
                    <a:pt x="3270504" y="0"/>
                  </a:lnTo>
                  <a:lnTo>
                    <a:pt x="3270504" y="4464812"/>
                  </a:lnTo>
                  <a:lnTo>
                    <a:pt x="0" y="4464812"/>
                  </a:lnTo>
                  <a:lnTo>
                    <a:pt x="0" y="0"/>
                  </a:lnTo>
                  <a:close/>
                </a:path>
              </a:pathLst>
            </a:custGeom>
            <a:blipFill>
              <a:blip r:embed="rId9"/>
              <a:stretch>
                <a:fillRect l="-14" t="0" r="-15" b="-1"/>
              </a:stretch>
            </a:blipFill>
          </p:spPr>
        </p:sp>
      </p:grpSp>
      <p:sp>
        <p:nvSpPr>
          <p:cNvPr name="TextBox 12" id="12"/>
          <p:cNvSpPr txBox="true"/>
          <p:nvPr/>
        </p:nvSpPr>
        <p:spPr>
          <a:xfrm rot="-181529">
            <a:off x="57995" y="3270028"/>
            <a:ext cx="9703600" cy="3290824"/>
          </a:xfrm>
          <a:prstGeom prst="rect">
            <a:avLst/>
          </a:prstGeom>
        </p:spPr>
        <p:txBody>
          <a:bodyPr anchor="t" rtlCol="false" tIns="0" lIns="0" bIns="0" rIns="0">
            <a:spAutoFit/>
          </a:bodyPr>
          <a:lstStyle/>
          <a:p>
            <a:pPr algn="ctr">
              <a:lnSpc>
                <a:spcPts val="11917"/>
              </a:lnSpc>
            </a:pPr>
            <a:r>
              <a:rPr lang="en-US" sz="17025">
                <a:solidFill>
                  <a:srgbClr val="5D2719"/>
                </a:solidFill>
                <a:latin typeface="Porcelain"/>
                <a:ea typeface="Porcelain"/>
                <a:cs typeface="Porcelain"/>
                <a:sym typeface="Porcelain"/>
              </a:rPr>
              <a:t>Live the Word Kids</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15124472" y="1028700"/>
            <a:ext cx="3813702" cy="3279784"/>
          </a:xfrm>
          <a:custGeom>
            <a:avLst/>
            <a:gdLst/>
            <a:ahLst/>
            <a:cxnLst/>
            <a:rect r="r" b="b" t="t" l="l"/>
            <a:pathLst>
              <a:path h="3279784" w="3813702">
                <a:moveTo>
                  <a:pt x="0" y="0"/>
                </a:moveTo>
                <a:lnTo>
                  <a:pt x="3813702" y="0"/>
                </a:lnTo>
                <a:lnTo>
                  <a:pt x="3813702" y="3279784"/>
                </a:lnTo>
                <a:lnTo>
                  <a:pt x="0" y="3279784"/>
                </a:lnTo>
                <a:lnTo>
                  <a:pt x="0" y="0"/>
                </a:lnTo>
                <a:close/>
              </a:path>
            </a:pathLst>
          </a:custGeom>
          <a:blipFill>
            <a:blip r:embed="rId2">
              <a:extLst>
                <a:ext uri="{96DAC541-7B7A-43D3-8B79-37D633B846F1}">
                  <asvg:svgBlip xmlns:asvg="http://schemas.microsoft.com/office/drawing/2016/SVG/main" r:embed="rId3"/>
                </a:ext>
              </a:extLst>
            </a:blip>
            <a:stretch>
              <a:fillRect l="0" t="-20" r="0" b="-20"/>
            </a:stretch>
          </a:blipFill>
        </p:spPr>
      </p:sp>
      <p:sp>
        <p:nvSpPr>
          <p:cNvPr name="Freeform 3" id="3"/>
          <p:cNvSpPr/>
          <p:nvPr/>
        </p:nvSpPr>
        <p:spPr>
          <a:xfrm flipH="false" flipV="false" rot="-5400000">
            <a:off x="-281496" y="6661614"/>
            <a:ext cx="3958991" cy="3944595"/>
          </a:xfrm>
          <a:custGeom>
            <a:avLst/>
            <a:gdLst/>
            <a:ahLst/>
            <a:cxnLst/>
            <a:rect r="r" b="b" t="t" l="l"/>
            <a:pathLst>
              <a:path h="3944595" w="3958991">
                <a:moveTo>
                  <a:pt x="0" y="0"/>
                </a:moveTo>
                <a:lnTo>
                  <a:pt x="3958991" y="0"/>
                </a:lnTo>
                <a:lnTo>
                  <a:pt x="3958991" y="3944595"/>
                </a:lnTo>
                <a:lnTo>
                  <a:pt x="0" y="3944595"/>
                </a:lnTo>
                <a:lnTo>
                  <a:pt x="0" y="0"/>
                </a:lnTo>
                <a:close/>
              </a:path>
            </a:pathLst>
          </a:custGeom>
          <a:blipFill>
            <a:blip r:embed="rId4">
              <a:extLst>
                <a:ext uri="{96DAC541-7B7A-43D3-8B79-37D633B846F1}">
                  <asvg:svgBlip xmlns:asvg="http://schemas.microsoft.com/office/drawing/2016/SVG/main" r:embed="rId5"/>
                </a:ext>
              </a:extLst>
            </a:blip>
            <a:stretch>
              <a:fillRect l="0" t="-61" r="0" b="-61"/>
            </a:stretch>
          </a:blipFill>
        </p:spPr>
      </p:sp>
      <p:sp>
        <p:nvSpPr>
          <p:cNvPr name="Freeform 4" id="4"/>
          <p:cNvSpPr/>
          <p:nvPr/>
        </p:nvSpPr>
        <p:spPr>
          <a:xfrm flipH="false" flipV="false" rot="105299">
            <a:off x="1018213" y="5390055"/>
            <a:ext cx="16173060" cy="4690187"/>
          </a:xfrm>
          <a:custGeom>
            <a:avLst/>
            <a:gdLst/>
            <a:ahLst/>
            <a:cxnLst/>
            <a:rect r="r" b="b" t="t" l="l"/>
            <a:pathLst>
              <a:path h="4690187" w="16173060">
                <a:moveTo>
                  <a:pt x="0" y="0"/>
                </a:moveTo>
                <a:lnTo>
                  <a:pt x="16173060" y="0"/>
                </a:lnTo>
                <a:lnTo>
                  <a:pt x="16173060" y="4690187"/>
                </a:lnTo>
                <a:lnTo>
                  <a:pt x="0" y="4690187"/>
                </a:lnTo>
                <a:lnTo>
                  <a:pt x="0" y="0"/>
                </a:lnTo>
                <a:close/>
              </a:path>
            </a:pathLst>
          </a:custGeom>
          <a:blipFill>
            <a:blip r:embed="rId6">
              <a:extLst>
                <a:ext uri="{96DAC541-7B7A-43D3-8B79-37D633B846F1}">
                  <asvg:svgBlip xmlns:asvg="http://schemas.microsoft.com/office/drawing/2016/SVG/main" r:embed="rId7"/>
                </a:ext>
              </a:extLst>
            </a:blip>
            <a:stretch>
              <a:fillRect l="0" t="-58" r="0" b="-58"/>
            </a:stretch>
          </a:blipFill>
        </p:spPr>
      </p:sp>
      <p:sp>
        <p:nvSpPr>
          <p:cNvPr name="Freeform 5" id="5"/>
          <p:cNvSpPr/>
          <p:nvPr/>
        </p:nvSpPr>
        <p:spPr>
          <a:xfrm flipH="false" flipV="false" rot="-564357">
            <a:off x="2958465" y="760611"/>
            <a:ext cx="1764075" cy="2419554"/>
          </a:xfrm>
          <a:custGeom>
            <a:avLst/>
            <a:gdLst/>
            <a:ahLst/>
            <a:cxnLst/>
            <a:rect r="r" b="b" t="t" l="l"/>
            <a:pathLst>
              <a:path h="2419554" w="1764075">
                <a:moveTo>
                  <a:pt x="0" y="0"/>
                </a:moveTo>
                <a:lnTo>
                  <a:pt x="1764075" y="0"/>
                </a:lnTo>
                <a:lnTo>
                  <a:pt x="1764075" y="2419554"/>
                </a:lnTo>
                <a:lnTo>
                  <a:pt x="0" y="2419554"/>
                </a:lnTo>
                <a:lnTo>
                  <a:pt x="0" y="0"/>
                </a:lnTo>
                <a:close/>
              </a:path>
            </a:pathLst>
          </a:custGeom>
          <a:blipFill>
            <a:blip r:embed="rId8">
              <a:extLst>
                <a:ext uri="{96DAC541-7B7A-43D3-8B79-37D633B846F1}">
                  <asvg:svgBlip xmlns:asvg="http://schemas.microsoft.com/office/drawing/2016/SVG/main" r:embed="rId9"/>
                </a:ext>
              </a:extLst>
            </a:blip>
            <a:stretch>
              <a:fillRect l="-21" t="0" r="-21" b="0"/>
            </a:stretch>
          </a:blipFill>
        </p:spPr>
      </p:sp>
      <p:grpSp>
        <p:nvGrpSpPr>
          <p:cNvPr name="Group 6" id="6"/>
          <p:cNvGrpSpPr/>
          <p:nvPr/>
        </p:nvGrpSpPr>
        <p:grpSpPr>
          <a:xfrm rot="0">
            <a:off x="5589684" y="890044"/>
            <a:ext cx="7108633" cy="5764372"/>
            <a:chOff x="0" y="0"/>
            <a:chExt cx="9478177" cy="7685829"/>
          </a:xfrm>
        </p:grpSpPr>
        <p:sp>
          <p:nvSpPr>
            <p:cNvPr name="Freeform 7" id="7"/>
            <p:cNvSpPr/>
            <p:nvPr/>
          </p:nvSpPr>
          <p:spPr>
            <a:xfrm flipH="false" flipV="false" rot="0">
              <a:off x="0" y="0"/>
              <a:ext cx="9478137" cy="7685786"/>
            </a:xfrm>
            <a:custGeom>
              <a:avLst/>
              <a:gdLst/>
              <a:ahLst/>
              <a:cxnLst/>
              <a:rect r="r" b="b" t="t" l="l"/>
              <a:pathLst>
                <a:path h="7685786" w="9478137">
                  <a:moveTo>
                    <a:pt x="0" y="0"/>
                  </a:moveTo>
                  <a:lnTo>
                    <a:pt x="9478137" y="0"/>
                  </a:lnTo>
                  <a:lnTo>
                    <a:pt x="9478137" y="7685786"/>
                  </a:lnTo>
                  <a:lnTo>
                    <a:pt x="0" y="7685786"/>
                  </a:lnTo>
                  <a:lnTo>
                    <a:pt x="0" y="0"/>
                  </a:lnTo>
                  <a:close/>
                </a:path>
              </a:pathLst>
            </a:custGeom>
            <a:blipFill>
              <a:blip r:embed="rId10"/>
              <a:stretch>
                <a:fillRect l="0" t="0" r="0" b="0"/>
              </a:stretch>
            </a:blipFill>
          </p:spPr>
        </p:sp>
      </p:grpSp>
      <p:sp>
        <p:nvSpPr>
          <p:cNvPr name="TextBox 8" id="8"/>
          <p:cNvSpPr txBox="true"/>
          <p:nvPr/>
        </p:nvSpPr>
        <p:spPr>
          <a:xfrm rot="0">
            <a:off x="3027178" y="8260341"/>
            <a:ext cx="12233645" cy="670974"/>
          </a:xfrm>
          <a:prstGeom prst="rect">
            <a:avLst/>
          </a:prstGeom>
        </p:spPr>
        <p:txBody>
          <a:bodyPr anchor="t" rtlCol="false" tIns="0" lIns="0" bIns="0" rIns="0">
            <a:spAutoFit/>
          </a:bodyPr>
          <a:lstStyle/>
          <a:p>
            <a:pPr algn="ctr">
              <a:lnSpc>
                <a:spcPts val="5543"/>
              </a:lnSpc>
            </a:pPr>
            <a:r>
              <a:rPr lang="en-US" sz="3959" spc="118">
                <a:solidFill>
                  <a:srgbClr val="5A3114"/>
                </a:solidFill>
                <a:latin typeface="Nunito"/>
                <a:ea typeface="Nunito"/>
                <a:cs typeface="Nunito"/>
                <a:sym typeface="Nunito"/>
              </a:rPr>
              <a:t>October 04</a:t>
            </a:r>
            <a:r>
              <a:rPr lang="en-US" sz="3959" spc="118">
                <a:solidFill>
                  <a:srgbClr val="5A3114"/>
                </a:solidFill>
                <a:latin typeface="Nunito"/>
                <a:ea typeface="Nunito"/>
                <a:cs typeface="Nunito"/>
                <a:sym typeface="Nunito"/>
              </a:rPr>
              <a:t>, 2026 | Cycle A Year 2</a:t>
            </a:r>
          </a:p>
        </p:txBody>
      </p:sp>
      <p:sp>
        <p:nvSpPr>
          <p:cNvPr name="TextBox 9" id="9"/>
          <p:cNvSpPr txBox="true"/>
          <p:nvPr/>
        </p:nvSpPr>
        <p:spPr>
          <a:xfrm rot="0">
            <a:off x="1994350" y="7102091"/>
            <a:ext cx="14681313" cy="933529"/>
          </a:xfrm>
          <a:prstGeom prst="rect">
            <a:avLst/>
          </a:prstGeom>
        </p:spPr>
        <p:txBody>
          <a:bodyPr anchor="t" rtlCol="false" tIns="0" lIns="0" bIns="0" rIns="0">
            <a:spAutoFit/>
          </a:bodyPr>
          <a:lstStyle/>
          <a:p>
            <a:pPr algn="ctr">
              <a:lnSpc>
                <a:spcPts val="6299"/>
              </a:lnSpc>
            </a:pPr>
            <a:r>
              <a:rPr lang="en-US" sz="9000">
                <a:solidFill>
                  <a:srgbClr val="5A3114"/>
                </a:solidFill>
                <a:latin typeface="Porcelain"/>
                <a:ea typeface="Porcelain"/>
                <a:cs typeface="Porcelain"/>
                <a:sym typeface="Porcelain"/>
              </a:rPr>
              <a:t>"Twenty-Seventh Sunday in Ordinary Time"</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15124472" y="1028700"/>
            <a:ext cx="3813702" cy="3279784"/>
          </a:xfrm>
          <a:custGeom>
            <a:avLst/>
            <a:gdLst/>
            <a:ahLst/>
            <a:cxnLst/>
            <a:rect r="r" b="b" t="t" l="l"/>
            <a:pathLst>
              <a:path h="3279784" w="3813702">
                <a:moveTo>
                  <a:pt x="0" y="0"/>
                </a:moveTo>
                <a:lnTo>
                  <a:pt x="3813702" y="0"/>
                </a:lnTo>
                <a:lnTo>
                  <a:pt x="3813702" y="3279784"/>
                </a:lnTo>
                <a:lnTo>
                  <a:pt x="0" y="3279784"/>
                </a:lnTo>
                <a:lnTo>
                  <a:pt x="0" y="0"/>
                </a:lnTo>
                <a:close/>
              </a:path>
            </a:pathLst>
          </a:custGeom>
          <a:blipFill>
            <a:blip r:embed="rId2">
              <a:extLst>
                <a:ext uri="{96DAC541-7B7A-43D3-8B79-37D633B846F1}">
                  <asvg:svgBlip xmlns:asvg="http://schemas.microsoft.com/office/drawing/2016/SVG/main" r:embed="rId3"/>
                </a:ext>
              </a:extLst>
            </a:blip>
            <a:stretch>
              <a:fillRect l="0" t="-20" r="0" b="-20"/>
            </a:stretch>
          </a:blipFill>
        </p:spPr>
      </p:sp>
      <p:sp>
        <p:nvSpPr>
          <p:cNvPr name="Freeform 3" id="3"/>
          <p:cNvSpPr/>
          <p:nvPr/>
        </p:nvSpPr>
        <p:spPr>
          <a:xfrm flipH="false" flipV="false" rot="105299">
            <a:off x="1400321" y="6862770"/>
            <a:ext cx="14916909" cy="4325903"/>
          </a:xfrm>
          <a:custGeom>
            <a:avLst/>
            <a:gdLst/>
            <a:ahLst/>
            <a:cxnLst/>
            <a:rect r="r" b="b" t="t" l="l"/>
            <a:pathLst>
              <a:path h="4325903" w="14916909">
                <a:moveTo>
                  <a:pt x="0" y="0"/>
                </a:moveTo>
                <a:lnTo>
                  <a:pt x="14916909" y="0"/>
                </a:lnTo>
                <a:lnTo>
                  <a:pt x="14916909" y="4325903"/>
                </a:lnTo>
                <a:lnTo>
                  <a:pt x="0" y="4325903"/>
                </a:lnTo>
                <a:lnTo>
                  <a:pt x="0" y="0"/>
                </a:lnTo>
                <a:close/>
              </a:path>
            </a:pathLst>
          </a:custGeom>
          <a:blipFill>
            <a:blip r:embed="rId4">
              <a:extLst>
                <a:ext uri="{96DAC541-7B7A-43D3-8B79-37D633B846F1}">
                  <asvg:svgBlip xmlns:asvg="http://schemas.microsoft.com/office/drawing/2016/SVG/main" r:embed="rId5"/>
                </a:ext>
              </a:extLst>
            </a:blip>
            <a:stretch>
              <a:fillRect l="0" t="-58" r="0" b="-58"/>
            </a:stretch>
          </a:blipFill>
        </p:spPr>
      </p:sp>
      <p:sp>
        <p:nvSpPr>
          <p:cNvPr name="TextBox 4" id="4"/>
          <p:cNvSpPr txBox="true"/>
          <p:nvPr/>
        </p:nvSpPr>
        <p:spPr>
          <a:xfrm rot="0">
            <a:off x="989444" y="7946129"/>
            <a:ext cx="16116299" cy="1746792"/>
          </a:xfrm>
          <a:prstGeom prst="rect">
            <a:avLst/>
          </a:prstGeom>
        </p:spPr>
        <p:txBody>
          <a:bodyPr anchor="t" rtlCol="false" tIns="0" lIns="0" bIns="0" rIns="0">
            <a:spAutoFit/>
          </a:bodyPr>
          <a:lstStyle/>
          <a:p>
            <a:pPr algn="ctr">
              <a:lnSpc>
                <a:spcPts val="6463"/>
              </a:lnSpc>
            </a:pPr>
            <a:r>
              <a:rPr lang="en-US" sz="8100">
                <a:solidFill>
                  <a:srgbClr val="5A3114"/>
                </a:solidFill>
                <a:latin typeface="Porcelain"/>
                <a:ea typeface="Porcelain"/>
                <a:cs typeface="Porcelain"/>
                <a:sym typeface="Porcelain"/>
              </a:rPr>
              <a:t>The Parable of the Tenants in the Vineyard</a:t>
            </a:r>
          </a:p>
          <a:p>
            <a:pPr algn="ctr">
              <a:lnSpc>
                <a:spcPts val="6469"/>
              </a:lnSpc>
            </a:pPr>
          </a:p>
        </p:txBody>
      </p:sp>
      <p:sp>
        <p:nvSpPr>
          <p:cNvPr name="Freeform 5" id="5"/>
          <p:cNvSpPr/>
          <p:nvPr/>
        </p:nvSpPr>
        <p:spPr>
          <a:xfrm flipH="false" flipV="false" rot="-5400000">
            <a:off x="-281496" y="6661614"/>
            <a:ext cx="3958991" cy="3944595"/>
          </a:xfrm>
          <a:custGeom>
            <a:avLst/>
            <a:gdLst/>
            <a:ahLst/>
            <a:cxnLst/>
            <a:rect r="r" b="b" t="t" l="l"/>
            <a:pathLst>
              <a:path h="3944595" w="3958991">
                <a:moveTo>
                  <a:pt x="0" y="0"/>
                </a:moveTo>
                <a:lnTo>
                  <a:pt x="3958991" y="0"/>
                </a:lnTo>
                <a:lnTo>
                  <a:pt x="3958991" y="3944595"/>
                </a:lnTo>
                <a:lnTo>
                  <a:pt x="0" y="3944595"/>
                </a:lnTo>
                <a:lnTo>
                  <a:pt x="0" y="0"/>
                </a:lnTo>
                <a:close/>
              </a:path>
            </a:pathLst>
          </a:custGeom>
          <a:blipFill>
            <a:blip r:embed="rId6">
              <a:extLst>
                <a:ext uri="{96DAC541-7B7A-43D3-8B79-37D633B846F1}">
                  <asvg:svgBlip xmlns:asvg="http://schemas.microsoft.com/office/drawing/2016/SVG/main" r:embed="rId7"/>
                </a:ext>
              </a:extLst>
            </a:blip>
            <a:stretch>
              <a:fillRect l="0" t="-61" r="0" b="-61"/>
            </a:stretch>
          </a:blipFill>
        </p:spPr>
      </p:sp>
      <p:sp>
        <p:nvSpPr>
          <p:cNvPr name="Freeform 6" id="6"/>
          <p:cNvSpPr/>
          <p:nvPr/>
        </p:nvSpPr>
        <p:spPr>
          <a:xfrm flipH="false" flipV="false" rot="-564357">
            <a:off x="2571304" y="760611"/>
            <a:ext cx="1764075" cy="2419554"/>
          </a:xfrm>
          <a:custGeom>
            <a:avLst/>
            <a:gdLst/>
            <a:ahLst/>
            <a:cxnLst/>
            <a:rect r="r" b="b" t="t" l="l"/>
            <a:pathLst>
              <a:path h="2419554" w="1764075">
                <a:moveTo>
                  <a:pt x="0" y="0"/>
                </a:moveTo>
                <a:lnTo>
                  <a:pt x="1764075" y="0"/>
                </a:lnTo>
                <a:lnTo>
                  <a:pt x="1764075" y="2419554"/>
                </a:lnTo>
                <a:lnTo>
                  <a:pt x="0" y="2419554"/>
                </a:lnTo>
                <a:lnTo>
                  <a:pt x="0" y="0"/>
                </a:lnTo>
                <a:close/>
              </a:path>
            </a:pathLst>
          </a:custGeom>
          <a:blipFill>
            <a:blip r:embed="rId8">
              <a:extLst>
                <a:ext uri="{96DAC541-7B7A-43D3-8B79-37D633B846F1}">
                  <asvg:svgBlip xmlns:asvg="http://schemas.microsoft.com/office/drawing/2016/SVG/main" r:embed="rId9"/>
                </a:ext>
              </a:extLst>
            </a:blip>
            <a:stretch>
              <a:fillRect l="-21" t="0" r="-21" b="0"/>
            </a:stretch>
          </a:blipFill>
        </p:spPr>
      </p:sp>
      <p:sp>
        <p:nvSpPr>
          <p:cNvPr name="Freeform 7" id="7"/>
          <p:cNvSpPr/>
          <p:nvPr/>
        </p:nvSpPr>
        <p:spPr>
          <a:xfrm flipH="false" flipV="false" rot="0">
            <a:off x="4049781" y="0"/>
            <a:ext cx="10188438" cy="7641329"/>
          </a:xfrm>
          <a:custGeom>
            <a:avLst/>
            <a:gdLst/>
            <a:ahLst/>
            <a:cxnLst/>
            <a:rect r="r" b="b" t="t" l="l"/>
            <a:pathLst>
              <a:path h="7641329" w="10188438">
                <a:moveTo>
                  <a:pt x="0" y="0"/>
                </a:moveTo>
                <a:lnTo>
                  <a:pt x="10188438" y="0"/>
                </a:lnTo>
                <a:lnTo>
                  <a:pt x="10188438" y="7641329"/>
                </a:lnTo>
                <a:lnTo>
                  <a:pt x="0" y="7641329"/>
                </a:lnTo>
                <a:lnTo>
                  <a:pt x="0" y="0"/>
                </a:lnTo>
                <a:close/>
              </a:path>
            </a:pathLst>
          </a:custGeom>
          <a:blipFill>
            <a:blip r:embed="rId10"/>
            <a:stretch>
              <a:fillRect l="0" t="0" r="0" b="0"/>
            </a:stretch>
          </a:blipFill>
        </p:spPr>
      </p:sp>
      <p:sp>
        <p:nvSpPr>
          <p:cNvPr name="TextBox 8" id="8"/>
          <p:cNvSpPr txBox="true"/>
          <p:nvPr/>
        </p:nvSpPr>
        <p:spPr>
          <a:xfrm rot="0">
            <a:off x="3504693" y="8978424"/>
            <a:ext cx="11278614" cy="670974"/>
          </a:xfrm>
          <a:prstGeom prst="rect">
            <a:avLst/>
          </a:prstGeom>
        </p:spPr>
        <p:txBody>
          <a:bodyPr anchor="t" rtlCol="false" tIns="0" lIns="0" bIns="0" rIns="0">
            <a:spAutoFit/>
          </a:bodyPr>
          <a:lstStyle/>
          <a:p>
            <a:pPr algn="ctr">
              <a:lnSpc>
                <a:spcPts val="5543"/>
              </a:lnSpc>
            </a:pPr>
            <a:r>
              <a:rPr lang="en-US" sz="3959" spc="118">
                <a:solidFill>
                  <a:srgbClr val="5A3114"/>
                </a:solidFill>
                <a:latin typeface="Nunito"/>
                <a:ea typeface="Nunito"/>
                <a:cs typeface="Nunito"/>
                <a:sym typeface="Nunito"/>
              </a:rPr>
              <a:t>Matthew 21:33-43</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486746" y="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grpSp>
        <p:nvGrpSpPr>
          <p:cNvPr name="Group 3" id="3"/>
          <p:cNvGrpSpPr/>
          <p:nvPr/>
        </p:nvGrpSpPr>
        <p:grpSpPr>
          <a:xfrm rot="0">
            <a:off x="3416570" y="1663590"/>
            <a:ext cx="5727430" cy="5677315"/>
            <a:chOff x="0" y="0"/>
            <a:chExt cx="10063548" cy="9975492"/>
          </a:xfrm>
        </p:grpSpPr>
        <p:sp>
          <p:nvSpPr>
            <p:cNvPr name="Freeform 4" id="4"/>
            <p:cNvSpPr/>
            <p:nvPr/>
          </p:nvSpPr>
          <p:spPr>
            <a:xfrm flipH="false" flipV="false" rot="0">
              <a:off x="0" y="0"/>
              <a:ext cx="10063607" cy="9975469"/>
            </a:xfrm>
            <a:custGeom>
              <a:avLst/>
              <a:gdLst/>
              <a:ahLst/>
              <a:cxnLst/>
              <a:rect r="r" b="b" t="t" l="l"/>
              <a:pathLst>
                <a:path h="9975469" w="10063607">
                  <a:moveTo>
                    <a:pt x="0" y="0"/>
                  </a:moveTo>
                  <a:lnTo>
                    <a:pt x="10063607" y="0"/>
                  </a:lnTo>
                  <a:lnTo>
                    <a:pt x="10063607" y="9975469"/>
                  </a:lnTo>
                  <a:lnTo>
                    <a:pt x="0" y="9975469"/>
                  </a:lnTo>
                  <a:lnTo>
                    <a:pt x="0" y="0"/>
                  </a:lnTo>
                  <a:close/>
                </a:path>
              </a:pathLst>
            </a:custGeom>
            <a:blipFill>
              <a:blip r:embed="rId3"/>
              <a:stretch>
                <a:fillRect l="-21" t="0" r="-20" b="0"/>
              </a:stretch>
            </a:blipFill>
          </p:spPr>
        </p:sp>
      </p:grpSp>
      <p:sp>
        <p:nvSpPr>
          <p:cNvPr name="TextBox 5" id="5"/>
          <p:cNvSpPr txBox="true"/>
          <p:nvPr/>
        </p:nvSpPr>
        <p:spPr>
          <a:xfrm rot="0">
            <a:off x="9577684" y="1144428"/>
            <a:ext cx="5886808" cy="4798908"/>
          </a:xfrm>
          <a:prstGeom prst="rect">
            <a:avLst/>
          </a:prstGeom>
        </p:spPr>
        <p:txBody>
          <a:bodyPr anchor="t" rtlCol="false" tIns="0" lIns="0" bIns="0" rIns="0">
            <a:spAutoFit/>
          </a:bodyPr>
          <a:lstStyle/>
          <a:p>
            <a:pPr algn="ctr">
              <a:lnSpc>
                <a:spcPts val="6322"/>
              </a:lnSpc>
            </a:pPr>
            <a:r>
              <a:rPr lang="en-US" b="true" sz="4518" spc="131">
                <a:solidFill>
                  <a:srgbClr val="004AAD"/>
                </a:solidFill>
                <a:latin typeface="Nunito Bold"/>
                <a:ea typeface="Nunito Bold"/>
                <a:cs typeface="Nunito Bold"/>
                <a:sym typeface="Nunito Bold"/>
              </a:rPr>
              <a:t>Leader:</a:t>
            </a:r>
          </a:p>
          <a:p>
            <a:pPr algn="ctr">
              <a:lnSpc>
                <a:spcPts val="6326"/>
              </a:lnSpc>
            </a:pPr>
            <a:r>
              <a:rPr lang="en-US" b="true" sz="4518" spc="135">
                <a:solidFill>
                  <a:srgbClr val="5A3114"/>
                </a:solidFill>
                <a:latin typeface="Nunito Bold"/>
                <a:ea typeface="Nunito Bold"/>
                <a:cs typeface="Nunito Bold"/>
                <a:sym typeface="Nunito Bold"/>
              </a:rPr>
              <a:t>A reading from the Holy Gospel according to Matthew.</a:t>
            </a:r>
          </a:p>
          <a:p>
            <a:pPr algn="ctr">
              <a:lnSpc>
                <a:spcPts val="6466"/>
              </a:lnSpc>
            </a:pPr>
          </a:p>
        </p:txBody>
      </p:sp>
      <p:sp>
        <p:nvSpPr>
          <p:cNvPr name="TextBox 6" id="6"/>
          <p:cNvSpPr txBox="true"/>
          <p:nvPr/>
        </p:nvSpPr>
        <p:spPr>
          <a:xfrm rot="0">
            <a:off x="9577684" y="5675376"/>
            <a:ext cx="5886808" cy="3245599"/>
          </a:xfrm>
          <a:prstGeom prst="rect">
            <a:avLst/>
          </a:prstGeom>
        </p:spPr>
        <p:txBody>
          <a:bodyPr anchor="t" rtlCol="false" tIns="0" lIns="0" bIns="0" rIns="0">
            <a:spAutoFit/>
          </a:bodyPr>
          <a:lstStyle/>
          <a:p>
            <a:pPr algn="ctr">
              <a:lnSpc>
                <a:spcPts val="6461"/>
              </a:lnSpc>
            </a:pPr>
            <a:r>
              <a:rPr lang="en-US" b="true" sz="4619" spc="133">
                <a:solidFill>
                  <a:srgbClr val="004AAD"/>
                </a:solidFill>
                <a:latin typeface="Nunito Bold"/>
                <a:ea typeface="Nunito Bold"/>
                <a:cs typeface="Nunito Bold"/>
                <a:sym typeface="Nunito Bold"/>
              </a:rPr>
              <a:t>All: </a:t>
            </a:r>
          </a:p>
          <a:p>
            <a:pPr algn="ctr">
              <a:lnSpc>
                <a:spcPts val="6466"/>
              </a:lnSpc>
            </a:pPr>
            <a:r>
              <a:rPr lang="en-US" b="true" sz="4619" spc="138">
                <a:solidFill>
                  <a:srgbClr val="5B1018"/>
                </a:solidFill>
                <a:latin typeface="Nunito Bold"/>
                <a:ea typeface="Nunito Bold"/>
                <a:cs typeface="Nunito Bold"/>
                <a:sym typeface="Nunito Bold"/>
              </a:rPr>
              <a:t>Glory to You, Oh Lord.</a:t>
            </a:r>
          </a:p>
          <a:p>
            <a:pPr algn="ctr">
              <a:lnSpc>
                <a:spcPts val="6466"/>
              </a:lnSpc>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486746" y="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grpSp>
        <p:nvGrpSpPr>
          <p:cNvPr name="Group 3" id="3"/>
          <p:cNvGrpSpPr/>
          <p:nvPr/>
        </p:nvGrpSpPr>
        <p:grpSpPr>
          <a:xfrm rot="0">
            <a:off x="3761021" y="841162"/>
            <a:ext cx="1863399" cy="924809"/>
            <a:chOff x="0" y="0"/>
            <a:chExt cx="4021496" cy="1995877"/>
          </a:xfrm>
        </p:grpSpPr>
        <p:sp>
          <p:nvSpPr>
            <p:cNvPr name="Freeform 4" id="4"/>
            <p:cNvSpPr/>
            <p:nvPr/>
          </p:nvSpPr>
          <p:spPr>
            <a:xfrm flipH="false" flipV="false" rot="0">
              <a:off x="0" y="0"/>
              <a:ext cx="4021455" cy="1995781"/>
            </a:xfrm>
            <a:custGeom>
              <a:avLst/>
              <a:gdLst/>
              <a:ahLst/>
              <a:cxnLst/>
              <a:rect r="r" b="b" t="t" l="l"/>
              <a:pathLst>
                <a:path h="1995781" w="4021455">
                  <a:moveTo>
                    <a:pt x="0" y="0"/>
                  </a:moveTo>
                  <a:lnTo>
                    <a:pt x="4021455" y="0"/>
                  </a:lnTo>
                  <a:lnTo>
                    <a:pt x="4021455" y="1995781"/>
                  </a:lnTo>
                  <a:lnTo>
                    <a:pt x="0" y="1995781"/>
                  </a:lnTo>
                  <a:lnTo>
                    <a:pt x="0" y="0"/>
                  </a:lnTo>
                  <a:close/>
                </a:path>
              </a:pathLst>
            </a:custGeom>
            <a:solidFill>
              <a:srgbClr val="7ED957"/>
            </a:solidFill>
          </p:spPr>
        </p:sp>
      </p:grpSp>
      <p:grpSp>
        <p:nvGrpSpPr>
          <p:cNvPr name="Group 5" id="5"/>
          <p:cNvGrpSpPr/>
          <p:nvPr/>
        </p:nvGrpSpPr>
        <p:grpSpPr>
          <a:xfrm rot="0">
            <a:off x="9584943" y="1663463"/>
            <a:ext cx="5727430" cy="5677315"/>
            <a:chOff x="0" y="0"/>
            <a:chExt cx="10063548" cy="9975492"/>
          </a:xfrm>
        </p:grpSpPr>
        <p:sp>
          <p:nvSpPr>
            <p:cNvPr name="Freeform 6" id="6"/>
            <p:cNvSpPr/>
            <p:nvPr/>
          </p:nvSpPr>
          <p:spPr>
            <a:xfrm flipH="false" flipV="false" rot="0">
              <a:off x="0" y="0"/>
              <a:ext cx="10063607" cy="9975469"/>
            </a:xfrm>
            <a:custGeom>
              <a:avLst/>
              <a:gdLst/>
              <a:ahLst/>
              <a:cxnLst/>
              <a:rect r="r" b="b" t="t" l="l"/>
              <a:pathLst>
                <a:path h="9975469" w="10063607">
                  <a:moveTo>
                    <a:pt x="602502" y="0"/>
                  </a:moveTo>
                  <a:lnTo>
                    <a:pt x="9461104" y="0"/>
                  </a:lnTo>
                  <a:cubicBezTo>
                    <a:pt x="9793857" y="0"/>
                    <a:pt x="10063607" y="269750"/>
                    <a:pt x="10063607" y="602502"/>
                  </a:cubicBezTo>
                  <a:lnTo>
                    <a:pt x="10063607" y="9372966"/>
                  </a:lnTo>
                  <a:cubicBezTo>
                    <a:pt x="10063607" y="9532760"/>
                    <a:pt x="10000129" y="9686009"/>
                    <a:pt x="9887138" y="9799000"/>
                  </a:cubicBezTo>
                  <a:cubicBezTo>
                    <a:pt x="9774147" y="9911991"/>
                    <a:pt x="9620898" y="9975469"/>
                    <a:pt x="9461104" y="9975469"/>
                  </a:cubicBezTo>
                  <a:lnTo>
                    <a:pt x="602502" y="9975469"/>
                  </a:lnTo>
                  <a:cubicBezTo>
                    <a:pt x="442709" y="9975469"/>
                    <a:pt x="289460" y="9911991"/>
                    <a:pt x="176469" y="9799000"/>
                  </a:cubicBezTo>
                  <a:cubicBezTo>
                    <a:pt x="63478" y="9686009"/>
                    <a:pt x="0" y="9532760"/>
                    <a:pt x="0" y="9372966"/>
                  </a:cubicBezTo>
                  <a:lnTo>
                    <a:pt x="0" y="602502"/>
                  </a:lnTo>
                  <a:cubicBezTo>
                    <a:pt x="0" y="442709"/>
                    <a:pt x="63478" y="289460"/>
                    <a:pt x="176469" y="176469"/>
                  </a:cubicBezTo>
                  <a:cubicBezTo>
                    <a:pt x="289460" y="63478"/>
                    <a:pt x="442709" y="0"/>
                    <a:pt x="602502" y="0"/>
                  </a:cubicBezTo>
                  <a:close/>
                </a:path>
              </a:pathLst>
            </a:custGeom>
            <a:blipFill>
              <a:blip r:embed="rId3"/>
              <a:stretch>
                <a:fillRect l="-16082" t="0" r="-16082" b="0"/>
              </a:stretch>
            </a:blipFill>
          </p:spPr>
        </p:sp>
      </p:grpSp>
      <p:sp>
        <p:nvSpPr>
          <p:cNvPr name="TextBox 7" id="7"/>
          <p:cNvSpPr txBox="true"/>
          <p:nvPr/>
        </p:nvSpPr>
        <p:spPr>
          <a:xfrm rot="0">
            <a:off x="3222160" y="2021046"/>
            <a:ext cx="5706048" cy="6994981"/>
          </a:xfrm>
          <a:prstGeom prst="rect">
            <a:avLst/>
          </a:prstGeom>
        </p:spPr>
        <p:txBody>
          <a:bodyPr anchor="t" rtlCol="false" tIns="0" lIns="0" bIns="0" rIns="0">
            <a:spAutoFit/>
          </a:bodyPr>
          <a:lstStyle/>
          <a:p>
            <a:pPr algn="ctr">
              <a:lnSpc>
                <a:spcPts val="5032"/>
              </a:lnSpc>
              <a:spcBef>
                <a:spcPct val="0"/>
              </a:spcBef>
            </a:pPr>
            <a:r>
              <a:rPr lang="en-US" b="true" sz="3595" spc="107">
                <a:solidFill>
                  <a:srgbClr val="000000"/>
                </a:solidFill>
                <a:latin typeface="Nunito Bold"/>
                <a:ea typeface="Nunito Bold"/>
                <a:cs typeface="Nunito Bold"/>
                <a:sym typeface="Nunito Bold"/>
              </a:rPr>
              <a:t>“Listen to anot</a:t>
            </a:r>
            <a:r>
              <a:rPr lang="en-US" b="true" sz="3595" spc="107">
                <a:solidFill>
                  <a:srgbClr val="000000"/>
                </a:solidFill>
                <a:latin typeface="Nunito Bold"/>
                <a:ea typeface="Nunito Bold"/>
                <a:cs typeface="Nunito Bold"/>
                <a:sym typeface="Nunito Bold"/>
              </a:rPr>
              <a:t>her parable,” Jesus said. “There was once a landowner who planted a vineyard, put a fence around it, dug a hole for the wine press, and built a watchtower. Then he rented the vineyard to tenants and left home on a trip.</a:t>
            </a:r>
          </a:p>
        </p:txBody>
      </p:sp>
      <p:sp>
        <p:nvSpPr>
          <p:cNvPr name="TextBox 8" id="8"/>
          <p:cNvSpPr txBox="true"/>
          <p:nvPr/>
        </p:nvSpPr>
        <p:spPr>
          <a:xfrm rot="0">
            <a:off x="4051056" y="568947"/>
            <a:ext cx="1283328" cy="1326364"/>
          </a:xfrm>
          <a:prstGeom prst="rect">
            <a:avLst/>
          </a:prstGeom>
        </p:spPr>
        <p:txBody>
          <a:bodyPr anchor="t" rtlCol="false" tIns="0" lIns="0" bIns="0" rIns="0">
            <a:spAutoFit/>
          </a:bodyPr>
          <a:lstStyle/>
          <a:p>
            <a:pPr algn="ctr">
              <a:lnSpc>
                <a:spcPts val="10890"/>
              </a:lnSpc>
            </a:pPr>
            <a:r>
              <a:rPr lang="en-US" sz="7778" b="true">
                <a:solidFill>
                  <a:srgbClr val="5A3114"/>
                </a:solidFill>
                <a:latin typeface="Canva Sans Bold"/>
                <a:ea typeface="Canva Sans Bold"/>
                <a:cs typeface="Canva Sans Bold"/>
                <a:sym typeface="Canva Sans Bold"/>
              </a:rPr>
              <a:t>33</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486746" y="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grpSp>
        <p:nvGrpSpPr>
          <p:cNvPr name="Group 3" id="3"/>
          <p:cNvGrpSpPr/>
          <p:nvPr/>
        </p:nvGrpSpPr>
        <p:grpSpPr>
          <a:xfrm rot="0">
            <a:off x="13132289" y="566295"/>
            <a:ext cx="1863399" cy="924809"/>
            <a:chOff x="0" y="0"/>
            <a:chExt cx="4021496" cy="1995877"/>
          </a:xfrm>
        </p:grpSpPr>
        <p:sp>
          <p:nvSpPr>
            <p:cNvPr name="Freeform 4" id="4"/>
            <p:cNvSpPr/>
            <p:nvPr/>
          </p:nvSpPr>
          <p:spPr>
            <a:xfrm flipH="false" flipV="false" rot="0">
              <a:off x="0" y="0"/>
              <a:ext cx="4021455" cy="1995781"/>
            </a:xfrm>
            <a:custGeom>
              <a:avLst/>
              <a:gdLst/>
              <a:ahLst/>
              <a:cxnLst/>
              <a:rect r="r" b="b" t="t" l="l"/>
              <a:pathLst>
                <a:path h="1995781" w="4021455">
                  <a:moveTo>
                    <a:pt x="0" y="0"/>
                  </a:moveTo>
                  <a:lnTo>
                    <a:pt x="4021455" y="0"/>
                  </a:lnTo>
                  <a:lnTo>
                    <a:pt x="4021455" y="1995781"/>
                  </a:lnTo>
                  <a:lnTo>
                    <a:pt x="0" y="1995781"/>
                  </a:lnTo>
                  <a:lnTo>
                    <a:pt x="0" y="0"/>
                  </a:lnTo>
                  <a:close/>
                </a:path>
              </a:pathLst>
            </a:custGeom>
            <a:solidFill>
              <a:srgbClr val="7ED957"/>
            </a:solidFill>
          </p:spPr>
        </p:sp>
      </p:grpSp>
      <p:grpSp>
        <p:nvGrpSpPr>
          <p:cNvPr name="Group 5" id="5"/>
          <p:cNvGrpSpPr/>
          <p:nvPr/>
        </p:nvGrpSpPr>
        <p:grpSpPr>
          <a:xfrm rot="0">
            <a:off x="3436128" y="2161563"/>
            <a:ext cx="5514699" cy="5466446"/>
            <a:chOff x="0" y="0"/>
            <a:chExt cx="10063548" cy="9975492"/>
          </a:xfrm>
        </p:grpSpPr>
        <p:sp>
          <p:nvSpPr>
            <p:cNvPr name="Freeform 6" id="6"/>
            <p:cNvSpPr/>
            <p:nvPr/>
          </p:nvSpPr>
          <p:spPr>
            <a:xfrm flipH="false" flipV="false" rot="0">
              <a:off x="0" y="0"/>
              <a:ext cx="10063607" cy="9975469"/>
            </a:xfrm>
            <a:custGeom>
              <a:avLst/>
              <a:gdLst/>
              <a:ahLst/>
              <a:cxnLst/>
              <a:rect r="r" b="b" t="t" l="l"/>
              <a:pathLst>
                <a:path h="9975469" w="10063607">
                  <a:moveTo>
                    <a:pt x="625744" y="0"/>
                  </a:moveTo>
                  <a:lnTo>
                    <a:pt x="9437863" y="0"/>
                  </a:lnTo>
                  <a:cubicBezTo>
                    <a:pt x="9783452" y="0"/>
                    <a:pt x="10063607" y="280155"/>
                    <a:pt x="10063607" y="625744"/>
                  </a:cubicBezTo>
                  <a:lnTo>
                    <a:pt x="10063607" y="9349725"/>
                  </a:lnTo>
                  <a:cubicBezTo>
                    <a:pt x="10063607" y="9515682"/>
                    <a:pt x="9997680" y="9674843"/>
                    <a:pt x="9880330" y="9792192"/>
                  </a:cubicBezTo>
                  <a:cubicBezTo>
                    <a:pt x="9762981" y="9909542"/>
                    <a:pt x="9603820" y="9975469"/>
                    <a:pt x="9437863" y="9975469"/>
                  </a:cubicBezTo>
                  <a:lnTo>
                    <a:pt x="625744" y="9975469"/>
                  </a:lnTo>
                  <a:cubicBezTo>
                    <a:pt x="459786" y="9975469"/>
                    <a:pt x="300626" y="9909542"/>
                    <a:pt x="183276" y="9792192"/>
                  </a:cubicBezTo>
                  <a:cubicBezTo>
                    <a:pt x="65926" y="9674843"/>
                    <a:pt x="0" y="9515682"/>
                    <a:pt x="0" y="9349725"/>
                  </a:cubicBezTo>
                  <a:lnTo>
                    <a:pt x="0" y="625744"/>
                  </a:lnTo>
                  <a:cubicBezTo>
                    <a:pt x="0" y="459786"/>
                    <a:pt x="65926" y="300626"/>
                    <a:pt x="183276" y="183276"/>
                  </a:cubicBezTo>
                  <a:cubicBezTo>
                    <a:pt x="300626" y="65926"/>
                    <a:pt x="459786" y="0"/>
                    <a:pt x="625744" y="0"/>
                  </a:cubicBezTo>
                  <a:close/>
                </a:path>
              </a:pathLst>
            </a:custGeom>
            <a:blipFill>
              <a:blip r:embed="rId3"/>
              <a:stretch>
                <a:fillRect l="-16082" t="0" r="-16082" b="0"/>
              </a:stretch>
            </a:blipFill>
          </p:spPr>
        </p:sp>
      </p:grpSp>
      <p:sp>
        <p:nvSpPr>
          <p:cNvPr name="TextBox 7" id="7"/>
          <p:cNvSpPr txBox="true"/>
          <p:nvPr/>
        </p:nvSpPr>
        <p:spPr>
          <a:xfrm rot="0">
            <a:off x="9649204" y="2249142"/>
            <a:ext cx="5886808" cy="5636336"/>
          </a:xfrm>
          <a:prstGeom prst="rect">
            <a:avLst/>
          </a:prstGeom>
        </p:spPr>
        <p:txBody>
          <a:bodyPr anchor="t" rtlCol="false" tIns="0" lIns="0" bIns="0" rIns="0">
            <a:spAutoFit/>
          </a:bodyPr>
          <a:lstStyle/>
          <a:p>
            <a:pPr algn="ctr">
              <a:lnSpc>
                <a:spcPts val="6439"/>
              </a:lnSpc>
              <a:spcBef>
                <a:spcPct val="0"/>
              </a:spcBef>
            </a:pPr>
            <a:r>
              <a:rPr lang="en-US" b="true" sz="4599" spc="137">
                <a:solidFill>
                  <a:srgbClr val="000000"/>
                </a:solidFill>
                <a:latin typeface="Nunito Bold"/>
                <a:ea typeface="Nunito Bold"/>
                <a:cs typeface="Nunito Bold"/>
                <a:sym typeface="Nunito Bold"/>
              </a:rPr>
              <a:t>Wh</a:t>
            </a:r>
            <a:r>
              <a:rPr lang="en-US" b="true" sz="4599" spc="137">
                <a:solidFill>
                  <a:srgbClr val="000000"/>
                </a:solidFill>
                <a:latin typeface="Nunito Bold"/>
                <a:ea typeface="Nunito Bold"/>
                <a:cs typeface="Nunito Bold"/>
                <a:sym typeface="Nunito Bold"/>
              </a:rPr>
              <a:t>en the time came to gather the grapes, he sent his slaves to the tenants to receive his share of the harvest.</a:t>
            </a:r>
          </a:p>
        </p:txBody>
      </p:sp>
      <p:sp>
        <p:nvSpPr>
          <p:cNvPr name="TextBox 8" id="8"/>
          <p:cNvSpPr txBox="true"/>
          <p:nvPr/>
        </p:nvSpPr>
        <p:spPr>
          <a:xfrm rot="0">
            <a:off x="13422324" y="294080"/>
            <a:ext cx="1283328" cy="1326364"/>
          </a:xfrm>
          <a:prstGeom prst="rect">
            <a:avLst/>
          </a:prstGeom>
        </p:spPr>
        <p:txBody>
          <a:bodyPr anchor="t" rtlCol="false" tIns="0" lIns="0" bIns="0" rIns="0">
            <a:spAutoFit/>
          </a:bodyPr>
          <a:lstStyle/>
          <a:p>
            <a:pPr algn="ctr">
              <a:lnSpc>
                <a:spcPts val="10890"/>
              </a:lnSpc>
            </a:pPr>
            <a:r>
              <a:rPr lang="en-US" sz="7778" b="true">
                <a:solidFill>
                  <a:srgbClr val="5A3114"/>
                </a:solidFill>
                <a:latin typeface="Canva Sans Bold"/>
                <a:ea typeface="Canva Sans Bold"/>
                <a:cs typeface="Canva Sans Bold"/>
                <a:sym typeface="Canva Sans Bold"/>
              </a:rPr>
              <a:t>34</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486746" y="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grpSp>
        <p:nvGrpSpPr>
          <p:cNvPr name="Group 3" id="3"/>
          <p:cNvGrpSpPr/>
          <p:nvPr/>
        </p:nvGrpSpPr>
        <p:grpSpPr>
          <a:xfrm rot="0">
            <a:off x="3761021" y="1201058"/>
            <a:ext cx="1863399" cy="924809"/>
            <a:chOff x="0" y="0"/>
            <a:chExt cx="4021496" cy="1995877"/>
          </a:xfrm>
        </p:grpSpPr>
        <p:sp>
          <p:nvSpPr>
            <p:cNvPr name="Freeform 4" id="4"/>
            <p:cNvSpPr/>
            <p:nvPr/>
          </p:nvSpPr>
          <p:spPr>
            <a:xfrm flipH="false" flipV="false" rot="0">
              <a:off x="0" y="0"/>
              <a:ext cx="4021455" cy="1995781"/>
            </a:xfrm>
            <a:custGeom>
              <a:avLst/>
              <a:gdLst/>
              <a:ahLst/>
              <a:cxnLst/>
              <a:rect r="r" b="b" t="t" l="l"/>
              <a:pathLst>
                <a:path h="1995781" w="4021455">
                  <a:moveTo>
                    <a:pt x="0" y="0"/>
                  </a:moveTo>
                  <a:lnTo>
                    <a:pt x="4021455" y="0"/>
                  </a:lnTo>
                  <a:lnTo>
                    <a:pt x="4021455" y="1995781"/>
                  </a:lnTo>
                  <a:lnTo>
                    <a:pt x="0" y="1995781"/>
                  </a:lnTo>
                  <a:lnTo>
                    <a:pt x="0" y="0"/>
                  </a:lnTo>
                  <a:close/>
                </a:path>
              </a:pathLst>
            </a:custGeom>
            <a:solidFill>
              <a:srgbClr val="7ED957"/>
            </a:solidFill>
          </p:spPr>
        </p:sp>
      </p:grpSp>
      <p:grpSp>
        <p:nvGrpSpPr>
          <p:cNvPr name="Group 5" id="5"/>
          <p:cNvGrpSpPr/>
          <p:nvPr/>
        </p:nvGrpSpPr>
        <p:grpSpPr>
          <a:xfrm rot="0">
            <a:off x="9565893" y="1663463"/>
            <a:ext cx="5727430" cy="5677315"/>
            <a:chOff x="0" y="0"/>
            <a:chExt cx="10063548" cy="9975492"/>
          </a:xfrm>
        </p:grpSpPr>
        <p:sp>
          <p:nvSpPr>
            <p:cNvPr name="Freeform 6" id="6"/>
            <p:cNvSpPr/>
            <p:nvPr/>
          </p:nvSpPr>
          <p:spPr>
            <a:xfrm flipH="false" flipV="false" rot="0">
              <a:off x="0" y="0"/>
              <a:ext cx="10063607" cy="9975469"/>
            </a:xfrm>
            <a:custGeom>
              <a:avLst/>
              <a:gdLst/>
              <a:ahLst/>
              <a:cxnLst/>
              <a:rect r="r" b="b" t="t" l="l"/>
              <a:pathLst>
                <a:path h="9975469" w="10063607">
                  <a:moveTo>
                    <a:pt x="602502" y="0"/>
                  </a:moveTo>
                  <a:lnTo>
                    <a:pt x="9461104" y="0"/>
                  </a:lnTo>
                  <a:cubicBezTo>
                    <a:pt x="9793857" y="0"/>
                    <a:pt x="10063607" y="269750"/>
                    <a:pt x="10063607" y="602502"/>
                  </a:cubicBezTo>
                  <a:lnTo>
                    <a:pt x="10063607" y="9372966"/>
                  </a:lnTo>
                  <a:cubicBezTo>
                    <a:pt x="10063607" y="9532760"/>
                    <a:pt x="10000129" y="9686009"/>
                    <a:pt x="9887138" y="9799000"/>
                  </a:cubicBezTo>
                  <a:cubicBezTo>
                    <a:pt x="9774147" y="9911991"/>
                    <a:pt x="9620898" y="9975469"/>
                    <a:pt x="9461104" y="9975469"/>
                  </a:cubicBezTo>
                  <a:lnTo>
                    <a:pt x="602502" y="9975469"/>
                  </a:lnTo>
                  <a:cubicBezTo>
                    <a:pt x="442709" y="9975469"/>
                    <a:pt x="289460" y="9911991"/>
                    <a:pt x="176469" y="9799000"/>
                  </a:cubicBezTo>
                  <a:cubicBezTo>
                    <a:pt x="63478" y="9686009"/>
                    <a:pt x="0" y="9532760"/>
                    <a:pt x="0" y="9372966"/>
                  </a:cubicBezTo>
                  <a:lnTo>
                    <a:pt x="0" y="602502"/>
                  </a:lnTo>
                  <a:cubicBezTo>
                    <a:pt x="0" y="442709"/>
                    <a:pt x="63478" y="289460"/>
                    <a:pt x="176469" y="176469"/>
                  </a:cubicBezTo>
                  <a:cubicBezTo>
                    <a:pt x="289460" y="63478"/>
                    <a:pt x="442709" y="0"/>
                    <a:pt x="602502" y="0"/>
                  </a:cubicBezTo>
                  <a:close/>
                </a:path>
              </a:pathLst>
            </a:custGeom>
            <a:blipFill>
              <a:blip r:embed="rId3"/>
              <a:stretch>
                <a:fillRect l="-16082" t="0" r="-16082" b="0"/>
              </a:stretch>
            </a:blipFill>
          </p:spPr>
        </p:sp>
      </p:grpSp>
      <p:sp>
        <p:nvSpPr>
          <p:cNvPr name="TextBox 7" id="7"/>
          <p:cNvSpPr txBox="true"/>
          <p:nvPr/>
        </p:nvSpPr>
        <p:spPr>
          <a:xfrm rot="0">
            <a:off x="3412062" y="3323692"/>
            <a:ext cx="5731938" cy="4017086"/>
          </a:xfrm>
          <a:prstGeom prst="rect">
            <a:avLst/>
          </a:prstGeom>
        </p:spPr>
        <p:txBody>
          <a:bodyPr anchor="t" rtlCol="false" tIns="0" lIns="0" bIns="0" rIns="0">
            <a:spAutoFit/>
          </a:bodyPr>
          <a:lstStyle/>
          <a:p>
            <a:pPr algn="ctr">
              <a:lnSpc>
                <a:spcPts val="6439"/>
              </a:lnSpc>
              <a:spcBef>
                <a:spcPct val="0"/>
              </a:spcBef>
            </a:pPr>
            <a:r>
              <a:rPr lang="en-US" b="true" sz="4599" spc="137">
                <a:solidFill>
                  <a:srgbClr val="000000"/>
                </a:solidFill>
                <a:latin typeface="Nunito Bold"/>
                <a:ea typeface="Nunito Bold"/>
                <a:cs typeface="Nunito Bold"/>
                <a:sym typeface="Nunito Bold"/>
              </a:rPr>
              <a:t>The t</a:t>
            </a:r>
            <a:r>
              <a:rPr lang="en-US" b="true" sz="4599" spc="137">
                <a:solidFill>
                  <a:srgbClr val="000000"/>
                </a:solidFill>
                <a:latin typeface="Nunito Bold"/>
                <a:ea typeface="Nunito Bold"/>
                <a:cs typeface="Nunito Bold"/>
                <a:sym typeface="Nunito Bold"/>
              </a:rPr>
              <a:t>enants grabbed his slaves, beat one, killed another, and stoned another.</a:t>
            </a:r>
          </a:p>
        </p:txBody>
      </p:sp>
      <p:sp>
        <p:nvSpPr>
          <p:cNvPr name="TextBox 8" id="8"/>
          <p:cNvSpPr txBox="true"/>
          <p:nvPr/>
        </p:nvSpPr>
        <p:spPr>
          <a:xfrm rot="0">
            <a:off x="4051056" y="900269"/>
            <a:ext cx="1283328" cy="1326364"/>
          </a:xfrm>
          <a:prstGeom prst="rect">
            <a:avLst/>
          </a:prstGeom>
        </p:spPr>
        <p:txBody>
          <a:bodyPr anchor="t" rtlCol="false" tIns="0" lIns="0" bIns="0" rIns="0">
            <a:spAutoFit/>
          </a:bodyPr>
          <a:lstStyle/>
          <a:p>
            <a:pPr algn="ctr">
              <a:lnSpc>
                <a:spcPts val="10890"/>
              </a:lnSpc>
            </a:pPr>
            <a:r>
              <a:rPr lang="en-US" sz="7778" b="true">
                <a:solidFill>
                  <a:srgbClr val="5A3114"/>
                </a:solidFill>
                <a:latin typeface="Canva Sans Bold"/>
                <a:ea typeface="Canva Sans Bold"/>
                <a:cs typeface="Canva Sans Bold"/>
                <a:sym typeface="Canva Sans Bold"/>
              </a:rPr>
              <a:t>35</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486746" y="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grpSp>
        <p:nvGrpSpPr>
          <p:cNvPr name="Group 3" id="3"/>
          <p:cNvGrpSpPr/>
          <p:nvPr/>
        </p:nvGrpSpPr>
        <p:grpSpPr>
          <a:xfrm rot="0">
            <a:off x="13024393" y="566295"/>
            <a:ext cx="1863399" cy="924809"/>
            <a:chOff x="0" y="0"/>
            <a:chExt cx="4021496" cy="1995877"/>
          </a:xfrm>
        </p:grpSpPr>
        <p:sp>
          <p:nvSpPr>
            <p:cNvPr name="Freeform 4" id="4"/>
            <p:cNvSpPr/>
            <p:nvPr/>
          </p:nvSpPr>
          <p:spPr>
            <a:xfrm flipH="false" flipV="false" rot="0">
              <a:off x="0" y="0"/>
              <a:ext cx="4021455" cy="1995781"/>
            </a:xfrm>
            <a:custGeom>
              <a:avLst/>
              <a:gdLst/>
              <a:ahLst/>
              <a:cxnLst/>
              <a:rect r="r" b="b" t="t" l="l"/>
              <a:pathLst>
                <a:path h="1995781" w="4021455">
                  <a:moveTo>
                    <a:pt x="0" y="0"/>
                  </a:moveTo>
                  <a:lnTo>
                    <a:pt x="4021455" y="0"/>
                  </a:lnTo>
                  <a:lnTo>
                    <a:pt x="4021455" y="1995781"/>
                  </a:lnTo>
                  <a:lnTo>
                    <a:pt x="0" y="1995781"/>
                  </a:lnTo>
                  <a:lnTo>
                    <a:pt x="0" y="0"/>
                  </a:lnTo>
                  <a:close/>
                </a:path>
              </a:pathLst>
            </a:custGeom>
            <a:solidFill>
              <a:srgbClr val="7ED957"/>
            </a:solidFill>
          </p:spPr>
        </p:sp>
      </p:grpSp>
      <p:grpSp>
        <p:nvGrpSpPr>
          <p:cNvPr name="Group 5" id="5"/>
          <p:cNvGrpSpPr/>
          <p:nvPr/>
        </p:nvGrpSpPr>
        <p:grpSpPr>
          <a:xfrm rot="0">
            <a:off x="3436128" y="2161563"/>
            <a:ext cx="5514699" cy="5466446"/>
            <a:chOff x="0" y="0"/>
            <a:chExt cx="10063548" cy="9975492"/>
          </a:xfrm>
        </p:grpSpPr>
        <p:sp>
          <p:nvSpPr>
            <p:cNvPr name="Freeform 6" id="6"/>
            <p:cNvSpPr/>
            <p:nvPr/>
          </p:nvSpPr>
          <p:spPr>
            <a:xfrm flipH="false" flipV="false" rot="0">
              <a:off x="0" y="0"/>
              <a:ext cx="10063607" cy="9975469"/>
            </a:xfrm>
            <a:custGeom>
              <a:avLst/>
              <a:gdLst/>
              <a:ahLst/>
              <a:cxnLst/>
              <a:rect r="r" b="b" t="t" l="l"/>
              <a:pathLst>
                <a:path h="9975469" w="10063607">
                  <a:moveTo>
                    <a:pt x="625744" y="0"/>
                  </a:moveTo>
                  <a:lnTo>
                    <a:pt x="9437863" y="0"/>
                  </a:lnTo>
                  <a:cubicBezTo>
                    <a:pt x="9783452" y="0"/>
                    <a:pt x="10063607" y="280155"/>
                    <a:pt x="10063607" y="625744"/>
                  </a:cubicBezTo>
                  <a:lnTo>
                    <a:pt x="10063607" y="9349725"/>
                  </a:lnTo>
                  <a:cubicBezTo>
                    <a:pt x="10063607" y="9515682"/>
                    <a:pt x="9997680" y="9674843"/>
                    <a:pt x="9880330" y="9792192"/>
                  </a:cubicBezTo>
                  <a:cubicBezTo>
                    <a:pt x="9762981" y="9909542"/>
                    <a:pt x="9603820" y="9975469"/>
                    <a:pt x="9437863" y="9975469"/>
                  </a:cubicBezTo>
                  <a:lnTo>
                    <a:pt x="625744" y="9975469"/>
                  </a:lnTo>
                  <a:cubicBezTo>
                    <a:pt x="459786" y="9975469"/>
                    <a:pt x="300626" y="9909542"/>
                    <a:pt x="183276" y="9792192"/>
                  </a:cubicBezTo>
                  <a:cubicBezTo>
                    <a:pt x="65926" y="9674843"/>
                    <a:pt x="0" y="9515682"/>
                    <a:pt x="0" y="9349725"/>
                  </a:cubicBezTo>
                  <a:lnTo>
                    <a:pt x="0" y="625744"/>
                  </a:lnTo>
                  <a:cubicBezTo>
                    <a:pt x="0" y="459786"/>
                    <a:pt x="65926" y="300626"/>
                    <a:pt x="183276" y="183276"/>
                  </a:cubicBezTo>
                  <a:cubicBezTo>
                    <a:pt x="300626" y="65926"/>
                    <a:pt x="459786" y="0"/>
                    <a:pt x="625744" y="0"/>
                  </a:cubicBezTo>
                  <a:close/>
                </a:path>
              </a:pathLst>
            </a:custGeom>
            <a:blipFill>
              <a:blip r:embed="rId3"/>
              <a:stretch>
                <a:fillRect l="-16082" t="0" r="-16082" b="0"/>
              </a:stretch>
            </a:blipFill>
          </p:spPr>
        </p:sp>
      </p:grpSp>
      <p:sp>
        <p:nvSpPr>
          <p:cNvPr name="TextBox 7" id="7"/>
          <p:cNvSpPr txBox="true"/>
          <p:nvPr/>
        </p:nvSpPr>
        <p:spPr>
          <a:xfrm rot="0">
            <a:off x="9565893" y="2858009"/>
            <a:ext cx="5886808" cy="4826711"/>
          </a:xfrm>
          <a:prstGeom prst="rect">
            <a:avLst/>
          </a:prstGeom>
        </p:spPr>
        <p:txBody>
          <a:bodyPr anchor="t" rtlCol="false" tIns="0" lIns="0" bIns="0" rIns="0">
            <a:spAutoFit/>
          </a:bodyPr>
          <a:lstStyle/>
          <a:p>
            <a:pPr algn="ctr">
              <a:lnSpc>
                <a:spcPts val="6439"/>
              </a:lnSpc>
              <a:spcBef>
                <a:spcPct val="0"/>
              </a:spcBef>
            </a:pPr>
            <a:r>
              <a:rPr lang="en-US" b="true" sz="4599" spc="137">
                <a:solidFill>
                  <a:srgbClr val="000000"/>
                </a:solidFill>
                <a:latin typeface="Nunito Bold"/>
                <a:ea typeface="Nunito Bold"/>
                <a:cs typeface="Nunito Bold"/>
                <a:sym typeface="Nunito Bold"/>
              </a:rPr>
              <a:t>Again</a:t>
            </a:r>
            <a:r>
              <a:rPr lang="en-US" b="true" sz="4599" spc="137">
                <a:solidFill>
                  <a:srgbClr val="000000"/>
                </a:solidFill>
                <a:latin typeface="Nunito Bold"/>
                <a:ea typeface="Nunito Bold"/>
                <a:cs typeface="Nunito Bold"/>
                <a:sym typeface="Nunito Bold"/>
              </a:rPr>
              <a:t> the man sent other slaves, more than the first time, and the tenants treated them the same way.</a:t>
            </a:r>
          </a:p>
        </p:txBody>
      </p:sp>
      <p:sp>
        <p:nvSpPr>
          <p:cNvPr name="TextBox 8" id="8"/>
          <p:cNvSpPr txBox="true"/>
          <p:nvPr/>
        </p:nvSpPr>
        <p:spPr>
          <a:xfrm rot="0">
            <a:off x="13314428" y="294080"/>
            <a:ext cx="1283328" cy="1326364"/>
          </a:xfrm>
          <a:prstGeom prst="rect">
            <a:avLst/>
          </a:prstGeom>
        </p:spPr>
        <p:txBody>
          <a:bodyPr anchor="t" rtlCol="false" tIns="0" lIns="0" bIns="0" rIns="0">
            <a:spAutoFit/>
          </a:bodyPr>
          <a:lstStyle/>
          <a:p>
            <a:pPr algn="ctr">
              <a:lnSpc>
                <a:spcPts val="10890"/>
              </a:lnSpc>
            </a:pPr>
            <a:r>
              <a:rPr lang="en-US" sz="7778" b="true">
                <a:solidFill>
                  <a:srgbClr val="5A3114"/>
                </a:solidFill>
                <a:latin typeface="Canva Sans Bold"/>
                <a:ea typeface="Canva Sans Bold"/>
                <a:cs typeface="Canva Sans Bold"/>
                <a:sym typeface="Canva Sans Bold"/>
              </a:rPr>
              <a:t>36</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486746" y="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grpSp>
        <p:nvGrpSpPr>
          <p:cNvPr name="Group 3" id="3"/>
          <p:cNvGrpSpPr/>
          <p:nvPr/>
        </p:nvGrpSpPr>
        <p:grpSpPr>
          <a:xfrm rot="0">
            <a:off x="3787995" y="916553"/>
            <a:ext cx="1863399" cy="924809"/>
            <a:chOff x="0" y="0"/>
            <a:chExt cx="4021496" cy="1995877"/>
          </a:xfrm>
        </p:grpSpPr>
        <p:sp>
          <p:nvSpPr>
            <p:cNvPr name="Freeform 4" id="4"/>
            <p:cNvSpPr/>
            <p:nvPr/>
          </p:nvSpPr>
          <p:spPr>
            <a:xfrm flipH="false" flipV="false" rot="0">
              <a:off x="0" y="0"/>
              <a:ext cx="4021455" cy="1995781"/>
            </a:xfrm>
            <a:custGeom>
              <a:avLst/>
              <a:gdLst/>
              <a:ahLst/>
              <a:cxnLst/>
              <a:rect r="r" b="b" t="t" l="l"/>
              <a:pathLst>
                <a:path h="1995781" w="4021455">
                  <a:moveTo>
                    <a:pt x="0" y="0"/>
                  </a:moveTo>
                  <a:lnTo>
                    <a:pt x="4021455" y="0"/>
                  </a:lnTo>
                  <a:lnTo>
                    <a:pt x="4021455" y="1995781"/>
                  </a:lnTo>
                  <a:lnTo>
                    <a:pt x="0" y="1995781"/>
                  </a:lnTo>
                  <a:lnTo>
                    <a:pt x="0" y="0"/>
                  </a:lnTo>
                  <a:close/>
                </a:path>
              </a:pathLst>
            </a:custGeom>
            <a:solidFill>
              <a:srgbClr val="7ED957"/>
            </a:solidFill>
          </p:spPr>
        </p:sp>
      </p:grpSp>
      <p:grpSp>
        <p:nvGrpSpPr>
          <p:cNvPr name="Group 5" id="5"/>
          <p:cNvGrpSpPr/>
          <p:nvPr/>
        </p:nvGrpSpPr>
        <p:grpSpPr>
          <a:xfrm rot="0">
            <a:off x="9565893" y="1663463"/>
            <a:ext cx="5727430" cy="5677315"/>
            <a:chOff x="0" y="0"/>
            <a:chExt cx="10063548" cy="9975492"/>
          </a:xfrm>
        </p:grpSpPr>
        <p:sp>
          <p:nvSpPr>
            <p:cNvPr name="Freeform 6" id="6"/>
            <p:cNvSpPr/>
            <p:nvPr/>
          </p:nvSpPr>
          <p:spPr>
            <a:xfrm flipH="false" flipV="false" rot="0">
              <a:off x="0" y="0"/>
              <a:ext cx="10063607" cy="9975469"/>
            </a:xfrm>
            <a:custGeom>
              <a:avLst/>
              <a:gdLst/>
              <a:ahLst/>
              <a:cxnLst/>
              <a:rect r="r" b="b" t="t" l="l"/>
              <a:pathLst>
                <a:path h="9975469" w="10063607">
                  <a:moveTo>
                    <a:pt x="602502" y="0"/>
                  </a:moveTo>
                  <a:lnTo>
                    <a:pt x="9461104" y="0"/>
                  </a:lnTo>
                  <a:cubicBezTo>
                    <a:pt x="9793857" y="0"/>
                    <a:pt x="10063607" y="269750"/>
                    <a:pt x="10063607" y="602502"/>
                  </a:cubicBezTo>
                  <a:lnTo>
                    <a:pt x="10063607" y="9372966"/>
                  </a:lnTo>
                  <a:cubicBezTo>
                    <a:pt x="10063607" y="9532760"/>
                    <a:pt x="10000129" y="9686009"/>
                    <a:pt x="9887138" y="9799000"/>
                  </a:cubicBezTo>
                  <a:cubicBezTo>
                    <a:pt x="9774147" y="9911991"/>
                    <a:pt x="9620898" y="9975469"/>
                    <a:pt x="9461104" y="9975469"/>
                  </a:cubicBezTo>
                  <a:lnTo>
                    <a:pt x="602502" y="9975469"/>
                  </a:lnTo>
                  <a:cubicBezTo>
                    <a:pt x="442709" y="9975469"/>
                    <a:pt x="289460" y="9911991"/>
                    <a:pt x="176469" y="9799000"/>
                  </a:cubicBezTo>
                  <a:cubicBezTo>
                    <a:pt x="63478" y="9686009"/>
                    <a:pt x="0" y="9532760"/>
                    <a:pt x="0" y="9372966"/>
                  </a:cubicBezTo>
                  <a:lnTo>
                    <a:pt x="0" y="602502"/>
                  </a:lnTo>
                  <a:cubicBezTo>
                    <a:pt x="0" y="442709"/>
                    <a:pt x="63478" y="289460"/>
                    <a:pt x="176469" y="176469"/>
                  </a:cubicBezTo>
                  <a:cubicBezTo>
                    <a:pt x="289460" y="63478"/>
                    <a:pt x="442709" y="0"/>
                    <a:pt x="602502" y="0"/>
                  </a:cubicBezTo>
                  <a:close/>
                </a:path>
              </a:pathLst>
            </a:custGeom>
            <a:blipFill>
              <a:blip r:embed="rId3"/>
              <a:stretch>
                <a:fillRect l="-16082" t="0" r="-16082" b="0"/>
              </a:stretch>
            </a:blipFill>
          </p:spPr>
        </p:sp>
      </p:grpSp>
      <p:sp>
        <p:nvSpPr>
          <p:cNvPr name="TextBox 7" id="7"/>
          <p:cNvSpPr txBox="true"/>
          <p:nvPr/>
        </p:nvSpPr>
        <p:spPr>
          <a:xfrm rot="0">
            <a:off x="3257192" y="2836804"/>
            <a:ext cx="5886808" cy="4064559"/>
          </a:xfrm>
          <a:prstGeom prst="rect">
            <a:avLst/>
          </a:prstGeom>
        </p:spPr>
        <p:txBody>
          <a:bodyPr anchor="t" rtlCol="false" tIns="0" lIns="0" bIns="0" rIns="0">
            <a:spAutoFit/>
          </a:bodyPr>
          <a:lstStyle/>
          <a:p>
            <a:pPr algn="ctr">
              <a:lnSpc>
                <a:spcPts val="6466"/>
              </a:lnSpc>
              <a:spcBef>
                <a:spcPct val="0"/>
              </a:spcBef>
            </a:pPr>
            <a:r>
              <a:rPr lang="en-US" b="true" sz="4619" spc="138">
                <a:solidFill>
                  <a:srgbClr val="000000"/>
                </a:solidFill>
                <a:latin typeface="Nunito Bold"/>
                <a:ea typeface="Nunito Bold"/>
                <a:cs typeface="Nunito Bold"/>
                <a:sym typeface="Nunito Bold"/>
              </a:rPr>
              <a:t>Last of all he sent his son to them. ‘Surely they will respect my son,’ he said.</a:t>
            </a:r>
          </a:p>
        </p:txBody>
      </p:sp>
      <p:sp>
        <p:nvSpPr>
          <p:cNvPr name="TextBox 8" id="8"/>
          <p:cNvSpPr txBox="true"/>
          <p:nvPr/>
        </p:nvSpPr>
        <p:spPr>
          <a:xfrm rot="0">
            <a:off x="4078030" y="634814"/>
            <a:ext cx="1283328" cy="1326364"/>
          </a:xfrm>
          <a:prstGeom prst="rect">
            <a:avLst/>
          </a:prstGeom>
        </p:spPr>
        <p:txBody>
          <a:bodyPr anchor="t" rtlCol="false" tIns="0" lIns="0" bIns="0" rIns="0">
            <a:spAutoFit/>
          </a:bodyPr>
          <a:lstStyle/>
          <a:p>
            <a:pPr algn="ctr">
              <a:lnSpc>
                <a:spcPts val="10890"/>
              </a:lnSpc>
            </a:pPr>
            <a:r>
              <a:rPr lang="en-US" sz="7778" b="true">
                <a:solidFill>
                  <a:srgbClr val="5A3114"/>
                </a:solidFill>
                <a:latin typeface="Canva Sans Bold"/>
                <a:ea typeface="Canva Sans Bold"/>
                <a:cs typeface="Canva Sans Bold"/>
                <a:sym typeface="Canva Sans Bold"/>
              </a:rPr>
              <a:t>37</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486746" y="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grpSp>
        <p:nvGrpSpPr>
          <p:cNvPr name="Group 3" id="3"/>
          <p:cNvGrpSpPr/>
          <p:nvPr/>
        </p:nvGrpSpPr>
        <p:grpSpPr>
          <a:xfrm rot="0">
            <a:off x="13024393" y="566295"/>
            <a:ext cx="1863399" cy="924809"/>
            <a:chOff x="0" y="0"/>
            <a:chExt cx="4021496" cy="1995877"/>
          </a:xfrm>
        </p:grpSpPr>
        <p:sp>
          <p:nvSpPr>
            <p:cNvPr name="Freeform 4" id="4"/>
            <p:cNvSpPr/>
            <p:nvPr/>
          </p:nvSpPr>
          <p:spPr>
            <a:xfrm flipH="false" flipV="false" rot="0">
              <a:off x="0" y="0"/>
              <a:ext cx="4021455" cy="1995781"/>
            </a:xfrm>
            <a:custGeom>
              <a:avLst/>
              <a:gdLst/>
              <a:ahLst/>
              <a:cxnLst/>
              <a:rect r="r" b="b" t="t" l="l"/>
              <a:pathLst>
                <a:path h="1995781" w="4021455">
                  <a:moveTo>
                    <a:pt x="0" y="0"/>
                  </a:moveTo>
                  <a:lnTo>
                    <a:pt x="4021455" y="0"/>
                  </a:lnTo>
                  <a:lnTo>
                    <a:pt x="4021455" y="1995781"/>
                  </a:lnTo>
                  <a:lnTo>
                    <a:pt x="0" y="1995781"/>
                  </a:lnTo>
                  <a:lnTo>
                    <a:pt x="0" y="0"/>
                  </a:lnTo>
                  <a:close/>
                </a:path>
              </a:pathLst>
            </a:custGeom>
            <a:solidFill>
              <a:srgbClr val="7ED957"/>
            </a:solidFill>
          </p:spPr>
        </p:sp>
      </p:grpSp>
      <p:grpSp>
        <p:nvGrpSpPr>
          <p:cNvPr name="Group 5" id="5"/>
          <p:cNvGrpSpPr/>
          <p:nvPr/>
        </p:nvGrpSpPr>
        <p:grpSpPr>
          <a:xfrm rot="0">
            <a:off x="3436128" y="2161563"/>
            <a:ext cx="5514699" cy="5466446"/>
            <a:chOff x="0" y="0"/>
            <a:chExt cx="10063548" cy="9975492"/>
          </a:xfrm>
        </p:grpSpPr>
        <p:sp>
          <p:nvSpPr>
            <p:cNvPr name="Freeform 6" id="6"/>
            <p:cNvSpPr/>
            <p:nvPr/>
          </p:nvSpPr>
          <p:spPr>
            <a:xfrm flipH="false" flipV="false" rot="0">
              <a:off x="0" y="0"/>
              <a:ext cx="10063607" cy="9975469"/>
            </a:xfrm>
            <a:custGeom>
              <a:avLst/>
              <a:gdLst/>
              <a:ahLst/>
              <a:cxnLst/>
              <a:rect r="r" b="b" t="t" l="l"/>
              <a:pathLst>
                <a:path h="9975469" w="10063607">
                  <a:moveTo>
                    <a:pt x="625744" y="0"/>
                  </a:moveTo>
                  <a:lnTo>
                    <a:pt x="9437863" y="0"/>
                  </a:lnTo>
                  <a:cubicBezTo>
                    <a:pt x="9783452" y="0"/>
                    <a:pt x="10063607" y="280155"/>
                    <a:pt x="10063607" y="625744"/>
                  </a:cubicBezTo>
                  <a:lnTo>
                    <a:pt x="10063607" y="9349725"/>
                  </a:lnTo>
                  <a:cubicBezTo>
                    <a:pt x="10063607" y="9515682"/>
                    <a:pt x="9997680" y="9674843"/>
                    <a:pt x="9880330" y="9792192"/>
                  </a:cubicBezTo>
                  <a:cubicBezTo>
                    <a:pt x="9762981" y="9909542"/>
                    <a:pt x="9603820" y="9975469"/>
                    <a:pt x="9437863" y="9975469"/>
                  </a:cubicBezTo>
                  <a:lnTo>
                    <a:pt x="625744" y="9975469"/>
                  </a:lnTo>
                  <a:cubicBezTo>
                    <a:pt x="459786" y="9975469"/>
                    <a:pt x="300626" y="9909542"/>
                    <a:pt x="183276" y="9792192"/>
                  </a:cubicBezTo>
                  <a:cubicBezTo>
                    <a:pt x="65926" y="9674843"/>
                    <a:pt x="0" y="9515682"/>
                    <a:pt x="0" y="9349725"/>
                  </a:cubicBezTo>
                  <a:lnTo>
                    <a:pt x="0" y="625744"/>
                  </a:lnTo>
                  <a:cubicBezTo>
                    <a:pt x="0" y="459786"/>
                    <a:pt x="65926" y="300626"/>
                    <a:pt x="183276" y="183276"/>
                  </a:cubicBezTo>
                  <a:cubicBezTo>
                    <a:pt x="300626" y="65926"/>
                    <a:pt x="459786" y="0"/>
                    <a:pt x="625744" y="0"/>
                  </a:cubicBezTo>
                  <a:close/>
                </a:path>
              </a:pathLst>
            </a:custGeom>
            <a:blipFill>
              <a:blip r:embed="rId3"/>
              <a:stretch>
                <a:fillRect l="-16082" t="0" r="-16082" b="0"/>
              </a:stretch>
            </a:blipFill>
          </p:spPr>
        </p:sp>
      </p:grpSp>
      <p:sp>
        <p:nvSpPr>
          <p:cNvPr name="TextBox 7" id="7"/>
          <p:cNvSpPr txBox="true"/>
          <p:nvPr/>
        </p:nvSpPr>
        <p:spPr>
          <a:xfrm rot="0">
            <a:off x="9597813" y="2075838"/>
            <a:ext cx="5778912" cy="6072093"/>
          </a:xfrm>
          <a:prstGeom prst="rect">
            <a:avLst/>
          </a:prstGeom>
        </p:spPr>
        <p:txBody>
          <a:bodyPr anchor="t" rtlCol="false" tIns="0" lIns="0" bIns="0" rIns="0">
            <a:spAutoFit/>
          </a:bodyPr>
          <a:lstStyle/>
          <a:p>
            <a:pPr algn="ctr">
              <a:lnSpc>
                <a:spcPts val="6046"/>
              </a:lnSpc>
            </a:pPr>
            <a:r>
              <a:rPr lang="en-US" b="true" sz="4319" spc="129">
                <a:solidFill>
                  <a:srgbClr val="000000"/>
                </a:solidFill>
                <a:latin typeface="Nunito Bold"/>
                <a:ea typeface="Nunito Bold"/>
                <a:cs typeface="Nunito Bold"/>
                <a:sym typeface="Nunito Bold"/>
              </a:rPr>
              <a:t>But when the</a:t>
            </a:r>
            <a:r>
              <a:rPr lang="en-US" b="true" sz="4319" spc="129">
                <a:solidFill>
                  <a:srgbClr val="000000"/>
                </a:solidFill>
                <a:latin typeface="Nunito Bold"/>
                <a:ea typeface="Nunito Bold"/>
                <a:cs typeface="Nunito Bold"/>
                <a:sym typeface="Nunito Bold"/>
              </a:rPr>
              <a:t> tenants saw the son, they said to themselves, ‘This is the owner's son. Come on, let's kill him, and we will get his property!’</a:t>
            </a:r>
          </a:p>
        </p:txBody>
      </p:sp>
      <p:sp>
        <p:nvSpPr>
          <p:cNvPr name="TextBox 8" id="8"/>
          <p:cNvSpPr txBox="true"/>
          <p:nvPr/>
        </p:nvSpPr>
        <p:spPr>
          <a:xfrm rot="0">
            <a:off x="13314428" y="294080"/>
            <a:ext cx="1283328" cy="1326364"/>
          </a:xfrm>
          <a:prstGeom prst="rect">
            <a:avLst/>
          </a:prstGeom>
        </p:spPr>
        <p:txBody>
          <a:bodyPr anchor="t" rtlCol="false" tIns="0" lIns="0" bIns="0" rIns="0">
            <a:spAutoFit/>
          </a:bodyPr>
          <a:lstStyle/>
          <a:p>
            <a:pPr algn="ctr">
              <a:lnSpc>
                <a:spcPts val="10890"/>
              </a:lnSpc>
            </a:pPr>
            <a:r>
              <a:rPr lang="en-US" sz="7778" b="true">
                <a:solidFill>
                  <a:srgbClr val="5A3114"/>
                </a:solidFill>
                <a:latin typeface="Canva Sans Bold"/>
                <a:ea typeface="Canva Sans Bold"/>
                <a:cs typeface="Canva Sans Bold"/>
                <a:sym typeface="Canva Sans Bold"/>
              </a:rPr>
              <a:t>38</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486746" y="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grpSp>
        <p:nvGrpSpPr>
          <p:cNvPr name="Group 3" id="3"/>
          <p:cNvGrpSpPr/>
          <p:nvPr/>
        </p:nvGrpSpPr>
        <p:grpSpPr>
          <a:xfrm rot="0">
            <a:off x="3787995" y="916553"/>
            <a:ext cx="1863399" cy="924809"/>
            <a:chOff x="0" y="0"/>
            <a:chExt cx="4021496" cy="1995877"/>
          </a:xfrm>
        </p:grpSpPr>
        <p:sp>
          <p:nvSpPr>
            <p:cNvPr name="Freeform 4" id="4"/>
            <p:cNvSpPr/>
            <p:nvPr/>
          </p:nvSpPr>
          <p:spPr>
            <a:xfrm flipH="false" flipV="false" rot="0">
              <a:off x="0" y="0"/>
              <a:ext cx="4021455" cy="1995781"/>
            </a:xfrm>
            <a:custGeom>
              <a:avLst/>
              <a:gdLst/>
              <a:ahLst/>
              <a:cxnLst/>
              <a:rect r="r" b="b" t="t" l="l"/>
              <a:pathLst>
                <a:path h="1995781" w="4021455">
                  <a:moveTo>
                    <a:pt x="0" y="0"/>
                  </a:moveTo>
                  <a:lnTo>
                    <a:pt x="4021455" y="0"/>
                  </a:lnTo>
                  <a:lnTo>
                    <a:pt x="4021455" y="1995781"/>
                  </a:lnTo>
                  <a:lnTo>
                    <a:pt x="0" y="1995781"/>
                  </a:lnTo>
                  <a:lnTo>
                    <a:pt x="0" y="0"/>
                  </a:lnTo>
                  <a:close/>
                </a:path>
              </a:pathLst>
            </a:custGeom>
            <a:solidFill>
              <a:srgbClr val="7ED957"/>
            </a:solidFill>
          </p:spPr>
        </p:sp>
      </p:grpSp>
      <p:grpSp>
        <p:nvGrpSpPr>
          <p:cNvPr name="Group 5" id="5"/>
          <p:cNvGrpSpPr/>
          <p:nvPr/>
        </p:nvGrpSpPr>
        <p:grpSpPr>
          <a:xfrm rot="0">
            <a:off x="9565893" y="1663463"/>
            <a:ext cx="5727430" cy="5677315"/>
            <a:chOff x="0" y="0"/>
            <a:chExt cx="10063548" cy="9975492"/>
          </a:xfrm>
        </p:grpSpPr>
        <p:sp>
          <p:nvSpPr>
            <p:cNvPr name="Freeform 6" id="6"/>
            <p:cNvSpPr/>
            <p:nvPr/>
          </p:nvSpPr>
          <p:spPr>
            <a:xfrm flipH="false" flipV="false" rot="0">
              <a:off x="0" y="0"/>
              <a:ext cx="10063607" cy="9975469"/>
            </a:xfrm>
            <a:custGeom>
              <a:avLst/>
              <a:gdLst/>
              <a:ahLst/>
              <a:cxnLst/>
              <a:rect r="r" b="b" t="t" l="l"/>
              <a:pathLst>
                <a:path h="9975469" w="10063607">
                  <a:moveTo>
                    <a:pt x="602502" y="0"/>
                  </a:moveTo>
                  <a:lnTo>
                    <a:pt x="9461104" y="0"/>
                  </a:lnTo>
                  <a:cubicBezTo>
                    <a:pt x="9793857" y="0"/>
                    <a:pt x="10063607" y="269750"/>
                    <a:pt x="10063607" y="602502"/>
                  </a:cubicBezTo>
                  <a:lnTo>
                    <a:pt x="10063607" y="9372966"/>
                  </a:lnTo>
                  <a:cubicBezTo>
                    <a:pt x="10063607" y="9532760"/>
                    <a:pt x="10000129" y="9686009"/>
                    <a:pt x="9887138" y="9799000"/>
                  </a:cubicBezTo>
                  <a:cubicBezTo>
                    <a:pt x="9774147" y="9911991"/>
                    <a:pt x="9620898" y="9975469"/>
                    <a:pt x="9461104" y="9975469"/>
                  </a:cubicBezTo>
                  <a:lnTo>
                    <a:pt x="602502" y="9975469"/>
                  </a:lnTo>
                  <a:cubicBezTo>
                    <a:pt x="442709" y="9975469"/>
                    <a:pt x="289460" y="9911991"/>
                    <a:pt x="176469" y="9799000"/>
                  </a:cubicBezTo>
                  <a:cubicBezTo>
                    <a:pt x="63478" y="9686009"/>
                    <a:pt x="0" y="9532760"/>
                    <a:pt x="0" y="9372966"/>
                  </a:cubicBezTo>
                  <a:lnTo>
                    <a:pt x="0" y="602502"/>
                  </a:lnTo>
                  <a:cubicBezTo>
                    <a:pt x="0" y="442709"/>
                    <a:pt x="63478" y="289460"/>
                    <a:pt x="176469" y="176469"/>
                  </a:cubicBezTo>
                  <a:cubicBezTo>
                    <a:pt x="289460" y="63478"/>
                    <a:pt x="442709" y="0"/>
                    <a:pt x="602502" y="0"/>
                  </a:cubicBezTo>
                  <a:close/>
                </a:path>
              </a:pathLst>
            </a:custGeom>
            <a:blipFill>
              <a:blip r:embed="rId3"/>
              <a:stretch>
                <a:fillRect l="-16082" t="0" r="-16082" b="0"/>
              </a:stretch>
            </a:blipFill>
          </p:spPr>
        </p:sp>
      </p:grpSp>
      <p:sp>
        <p:nvSpPr>
          <p:cNvPr name="TextBox 7" id="7"/>
          <p:cNvSpPr txBox="true"/>
          <p:nvPr/>
        </p:nvSpPr>
        <p:spPr>
          <a:xfrm rot="0">
            <a:off x="3257192" y="2836804"/>
            <a:ext cx="5886808" cy="3245343"/>
          </a:xfrm>
          <a:prstGeom prst="rect">
            <a:avLst/>
          </a:prstGeom>
        </p:spPr>
        <p:txBody>
          <a:bodyPr anchor="t" rtlCol="false" tIns="0" lIns="0" bIns="0" rIns="0">
            <a:spAutoFit/>
          </a:bodyPr>
          <a:lstStyle/>
          <a:p>
            <a:pPr algn="ctr">
              <a:lnSpc>
                <a:spcPts val="6466"/>
              </a:lnSpc>
              <a:spcBef>
                <a:spcPct val="0"/>
              </a:spcBef>
            </a:pPr>
            <a:r>
              <a:rPr lang="en-US" b="true" sz="4619" spc="138">
                <a:solidFill>
                  <a:srgbClr val="000000"/>
                </a:solidFill>
                <a:latin typeface="Nunito Bold"/>
                <a:ea typeface="Nunito Bold"/>
                <a:cs typeface="Nunito Bold"/>
                <a:sym typeface="Nunito Bold"/>
              </a:rPr>
              <a:t>So they grabbed him, threw him out of the vineyard, and killed him.</a:t>
            </a:r>
          </a:p>
        </p:txBody>
      </p:sp>
      <p:sp>
        <p:nvSpPr>
          <p:cNvPr name="TextBox 8" id="8"/>
          <p:cNvSpPr txBox="true"/>
          <p:nvPr/>
        </p:nvSpPr>
        <p:spPr>
          <a:xfrm rot="0">
            <a:off x="4078030" y="634814"/>
            <a:ext cx="1283328" cy="1326364"/>
          </a:xfrm>
          <a:prstGeom prst="rect">
            <a:avLst/>
          </a:prstGeom>
        </p:spPr>
        <p:txBody>
          <a:bodyPr anchor="t" rtlCol="false" tIns="0" lIns="0" bIns="0" rIns="0">
            <a:spAutoFit/>
          </a:bodyPr>
          <a:lstStyle/>
          <a:p>
            <a:pPr algn="ctr">
              <a:lnSpc>
                <a:spcPts val="10890"/>
              </a:lnSpc>
            </a:pPr>
            <a:r>
              <a:rPr lang="en-US" sz="7778" b="true">
                <a:solidFill>
                  <a:srgbClr val="5A3114"/>
                </a:solidFill>
                <a:latin typeface="Canva Sans Bold"/>
                <a:ea typeface="Canva Sans Bold"/>
                <a:cs typeface="Canva Sans Bold"/>
                <a:sym typeface="Canva Sans Bold"/>
              </a:rPr>
              <a:t>39</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486746" y="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grpSp>
        <p:nvGrpSpPr>
          <p:cNvPr name="Group 3" id="3"/>
          <p:cNvGrpSpPr/>
          <p:nvPr/>
        </p:nvGrpSpPr>
        <p:grpSpPr>
          <a:xfrm rot="0">
            <a:off x="13024393" y="566295"/>
            <a:ext cx="1863399" cy="924809"/>
            <a:chOff x="0" y="0"/>
            <a:chExt cx="4021496" cy="1995877"/>
          </a:xfrm>
        </p:grpSpPr>
        <p:sp>
          <p:nvSpPr>
            <p:cNvPr name="Freeform 4" id="4"/>
            <p:cNvSpPr/>
            <p:nvPr/>
          </p:nvSpPr>
          <p:spPr>
            <a:xfrm flipH="false" flipV="false" rot="0">
              <a:off x="0" y="0"/>
              <a:ext cx="4021455" cy="1995781"/>
            </a:xfrm>
            <a:custGeom>
              <a:avLst/>
              <a:gdLst/>
              <a:ahLst/>
              <a:cxnLst/>
              <a:rect r="r" b="b" t="t" l="l"/>
              <a:pathLst>
                <a:path h="1995781" w="4021455">
                  <a:moveTo>
                    <a:pt x="0" y="0"/>
                  </a:moveTo>
                  <a:lnTo>
                    <a:pt x="4021455" y="0"/>
                  </a:lnTo>
                  <a:lnTo>
                    <a:pt x="4021455" y="1995781"/>
                  </a:lnTo>
                  <a:lnTo>
                    <a:pt x="0" y="1995781"/>
                  </a:lnTo>
                  <a:lnTo>
                    <a:pt x="0" y="0"/>
                  </a:lnTo>
                  <a:close/>
                </a:path>
              </a:pathLst>
            </a:custGeom>
            <a:solidFill>
              <a:srgbClr val="7ED957"/>
            </a:solidFill>
          </p:spPr>
        </p:sp>
      </p:grpSp>
      <p:grpSp>
        <p:nvGrpSpPr>
          <p:cNvPr name="Group 5" id="5"/>
          <p:cNvGrpSpPr/>
          <p:nvPr/>
        </p:nvGrpSpPr>
        <p:grpSpPr>
          <a:xfrm rot="0">
            <a:off x="3436128" y="2161563"/>
            <a:ext cx="5514699" cy="5466446"/>
            <a:chOff x="0" y="0"/>
            <a:chExt cx="10063548" cy="9975492"/>
          </a:xfrm>
        </p:grpSpPr>
        <p:sp>
          <p:nvSpPr>
            <p:cNvPr name="Freeform 6" id="6"/>
            <p:cNvSpPr/>
            <p:nvPr/>
          </p:nvSpPr>
          <p:spPr>
            <a:xfrm flipH="false" flipV="false" rot="0">
              <a:off x="0" y="0"/>
              <a:ext cx="10063607" cy="9975469"/>
            </a:xfrm>
            <a:custGeom>
              <a:avLst/>
              <a:gdLst/>
              <a:ahLst/>
              <a:cxnLst/>
              <a:rect r="r" b="b" t="t" l="l"/>
              <a:pathLst>
                <a:path h="9975469" w="10063607">
                  <a:moveTo>
                    <a:pt x="625744" y="0"/>
                  </a:moveTo>
                  <a:lnTo>
                    <a:pt x="9437863" y="0"/>
                  </a:lnTo>
                  <a:cubicBezTo>
                    <a:pt x="9783452" y="0"/>
                    <a:pt x="10063607" y="280155"/>
                    <a:pt x="10063607" y="625744"/>
                  </a:cubicBezTo>
                  <a:lnTo>
                    <a:pt x="10063607" y="9349725"/>
                  </a:lnTo>
                  <a:cubicBezTo>
                    <a:pt x="10063607" y="9515682"/>
                    <a:pt x="9997680" y="9674843"/>
                    <a:pt x="9880330" y="9792192"/>
                  </a:cubicBezTo>
                  <a:cubicBezTo>
                    <a:pt x="9762981" y="9909542"/>
                    <a:pt x="9603820" y="9975469"/>
                    <a:pt x="9437863" y="9975469"/>
                  </a:cubicBezTo>
                  <a:lnTo>
                    <a:pt x="625744" y="9975469"/>
                  </a:lnTo>
                  <a:cubicBezTo>
                    <a:pt x="459786" y="9975469"/>
                    <a:pt x="300626" y="9909542"/>
                    <a:pt x="183276" y="9792192"/>
                  </a:cubicBezTo>
                  <a:cubicBezTo>
                    <a:pt x="65926" y="9674843"/>
                    <a:pt x="0" y="9515682"/>
                    <a:pt x="0" y="9349725"/>
                  </a:cubicBezTo>
                  <a:lnTo>
                    <a:pt x="0" y="625744"/>
                  </a:lnTo>
                  <a:cubicBezTo>
                    <a:pt x="0" y="459786"/>
                    <a:pt x="65926" y="300626"/>
                    <a:pt x="183276" y="183276"/>
                  </a:cubicBezTo>
                  <a:cubicBezTo>
                    <a:pt x="300626" y="65926"/>
                    <a:pt x="459786" y="0"/>
                    <a:pt x="625744" y="0"/>
                  </a:cubicBezTo>
                  <a:close/>
                </a:path>
              </a:pathLst>
            </a:custGeom>
            <a:blipFill>
              <a:blip r:embed="rId3"/>
              <a:stretch>
                <a:fillRect l="-16082" t="0" r="-16082" b="0"/>
              </a:stretch>
            </a:blipFill>
          </p:spPr>
        </p:sp>
      </p:grpSp>
      <p:sp>
        <p:nvSpPr>
          <p:cNvPr name="TextBox 7" id="7"/>
          <p:cNvSpPr txBox="true"/>
          <p:nvPr/>
        </p:nvSpPr>
        <p:spPr>
          <a:xfrm rot="0">
            <a:off x="9651761" y="2744233"/>
            <a:ext cx="5778912" cy="4883776"/>
          </a:xfrm>
          <a:prstGeom prst="rect">
            <a:avLst/>
          </a:prstGeom>
        </p:spPr>
        <p:txBody>
          <a:bodyPr anchor="t" rtlCol="false" tIns="0" lIns="0" bIns="0" rIns="0">
            <a:spAutoFit/>
          </a:bodyPr>
          <a:lstStyle/>
          <a:p>
            <a:pPr algn="ctr">
              <a:lnSpc>
                <a:spcPts val="6466"/>
              </a:lnSpc>
            </a:pPr>
            <a:r>
              <a:rPr lang="en-US" b="true" sz="4619" spc="138">
                <a:solidFill>
                  <a:srgbClr val="000000"/>
                </a:solidFill>
                <a:latin typeface="Nunito Bold"/>
                <a:ea typeface="Nunito Bold"/>
                <a:cs typeface="Nunito Bold"/>
                <a:sym typeface="Nunito Bold"/>
              </a:rPr>
              <a:t>“Now, when</a:t>
            </a:r>
            <a:r>
              <a:rPr lang="en-US" b="true" sz="4619" spc="138">
                <a:solidFill>
                  <a:srgbClr val="000000"/>
                </a:solidFill>
                <a:latin typeface="Nunito Bold"/>
                <a:ea typeface="Nunito Bold"/>
                <a:cs typeface="Nunito Bold"/>
                <a:sym typeface="Nunito Bold"/>
              </a:rPr>
              <a:t> the owner of the vineyard comes, what will he do to those tenants?” Jesus asked.</a:t>
            </a:r>
          </a:p>
        </p:txBody>
      </p:sp>
      <p:sp>
        <p:nvSpPr>
          <p:cNvPr name="TextBox 8" id="8"/>
          <p:cNvSpPr txBox="true"/>
          <p:nvPr/>
        </p:nvSpPr>
        <p:spPr>
          <a:xfrm rot="0">
            <a:off x="13169411" y="294080"/>
            <a:ext cx="1573363" cy="1326364"/>
          </a:xfrm>
          <a:prstGeom prst="rect">
            <a:avLst/>
          </a:prstGeom>
        </p:spPr>
        <p:txBody>
          <a:bodyPr anchor="t" rtlCol="false" tIns="0" lIns="0" bIns="0" rIns="0">
            <a:spAutoFit/>
          </a:bodyPr>
          <a:lstStyle/>
          <a:p>
            <a:pPr algn="ctr">
              <a:lnSpc>
                <a:spcPts val="10890"/>
              </a:lnSpc>
            </a:pPr>
            <a:r>
              <a:rPr lang="en-US" sz="7778" b="true">
                <a:solidFill>
                  <a:srgbClr val="5A3114"/>
                </a:solidFill>
                <a:latin typeface="Canva Sans Bold"/>
                <a:ea typeface="Canva Sans Bold"/>
                <a:cs typeface="Canva Sans Bold"/>
                <a:sym typeface="Canva Sans Bold"/>
              </a:rPr>
              <a:t>40</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486746" y="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grpSp>
        <p:nvGrpSpPr>
          <p:cNvPr name="Group 3" id="3"/>
          <p:cNvGrpSpPr/>
          <p:nvPr/>
        </p:nvGrpSpPr>
        <p:grpSpPr>
          <a:xfrm rot="0">
            <a:off x="3787995" y="916553"/>
            <a:ext cx="1863399" cy="924809"/>
            <a:chOff x="0" y="0"/>
            <a:chExt cx="4021496" cy="1995877"/>
          </a:xfrm>
        </p:grpSpPr>
        <p:sp>
          <p:nvSpPr>
            <p:cNvPr name="Freeform 4" id="4"/>
            <p:cNvSpPr/>
            <p:nvPr/>
          </p:nvSpPr>
          <p:spPr>
            <a:xfrm flipH="false" flipV="false" rot="0">
              <a:off x="0" y="0"/>
              <a:ext cx="4021455" cy="1995781"/>
            </a:xfrm>
            <a:custGeom>
              <a:avLst/>
              <a:gdLst/>
              <a:ahLst/>
              <a:cxnLst/>
              <a:rect r="r" b="b" t="t" l="l"/>
              <a:pathLst>
                <a:path h="1995781" w="4021455">
                  <a:moveTo>
                    <a:pt x="0" y="0"/>
                  </a:moveTo>
                  <a:lnTo>
                    <a:pt x="4021455" y="0"/>
                  </a:lnTo>
                  <a:lnTo>
                    <a:pt x="4021455" y="1995781"/>
                  </a:lnTo>
                  <a:lnTo>
                    <a:pt x="0" y="1995781"/>
                  </a:lnTo>
                  <a:lnTo>
                    <a:pt x="0" y="0"/>
                  </a:lnTo>
                  <a:close/>
                </a:path>
              </a:pathLst>
            </a:custGeom>
            <a:solidFill>
              <a:srgbClr val="7ED957"/>
            </a:solidFill>
          </p:spPr>
        </p:sp>
      </p:grpSp>
      <p:grpSp>
        <p:nvGrpSpPr>
          <p:cNvPr name="Group 5" id="5"/>
          <p:cNvGrpSpPr/>
          <p:nvPr/>
        </p:nvGrpSpPr>
        <p:grpSpPr>
          <a:xfrm rot="0">
            <a:off x="9565893" y="1663463"/>
            <a:ext cx="5727430" cy="5677315"/>
            <a:chOff x="0" y="0"/>
            <a:chExt cx="10063548" cy="9975492"/>
          </a:xfrm>
        </p:grpSpPr>
        <p:sp>
          <p:nvSpPr>
            <p:cNvPr name="Freeform 6" id="6"/>
            <p:cNvSpPr/>
            <p:nvPr/>
          </p:nvSpPr>
          <p:spPr>
            <a:xfrm flipH="false" flipV="false" rot="0">
              <a:off x="0" y="0"/>
              <a:ext cx="10063607" cy="9975469"/>
            </a:xfrm>
            <a:custGeom>
              <a:avLst/>
              <a:gdLst/>
              <a:ahLst/>
              <a:cxnLst/>
              <a:rect r="r" b="b" t="t" l="l"/>
              <a:pathLst>
                <a:path h="9975469" w="10063607">
                  <a:moveTo>
                    <a:pt x="602502" y="0"/>
                  </a:moveTo>
                  <a:lnTo>
                    <a:pt x="9461104" y="0"/>
                  </a:lnTo>
                  <a:cubicBezTo>
                    <a:pt x="9793857" y="0"/>
                    <a:pt x="10063607" y="269750"/>
                    <a:pt x="10063607" y="602502"/>
                  </a:cubicBezTo>
                  <a:lnTo>
                    <a:pt x="10063607" y="9372966"/>
                  </a:lnTo>
                  <a:cubicBezTo>
                    <a:pt x="10063607" y="9532760"/>
                    <a:pt x="10000129" y="9686009"/>
                    <a:pt x="9887138" y="9799000"/>
                  </a:cubicBezTo>
                  <a:cubicBezTo>
                    <a:pt x="9774147" y="9911991"/>
                    <a:pt x="9620898" y="9975469"/>
                    <a:pt x="9461104" y="9975469"/>
                  </a:cubicBezTo>
                  <a:lnTo>
                    <a:pt x="602502" y="9975469"/>
                  </a:lnTo>
                  <a:cubicBezTo>
                    <a:pt x="442709" y="9975469"/>
                    <a:pt x="289460" y="9911991"/>
                    <a:pt x="176469" y="9799000"/>
                  </a:cubicBezTo>
                  <a:cubicBezTo>
                    <a:pt x="63478" y="9686009"/>
                    <a:pt x="0" y="9532760"/>
                    <a:pt x="0" y="9372966"/>
                  </a:cubicBezTo>
                  <a:lnTo>
                    <a:pt x="0" y="602502"/>
                  </a:lnTo>
                  <a:cubicBezTo>
                    <a:pt x="0" y="442709"/>
                    <a:pt x="63478" y="289460"/>
                    <a:pt x="176469" y="176469"/>
                  </a:cubicBezTo>
                  <a:cubicBezTo>
                    <a:pt x="289460" y="63478"/>
                    <a:pt x="442709" y="0"/>
                    <a:pt x="602502" y="0"/>
                  </a:cubicBezTo>
                  <a:close/>
                </a:path>
              </a:pathLst>
            </a:custGeom>
            <a:blipFill>
              <a:blip r:embed="rId3"/>
              <a:stretch>
                <a:fillRect l="-16082" t="0" r="-16082" b="0"/>
              </a:stretch>
            </a:blipFill>
          </p:spPr>
        </p:sp>
      </p:grpSp>
      <p:sp>
        <p:nvSpPr>
          <p:cNvPr name="TextBox 7" id="7"/>
          <p:cNvSpPr txBox="true"/>
          <p:nvPr/>
        </p:nvSpPr>
        <p:spPr>
          <a:xfrm rot="0">
            <a:off x="3257192" y="1916876"/>
            <a:ext cx="5886808" cy="7341424"/>
          </a:xfrm>
          <a:prstGeom prst="rect">
            <a:avLst/>
          </a:prstGeom>
        </p:spPr>
        <p:txBody>
          <a:bodyPr anchor="t" rtlCol="false" tIns="0" lIns="0" bIns="0" rIns="0">
            <a:spAutoFit/>
          </a:bodyPr>
          <a:lstStyle/>
          <a:p>
            <a:pPr algn="ctr">
              <a:lnSpc>
                <a:spcPts val="6466"/>
              </a:lnSpc>
              <a:spcBef>
                <a:spcPct val="0"/>
              </a:spcBef>
            </a:pPr>
            <a:r>
              <a:rPr lang="en-US" b="true" sz="4619" spc="138">
                <a:solidFill>
                  <a:srgbClr val="000000"/>
                </a:solidFill>
                <a:latin typeface="Nunito Bold"/>
                <a:ea typeface="Nunito Bold"/>
                <a:cs typeface="Nunito Bold"/>
                <a:sym typeface="Nunito Bold"/>
              </a:rPr>
              <a:t>“He will certainly kill those evil men,” they answered, “and rent the vineyard out to other tenants, who will give him his share of the harvest at the right time.”</a:t>
            </a:r>
          </a:p>
        </p:txBody>
      </p:sp>
      <p:sp>
        <p:nvSpPr>
          <p:cNvPr name="TextBox 8" id="8"/>
          <p:cNvSpPr txBox="true"/>
          <p:nvPr/>
        </p:nvSpPr>
        <p:spPr>
          <a:xfrm rot="0">
            <a:off x="4078030" y="634814"/>
            <a:ext cx="1283328" cy="1326364"/>
          </a:xfrm>
          <a:prstGeom prst="rect">
            <a:avLst/>
          </a:prstGeom>
        </p:spPr>
        <p:txBody>
          <a:bodyPr anchor="t" rtlCol="false" tIns="0" lIns="0" bIns="0" rIns="0">
            <a:spAutoFit/>
          </a:bodyPr>
          <a:lstStyle/>
          <a:p>
            <a:pPr algn="ctr">
              <a:lnSpc>
                <a:spcPts val="10890"/>
              </a:lnSpc>
            </a:pPr>
            <a:r>
              <a:rPr lang="en-US" sz="7778" b="true">
                <a:solidFill>
                  <a:srgbClr val="5A3114"/>
                </a:solidFill>
                <a:latin typeface="Canva Sans Bold"/>
                <a:ea typeface="Canva Sans Bold"/>
                <a:cs typeface="Canva Sans Bold"/>
                <a:sym typeface="Canva Sans Bold"/>
              </a:rPr>
              <a:t>41</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486746" y="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grpSp>
        <p:nvGrpSpPr>
          <p:cNvPr name="Group 3" id="3"/>
          <p:cNvGrpSpPr/>
          <p:nvPr/>
        </p:nvGrpSpPr>
        <p:grpSpPr>
          <a:xfrm rot="0">
            <a:off x="13024393" y="566295"/>
            <a:ext cx="1863399" cy="924809"/>
            <a:chOff x="0" y="0"/>
            <a:chExt cx="4021496" cy="1995877"/>
          </a:xfrm>
        </p:grpSpPr>
        <p:sp>
          <p:nvSpPr>
            <p:cNvPr name="Freeform 4" id="4"/>
            <p:cNvSpPr/>
            <p:nvPr/>
          </p:nvSpPr>
          <p:spPr>
            <a:xfrm flipH="false" flipV="false" rot="0">
              <a:off x="0" y="0"/>
              <a:ext cx="4021455" cy="1995781"/>
            </a:xfrm>
            <a:custGeom>
              <a:avLst/>
              <a:gdLst/>
              <a:ahLst/>
              <a:cxnLst/>
              <a:rect r="r" b="b" t="t" l="l"/>
              <a:pathLst>
                <a:path h="1995781" w="4021455">
                  <a:moveTo>
                    <a:pt x="0" y="0"/>
                  </a:moveTo>
                  <a:lnTo>
                    <a:pt x="4021455" y="0"/>
                  </a:lnTo>
                  <a:lnTo>
                    <a:pt x="4021455" y="1995781"/>
                  </a:lnTo>
                  <a:lnTo>
                    <a:pt x="0" y="1995781"/>
                  </a:lnTo>
                  <a:lnTo>
                    <a:pt x="0" y="0"/>
                  </a:lnTo>
                  <a:close/>
                </a:path>
              </a:pathLst>
            </a:custGeom>
            <a:solidFill>
              <a:srgbClr val="7ED957"/>
            </a:solidFill>
          </p:spPr>
        </p:sp>
      </p:grpSp>
      <p:grpSp>
        <p:nvGrpSpPr>
          <p:cNvPr name="Group 5" id="5"/>
          <p:cNvGrpSpPr/>
          <p:nvPr/>
        </p:nvGrpSpPr>
        <p:grpSpPr>
          <a:xfrm rot="0">
            <a:off x="3436128" y="2161563"/>
            <a:ext cx="5514699" cy="5466446"/>
            <a:chOff x="0" y="0"/>
            <a:chExt cx="10063548" cy="9975492"/>
          </a:xfrm>
        </p:grpSpPr>
        <p:sp>
          <p:nvSpPr>
            <p:cNvPr name="Freeform 6" id="6"/>
            <p:cNvSpPr/>
            <p:nvPr/>
          </p:nvSpPr>
          <p:spPr>
            <a:xfrm flipH="false" flipV="false" rot="0">
              <a:off x="0" y="0"/>
              <a:ext cx="10063607" cy="9975469"/>
            </a:xfrm>
            <a:custGeom>
              <a:avLst/>
              <a:gdLst/>
              <a:ahLst/>
              <a:cxnLst/>
              <a:rect r="r" b="b" t="t" l="l"/>
              <a:pathLst>
                <a:path h="9975469" w="10063607">
                  <a:moveTo>
                    <a:pt x="625744" y="0"/>
                  </a:moveTo>
                  <a:lnTo>
                    <a:pt x="9437863" y="0"/>
                  </a:lnTo>
                  <a:cubicBezTo>
                    <a:pt x="9783452" y="0"/>
                    <a:pt x="10063607" y="280155"/>
                    <a:pt x="10063607" y="625744"/>
                  </a:cubicBezTo>
                  <a:lnTo>
                    <a:pt x="10063607" y="9349725"/>
                  </a:lnTo>
                  <a:cubicBezTo>
                    <a:pt x="10063607" y="9515682"/>
                    <a:pt x="9997680" y="9674843"/>
                    <a:pt x="9880330" y="9792192"/>
                  </a:cubicBezTo>
                  <a:cubicBezTo>
                    <a:pt x="9762981" y="9909542"/>
                    <a:pt x="9603820" y="9975469"/>
                    <a:pt x="9437863" y="9975469"/>
                  </a:cubicBezTo>
                  <a:lnTo>
                    <a:pt x="625744" y="9975469"/>
                  </a:lnTo>
                  <a:cubicBezTo>
                    <a:pt x="459786" y="9975469"/>
                    <a:pt x="300626" y="9909542"/>
                    <a:pt x="183276" y="9792192"/>
                  </a:cubicBezTo>
                  <a:cubicBezTo>
                    <a:pt x="65926" y="9674843"/>
                    <a:pt x="0" y="9515682"/>
                    <a:pt x="0" y="9349725"/>
                  </a:cubicBezTo>
                  <a:lnTo>
                    <a:pt x="0" y="625744"/>
                  </a:lnTo>
                  <a:cubicBezTo>
                    <a:pt x="0" y="459786"/>
                    <a:pt x="65926" y="300626"/>
                    <a:pt x="183276" y="183276"/>
                  </a:cubicBezTo>
                  <a:cubicBezTo>
                    <a:pt x="300626" y="65926"/>
                    <a:pt x="459786" y="0"/>
                    <a:pt x="625744" y="0"/>
                  </a:cubicBezTo>
                  <a:close/>
                </a:path>
              </a:pathLst>
            </a:custGeom>
            <a:blipFill>
              <a:blip r:embed="rId3"/>
              <a:stretch>
                <a:fillRect l="-16082" t="0" r="-16082" b="0"/>
              </a:stretch>
            </a:blipFill>
          </p:spPr>
        </p:sp>
      </p:grpSp>
      <p:sp>
        <p:nvSpPr>
          <p:cNvPr name="TextBox 7" id="7"/>
          <p:cNvSpPr txBox="true"/>
          <p:nvPr/>
        </p:nvSpPr>
        <p:spPr>
          <a:xfrm rot="0">
            <a:off x="9543865" y="1787756"/>
            <a:ext cx="5967730" cy="7470544"/>
          </a:xfrm>
          <a:prstGeom prst="rect">
            <a:avLst/>
          </a:prstGeom>
        </p:spPr>
        <p:txBody>
          <a:bodyPr anchor="t" rtlCol="false" tIns="0" lIns="0" bIns="0" rIns="0">
            <a:spAutoFit/>
          </a:bodyPr>
          <a:lstStyle/>
          <a:p>
            <a:pPr algn="ctr">
              <a:lnSpc>
                <a:spcPts val="4923"/>
              </a:lnSpc>
            </a:pPr>
            <a:r>
              <a:rPr lang="en-US" b="true" sz="3519" spc="102">
                <a:solidFill>
                  <a:srgbClr val="000000"/>
                </a:solidFill>
                <a:latin typeface="Nunito Bold"/>
                <a:ea typeface="Nunito Bold"/>
                <a:cs typeface="Nunito Bold"/>
                <a:sym typeface="Nunito Bold"/>
              </a:rPr>
              <a:t> </a:t>
            </a:r>
            <a:r>
              <a:rPr lang="en-US" b="true" sz="3519" spc="102">
                <a:solidFill>
                  <a:srgbClr val="000000"/>
                </a:solidFill>
                <a:latin typeface="Nunito Bold"/>
                <a:ea typeface="Nunito Bold"/>
                <a:cs typeface="Nunito Bold"/>
                <a:sym typeface="Nunito Bold"/>
              </a:rPr>
              <a:t>Jesus said t</a:t>
            </a:r>
            <a:r>
              <a:rPr lang="en-US" b="true" sz="3519" spc="102">
                <a:solidFill>
                  <a:srgbClr val="000000"/>
                </a:solidFill>
                <a:latin typeface="Nunito Bold"/>
                <a:ea typeface="Nunito Bold"/>
                <a:cs typeface="Nunito Bold"/>
                <a:sym typeface="Nunito Bold"/>
              </a:rPr>
              <a:t>o them, “Haven't you ever</a:t>
            </a:r>
            <a:r>
              <a:rPr lang="en-US" b="true" sz="3519" spc="102">
                <a:solidFill>
                  <a:srgbClr val="000000"/>
                </a:solidFill>
                <a:latin typeface="Nunito Bold"/>
                <a:ea typeface="Nunito Bold"/>
                <a:cs typeface="Nunito Bold"/>
                <a:sym typeface="Nunito Bold"/>
              </a:rPr>
              <a:t> read what the Scriptures say?</a:t>
            </a:r>
          </a:p>
          <a:p>
            <a:pPr algn="ctr">
              <a:lnSpc>
                <a:spcPts val="4923"/>
              </a:lnSpc>
            </a:pPr>
            <a:r>
              <a:rPr lang="en-US" b="true" sz="3519" spc="102">
                <a:solidFill>
                  <a:srgbClr val="000000"/>
                </a:solidFill>
                <a:latin typeface="Nunito Bold"/>
                <a:ea typeface="Nunito Bold"/>
                <a:cs typeface="Nunito Bold"/>
                <a:sym typeface="Nunito Bold"/>
              </a:rPr>
              <a:t>‘The stone which the builders rejected as worthless</a:t>
            </a:r>
          </a:p>
          <a:p>
            <a:pPr algn="ctr">
              <a:lnSpc>
                <a:spcPts val="4923"/>
              </a:lnSpc>
            </a:pPr>
            <a:r>
              <a:rPr lang="en-US" b="true" sz="3519" spc="102">
                <a:solidFill>
                  <a:srgbClr val="000000"/>
                </a:solidFill>
                <a:latin typeface="Nunito Bold"/>
                <a:ea typeface="Nunito Bold"/>
                <a:cs typeface="Nunito Bold"/>
                <a:sym typeface="Nunito Bold"/>
              </a:rPr>
              <a:t>    turned out to be the most important of all.</a:t>
            </a:r>
          </a:p>
          <a:p>
            <a:pPr algn="ctr">
              <a:lnSpc>
                <a:spcPts val="4923"/>
              </a:lnSpc>
            </a:pPr>
            <a:r>
              <a:rPr lang="en-US" b="true" sz="3519" spc="102">
                <a:solidFill>
                  <a:srgbClr val="000000"/>
                </a:solidFill>
                <a:latin typeface="Nunito Bold"/>
                <a:ea typeface="Nunito Bold"/>
                <a:cs typeface="Nunito Bold"/>
                <a:sym typeface="Nunito Bold"/>
              </a:rPr>
              <a:t>This was done by the Lord;</a:t>
            </a:r>
          </a:p>
          <a:p>
            <a:pPr algn="ctr">
              <a:lnSpc>
                <a:spcPts val="4923"/>
              </a:lnSpc>
            </a:pPr>
            <a:r>
              <a:rPr lang="en-US" b="true" sz="3519" spc="102">
                <a:solidFill>
                  <a:srgbClr val="000000"/>
                </a:solidFill>
                <a:latin typeface="Nunito Bold"/>
                <a:ea typeface="Nunito Bold"/>
                <a:cs typeface="Nunito Bold"/>
                <a:sym typeface="Nunito Bold"/>
              </a:rPr>
              <a:t>    what a wonderful sight it is!’</a:t>
            </a:r>
          </a:p>
          <a:p>
            <a:pPr algn="ctr">
              <a:lnSpc>
                <a:spcPts val="4926"/>
              </a:lnSpc>
            </a:pPr>
          </a:p>
        </p:txBody>
      </p:sp>
      <p:sp>
        <p:nvSpPr>
          <p:cNvPr name="TextBox 8" id="8"/>
          <p:cNvSpPr txBox="true"/>
          <p:nvPr/>
        </p:nvSpPr>
        <p:spPr>
          <a:xfrm rot="0">
            <a:off x="13169411" y="294080"/>
            <a:ext cx="1573363" cy="1326364"/>
          </a:xfrm>
          <a:prstGeom prst="rect">
            <a:avLst/>
          </a:prstGeom>
        </p:spPr>
        <p:txBody>
          <a:bodyPr anchor="t" rtlCol="false" tIns="0" lIns="0" bIns="0" rIns="0">
            <a:spAutoFit/>
          </a:bodyPr>
          <a:lstStyle/>
          <a:p>
            <a:pPr algn="ctr">
              <a:lnSpc>
                <a:spcPts val="10890"/>
              </a:lnSpc>
            </a:pPr>
            <a:r>
              <a:rPr lang="en-US" sz="7778" b="true">
                <a:solidFill>
                  <a:srgbClr val="5A3114"/>
                </a:solidFill>
                <a:latin typeface="Canva Sans Bold"/>
                <a:ea typeface="Canva Sans Bold"/>
                <a:cs typeface="Canva Sans Bold"/>
                <a:sym typeface="Canva Sans Bold"/>
              </a:rPr>
              <a:t>42</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486746" y="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grpSp>
        <p:nvGrpSpPr>
          <p:cNvPr name="Group 3" id="3"/>
          <p:cNvGrpSpPr/>
          <p:nvPr/>
        </p:nvGrpSpPr>
        <p:grpSpPr>
          <a:xfrm rot="0">
            <a:off x="3787995" y="916553"/>
            <a:ext cx="1863399" cy="924809"/>
            <a:chOff x="0" y="0"/>
            <a:chExt cx="4021496" cy="1995877"/>
          </a:xfrm>
        </p:grpSpPr>
        <p:sp>
          <p:nvSpPr>
            <p:cNvPr name="Freeform 4" id="4"/>
            <p:cNvSpPr/>
            <p:nvPr/>
          </p:nvSpPr>
          <p:spPr>
            <a:xfrm flipH="false" flipV="false" rot="0">
              <a:off x="0" y="0"/>
              <a:ext cx="4021455" cy="1995781"/>
            </a:xfrm>
            <a:custGeom>
              <a:avLst/>
              <a:gdLst/>
              <a:ahLst/>
              <a:cxnLst/>
              <a:rect r="r" b="b" t="t" l="l"/>
              <a:pathLst>
                <a:path h="1995781" w="4021455">
                  <a:moveTo>
                    <a:pt x="0" y="0"/>
                  </a:moveTo>
                  <a:lnTo>
                    <a:pt x="4021455" y="0"/>
                  </a:lnTo>
                  <a:lnTo>
                    <a:pt x="4021455" y="1995781"/>
                  </a:lnTo>
                  <a:lnTo>
                    <a:pt x="0" y="1995781"/>
                  </a:lnTo>
                  <a:lnTo>
                    <a:pt x="0" y="0"/>
                  </a:lnTo>
                  <a:close/>
                </a:path>
              </a:pathLst>
            </a:custGeom>
            <a:solidFill>
              <a:srgbClr val="7ED957"/>
            </a:solidFill>
          </p:spPr>
        </p:sp>
      </p:grpSp>
      <p:grpSp>
        <p:nvGrpSpPr>
          <p:cNvPr name="Group 5" id="5"/>
          <p:cNvGrpSpPr/>
          <p:nvPr/>
        </p:nvGrpSpPr>
        <p:grpSpPr>
          <a:xfrm rot="0">
            <a:off x="9565893" y="1663463"/>
            <a:ext cx="5727430" cy="5677315"/>
            <a:chOff x="0" y="0"/>
            <a:chExt cx="10063548" cy="9975492"/>
          </a:xfrm>
        </p:grpSpPr>
        <p:sp>
          <p:nvSpPr>
            <p:cNvPr name="Freeform 6" id="6"/>
            <p:cNvSpPr/>
            <p:nvPr/>
          </p:nvSpPr>
          <p:spPr>
            <a:xfrm flipH="false" flipV="false" rot="0">
              <a:off x="0" y="0"/>
              <a:ext cx="10063607" cy="9975469"/>
            </a:xfrm>
            <a:custGeom>
              <a:avLst/>
              <a:gdLst/>
              <a:ahLst/>
              <a:cxnLst/>
              <a:rect r="r" b="b" t="t" l="l"/>
              <a:pathLst>
                <a:path h="9975469" w="10063607">
                  <a:moveTo>
                    <a:pt x="602502" y="0"/>
                  </a:moveTo>
                  <a:lnTo>
                    <a:pt x="9461104" y="0"/>
                  </a:lnTo>
                  <a:cubicBezTo>
                    <a:pt x="9793857" y="0"/>
                    <a:pt x="10063607" y="269750"/>
                    <a:pt x="10063607" y="602502"/>
                  </a:cubicBezTo>
                  <a:lnTo>
                    <a:pt x="10063607" y="9372966"/>
                  </a:lnTo>
                  <a:cubicBezTo>
                    <a:pt x="10063607" y="9532760"/>
                    <a:pt x="10000129" y="9686009"/>
                    <a:pt x="9887138" y="9799000"/>
                  </a:cubicBezTo>
                  <a:cubicBezTo>
                    <a:pt x="9774147" y="9911991"/>
                    <a:pt x="9620898" y="9975469"/>
                    <a:pt x="9461104" y="9975469"/>
                  </a:cubicBezTo>
                  <a:lnTo>
                    <a:pt x="602502" y="9975469"/>
                  </a:lnTo>
                  <a:cubicBezTo>
                    <a:pt x="442709" y="9975469"/>
                    <a:pt x="289460" y="9911991"/>
                    <a:pt x="176469" y="9799000"/>
                  </a:cubicBezTo>
                  <a:cubicBezTo>
                    <a:pt x="63478" y="9686009"/>
                    <a:pt x="0" y="9532760"/>
                    <a:pt x="0" y="9372966"/>
                  </a:cubicBezTo>
                  <a:lnTo>
                    <a:pt x="0" y="602502"/>
                  </a:lnTo>
                  <a:cubicBezTo>
                    <a:pt x="0" y="442709"/>
                    <a:pt x="63478" y="289460"/>
                    <a:pt x="176469" y="176469"/>
                  </a:cubicBezTo>
                  <a:cubicBezTo>
                    <a:pt x="289460" y="63478"/>
                    <a:pt x="442709" y="0"/>
                    <a:pt x="602502" y="0"/>
                  </a:cubicBezTo>
                  <a:close/>
                </a:path>
              </a:pathLst>
            </a:custGeom>
            <a:blipFill>
              <a:blip r:embed="rId3"/>
              <a:stretch>
                <a:fillRect l="-16082" t="0" r="-16082" b="0"/>
              </a:stretch>
            </a:blipFill>
          </p:spPr>
        </p:sp>
      </p:grpSp>
      <p:sp>
        <p:nvSpPr>
          <p:cNvPr name="TextBox 7" id="7"/>
          <p:cNvSpPr txBox="true"/>
          <p:nvPr/>
        </p:nvSpPr>
        <p:spPr>
          <a:xfrm rot="0">
            <a:off x="3257192" y="2213590"/>
            <a:ext cx="5886808" cy="6522208"/>
          </a:xfrm>
          <a:prstGeom prst="rect">
            <a:avLst/>
          </a:prstGeom>
        </p:spPr>
        <p:txBody>
          <a:bodyPr anchor="t" rtlCol="false" tIns="0" lIns="0" bIns="0" rIns="0">
            <a:spAutoFit/>
          </a:bodyPr>
          <a:lstStyle/>
          <a:p>
            <a:pPr algn="ctr">
              <a:lnSpc>
                <a:spcPts val="6466"/>
              </a:lnSpc>
              <a:spcBef>
                <a:spcPct val="0"/>
              </a:spcBef>
            </a:pPr>
            <a:r>
              <a:rPr lang="en-US" b="true" sz="4619" spc="138">
                <a:solidFill>
                  <a:srgbClr val="000000"/>
                </a:solidFill>
                <a:latin typeface="Nunito Bold"/>
                <a:ea typeface="Nunito Bold"/>
                <a:cs typeface="Nunito Bold"/>
                <a:sym typeface="Nunito Bold"/>
              </a:rPr>
              <a:t>“And so I tell you,” added Jesus, “the Kingdom of God will be taken away from you and given to a people who will produce the proper fruits.”</a:t>
            </a:r>
          </a:p>
        </p:txBody>
      </p:sp>
      <p:sp>
        <p:nvSpPr>
          <p:cNvPr name="TextBox 8" id="8"/>
          <p:cNvSpPr txBox="true"/>
          <p:nvPr/>
        </p:nvSpPr>
        <p:spPr>
          <a:xfrm rot="0">
            <a:off x="4078030" y="634814"/>
            <a:ext cx="1283328" cy="1326364"/>
          </a:xfrm>
          <a:prstGeom prst="rect">
            <a:avLst/>
          </a:prstGeom>
        </p:spPr>
        <p:txBody>
          <a:bodyPr anchor="t" rtlCol="false" tIns="0" lIns="0" bIns="0" rIns="0">
            <a:spAutoFit/>
          </a:bodyPr>
          <a:lstStyle/>
          <a:p>
            <a:pPr algn="ctr">
              <a:lnSpc>
                <a:spcPts val="10890"/>
              </a:lnSpc>
            </a:pPr>
            <a:r>
              <a:rPr lang="en-US" sz="7778" b="true">
                <a:solidFill>
                  <a:srgbClr val="5A3114"/>
                </a:solidFill>
                <a:latin typeface="Canva Sans Bold"/>
                <a:ea typeface="Canva Sans Bold"/>
                <a:cs typeface="Canva Sans Bold"/>
                <a:sym typeface="Canva Sans Bold"/>
              </a:rPr>
              <a:t>43</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486746" y="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grpSp>
        <p:nvGrpSpPr>
          <p:cNvPr name="Group 3" id="3"/>
          <p:cNvGrpSpPr/>
          <p:nvPr/>
        </p:nvGrpSpPr>
        <p:grpSpPr>
          <a:xfrm rot="0">
            <a:off x="3416570" y="1663590"/>
            <a:ext cx="5727430" cy="5677315"/>
            <a:chOff x="0" y="0"/>
            <a:chExt cx="10063548" cy="9975492"/>
          </a:xfrm>
        </p:grpSpPr>
        <p:sp>
          <p:nvSpPr>
            <p:cNvPr name="Freeform 4" id="4"/>
            <p:cNvSpPr/>
            <p:nvPr/>
          </p:nvSpPr>
          <p:spPr>
            <a:xfrm flipH="false" flipV="false" rot="0">
              <a:off x="0" y="0"/>
              <a:ext cx="10063607" cy="9975469"/>
            </a:xfrm>
            <a:custGeom>
              <a:avLst/>
              <a:gdLst/>
              <a:ahLst/>
              <a:cxnLst/>
              <a:rect r="r" b="b" t="t" l="l"/>
              <a:pathLst>
                <a:path h="9975469" w="10063607">
                  <a:moveTo>
                    <a:pt x="0" y="0"/>
                  </a:moveTo>
                  <a:lnTo>
                    <a:pt x="10063607" y="0"/>
                  </a:lnTo>
                  <a:lnTo>
                    <a:pt x="10063607" y="9975469"/>
                  </a:lnTo>
                  <a:lnTo>
                    <a:pt x="0" y="9975469"/>
                  </a:lnTo>
                  <a:lnTo>
                    <a:pt x="0" y="0"/>
                  </a:lnTo>
                  <a:close/>
                </a:path>
              </a:pathLst>
            </a:custGeom>
            <a:blipFill>
              <a:blip r:embed="rId3"/>
              <a:stretch>
                <a:fillRect l="-21" t="0" r="-20" b="0"/>
              </a:stretch>
            </a:blipFill>
          </p:spPr>
        </p:sp>
      </p:grpSp>
      <p:sp>
        <p:nvSpPr>
          <p:cNvPr name="TextBox 5" id="5"/>
          <p:cNvSpPr txBox="true"/>
          <p:nvPr/>
        </p:nvSpPr>
        <p:spPr>
          <a:xfrm rot="0">
            <a:off x="9577684" y="1144428"/>
            <a:ext cx="5886808" cy="3198840"/>
          </a:xfrm>
          <a:prstGeom prst="rect">
            <a:avLst/>
          </a:prstGeom>
        </p:spPr>
        <p:txBody>
          <a:bodyPr anchor="t" rtlCol="false" tIns="0" lIns="0" bIns="0" rIns="0">
            <a:spAutoFit/>
          </a:bodyPr>
          <a:lstStyle/>
          <a:p>
            <a:pPr algn="ctr">
              <a:lnSpc>
                <a:spcPts val="6322"/>
              </a:lnSpc>
            </a:pPr>
            <a:r>
              <a:rPr lang="en-US" b="true" sz="4518" spc="131">
                <a:solidFill>
                  <a:srgbClr val="004AAD"/>
                </a:solidFill>
                <a:latin typeface="Nunito Bold"/>
                <a:ea typeface="Nunito Bold"/>
                <a:cs typeface="Nunito Bold"/>
                <a:sym typeface="Nunito Bold"/>
              </a:rPr>
              <a:t>Leader:</a:t>
            </a:r>
          </a:p>
          <a:p>
            <a:pPr algn="ctr">
              <a:lnSpc>
                <a:spcPts val="6326"/>
              </a:lnSpc>
            </a:pPr>
            <a:r>
              <a:rPr lang="en-US" b="true" sz="4518" spc="135">
                <a:solidFill>
                  <a:srgbClr val="5A3114"/>
                </a:solidFill>
                <a:latin typeface="Nunito Bold"/>
                <a:ea typeface="Nunito Bold"/>
                <a:cs typeface="Nunito Bold"/>
                <a:sym typeface="Nunito Bold"/>
              </a:rPr>
              <a:t>The Gospel of the Lord</a:t>
            </a:r>
          </a:p>
          <a:p>
            <a:pPr algn="ctr">
              <a:lnSpc>
                <a:spcPts val="6466"/>
              </a:lnSpc>
            </a:pPr>
          </a:p>
        </p:txBody>
      </p:sp>
      <p:sp>
        <p:nvSpPr>
          <p:cNvPr name="TextBox 6" id="6"/>
          <p:cNvSpPr txBox="true"/>
          <p:nvPr/>
        </p:nvSpPr>
        <p:spPr>
          <a:xfrm rot="0">
            <a:off x="9577684" y="5675376"/>
            <a:ext cx="5886808" cy="2426382"/>
          </a:xfrm>
          <a:prstGeom prst="rect">
            <a:avLst/>
          </a:prstGeom>
        </p:spPr>
        <p:txBody>
          <a:bodyPr anchor="t" rtlCol="false" tIns="0" lIns="0" bIns="0" rIns="0">
            <a:spAutoFit/>
          </a:bodyPr>
          <a:lstStyle/>
          <a:p>
            <a:pPr algn="ctr">
              <a:lnSpc>
                <a:spcPts val="6461"/>
              </a:lnSpc>
            </a:pPr>
            <a:r>
              <a:rPr lang="en-US" b="true" sz="4619" spc="133">
                <a:solidFill>
                  <a:srgbClr val="004AAD"/>
                </a:solidFill>
                <a:latin typeface="Nunito Bold"/>
                <a:ea typeface="Nunito Bold"/>
                <a:cs typeface="Nunito Bold"/>
                <a:sym typeface="Nunito Bold"/>
              </a:rPr>
              <a:t>All: </a:t>
            </a:r>
          </a:p>
          <a:p>
            <a:pPr algn="ctr">
              <a:lnSpc>
                <a:spcPts val="6466"/>
              </a:lnSpc>
            </a:pPr>
            <a:r>
              <a:rPr lang="en-US" b="true" sz="4619" spc="138">
                <a:solidFill>
                  <a:srgbClr val="5B1018"/>
                </a:solidFill>
                <a:latin typeface="Nunito Bold"/>
                <a:ea typeface="Nunito Bold"/>
                <a:cs typeface="Nunito Bold"/>
                <a:sym typeface="Nunito Bold"/>
              </a:rPr>
              <a:t>P</a:t>
            </a:r>
            <a:r>
              <a:rPr lang="en-US" b="true" sz="4619" spc="138">
                <a:solidFill>
                  <a:srgbClr val="5B1018"/>
                </a:solidFill>
                <a:latin typeface="Nunito Bold"/>
                <a:ea typeface="Nunito Bold"/>
                <a:cs typeface="Nunito Bold"/>
                <a:sym typeface="Nunito Bold"/>
              </a:rPr>
              <a:t>raise to you, Lord Jesus Christ.</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486746" y="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sp>
        <p:nvSpPr>
          <p:cNvPr name="TextBox 3" id="3"/>
          <p:cNvSpPr txBox="true"/>
          <p:nvPr/>
        </p:nvSpPr>
        <p:spPr>
          <a:xfrm rot="0">
            <a:off x="9626931" y="3840309"/>
            <a:ext cx="6679126" cy="1303191"/>
          </a:xfrm>
          <a:prstGeom prst="rect">
            <a:avLst/>
          </a:prstGeom>
        </p:spPr>
        <p:txBody>
          <a:bodyPr anchor="t" rtlCol="false" tIns="0" lIns="0" bIns="0" rIns="0">
            <a:spAutoFit/>
          </a:bodyPr>
          <a:lstStyle/>
          <a:p>
            <a:pPr algn="l">
              <a:lnSpc>
                <a:spcPts val="9411"/>
              </a:lnSpc>
            </a:pPr>
            <a:r>
              <a:rPr lang="en-US" sz="10456">
                <a:solidFill>
                  <a:srgbClr val="5A3114"/>
                </a:solidFill>
                <a:latin typeface="Porcelain"/>
                <a:ea typeface="Porcelain"/>
                <a:cs typeface="Porcelain"/>
                <a:sym typeface="Porcelain"/>
              </a:rPr>
              <a:t>Gospel Message</a:t>
            </a:r>
          </a:p>
        </p:txBody>
      </p:sp>
      <p:sp>
        <p:nvSpPr>
          <p:cNvPr name="Freeform 4" id="4"/>
          <p:cNvSpPr/>
          <p:nvPr/>
        </p:nvSpPr>
        <p:spPr>
          <a:xfrm flipH="false" flipV="false" rot="-320354">
            <a:off x="3784217" y="2374026"/>
            <a:ext cx="4835881" cy="4872424"/>
          </a:xfrm>
          <a:custGeom>
            <a:avLst/>
            <a:gdLst/>
            <a:ahLst/>
            <a:cxnLst/>
            <a:rect r="r" b="b" t="t" l="l"/>
            <a:pathLst>
              <a:path h="4872424" w="4835881">
                <a:moveTo>
                  <a:pt x="0" y="0"/>
                </a:moveTo>
                <a:lnTo>
                  <a:pt x="4835881" y="0"/>
                </a:lnTo>
                <a:lnTo>
                  <a:pt x="4835881" y="4872425"/>
                </a:lnTo>
                <a:lnTo>
                  <a:pt x="0" y="4872425"/>
                </a:lnTo>
                <a:lnTo>
                  <a:pt x="0" y="0"/>
                </a:lnTo>
                <a:close/>
              </a:path>
            </a:pathLst>
          </a:custGeom>
          <a:blipFill>
            <a:blip r:embed="rId3">
              <a:extLst>
                <a:ext uri="{96DAC541-7B7A-43D3-8B79-37D633B846F1}">
                  <asvg:svgBlip xmlns:asvg="http://schemas.microsoft.com/office/drawing/2016/SVG/main" r:embed="rId4"/>
                </a:ext>
              </a:extLst>
            </a:blip>
            <a:stretch>
              <a:fillRect l="-34" t="0" r="-34" b="0"/>
            </a:stretch>
          </a:blipFill>
        </p:spPr>
      </p:sp>
      <p:sp>
        <p:nvSpPr>
          <p:cNvPr name="Freeform 5" id="5"/>
          <p:cNvSpPr/>
          <p:nvPr/>
        </p:nvSpPr>
        <p:spPr>
          <a:xfrm flipH="false" flipV="false" rot="692353">
            <a:off x="11610534" y="1402087"/>
            <a:ext cx="1954876" cy="1515029"/>
          </a:xfrm>
          <a:custGeom>
            <a:avLst/>
            <a:gdLst/>
            <a:ahLst/>
            <a:cxnLst/>
            <a:rect r="r" b="b" t="t" l="l"/>
            <a:pathLst>
              <a:path h="1515029" w="1954876">
                <a:moveTo>
                  <a:pt x="0" y="0"/>
                </a:moveTo>
                <a:lnTo>
                  <a:pt x="1954876" y="0"/>
                </a:lnTo>
                <a:lnTo>
                  <a:pt x="1954876" y="1515029"/>
                </a:lnTo>
                <a:lnTo>
                  <a:pt x="0" y="1515029"/>
                </a:lnTo>
                <a:lnTo>
                  <a:pt x="0" y="0"/>
                </a:lnTo>
                <a:close/>
              </a:path>
            </a:pathLst>
          </a:custGeom>
          <a:blipFill>
            <a:blip r:embed="rId5">
              <a:extLst>
                <a:ext uri="{96DAC541-7B7A-43D3-8B79-37D633B846F1}">
                  <asvg:svgBlip xmlns:asvg="http://schemas.microsoft.com/office/drawing/2016/SVG/main" r:embed="rId6"/>
                </a:ext>
              </a:extLst>
            </a:blip>
            <a:stretch>
              <a:fillRect l="0" t="-109" r="0" b="-109"/>
            </a:stretch>
          </a:blipFill>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486746" y="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sp>
        <p:nvSpPr>
          <p:cNvPr name="Freeform 3" id="3"/>
          <p:cNvSpPr/>
          <p:nvPr/>
        </p:nvSpPr>
        <p:spPr>
          <a:xfrm flipH="false" flipV="false" rot="0">
            <a:off x="10022860" y="1372342"/>
            <a:ext cx="4727794" cy="6640844"/>
          </a:xfrm>
          <a:custGeom>
            <a:avLst/>
            <a:gdLst/>
            <a:ahLst/>
            <a:cxnLst/>
            <a:rect r="r" b="b" t="t" l="l"/>
            <a:pathLst>
              <a:path h="6640844" w="4727794">
                <a:moveTo>
                  <a:pt x="0" y="0"/>
                </a:moveTo>
                <a:lnTo>
                  <a:pt x="4727793" y="0"/>
                </a:lnTo>
                <a:lnTo>
                  <a:pt x="4727793" y="6640844"/>
                </a:lnTo>
                <a:lnTo>
                  <a:pt x="0" y="6640844"/>
                </a:lnTo>
                <a:lnTo>
                  <a:pt x="0" y="0"/>
                </a:lnTo>
                <a:close/>
              </a:path>
            </a:pathLst>
          </a:custGeom>
          <a:blipFill>
            <a:blip r:embed="rId3"/>
            <a:stretch>
              <a:fillRect l="0" t="0" r="0" b="0"/>
            </a:stretch>
          </a:blipFill>
        </p:spPr>
      </p:sp>
      <p:sp>
        <p:nvSpPr>
          <p:cNvPr name="Freeform 4" id="4"/>
          <p:cNvSpPr/>
          <p:nvPr/>
        </p:nvSpPr>
        <p:spPr>
          <a:xfrm flipH="false" flipV="false" rot="0">
            <a:off x="639146" y="15240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sp>
        <p:nvSpPr>
          <p:cNvPr name="Freeform 5" id="5"/>
          <p:cNvSpPr/>
          <p:nvPr/>
        </p:nvSpPr>
        <p:spPr>
          <a:xfrm flipH="false" flipV="false" rot="0">
            <a:off x="10022860" y="2557707"/>
            <a:ext cx="5558971" cy="5171586"/>
          </a:xfrm>
          <a:custGeom>
            <a:avLst/>
            <a:gdLst/>
            <a:ahLst/>
            <a:cxnLst/>
            <a:rect r="r" b="b" t="t" l="l"/>
            <a:pathLst>
              <a:path h="5171586" w="5558971">
                <a:moveTo>
                  <a:pt x="0" y="0"/>
                </a:moveTo>
                <a:lnTo>
                  <a:pt x="5558970" y="0"/>
                </a:lnTo>
                <a:lnTo>
                  <a:pt x="5558970" y="5171586"/>
                </a:lnTo>
                <a:lnTo>
                  <a:pt x="0" y="5171586"/>
                </a:lnTo>
                <a:lnTo>
                  <a:pt x="0" y="0"/>
                </a:lnTo>
                <a:close/>
              </a:path>
            </a:pathLst>
          </a:custGeom>
          <a:blipFill>
            <a:blip r:embed="rId4"/>
            <a:stretch>
              <a:fillRect l="0" t="0" r="0" b="0"/>
            </a:stretch>
          </a:blipFill>
        </p:spPr>
      </p:sp>
      <p:sp>
        <p:nvSpPr>
          <p:cNvPr name="TextBox 6" id="6"/>
          <p:cNvSpPr txBox="true"/>
          <p:nvPr/>
        </p:nvSpPr>
        <p:spPr>
          <a:xfrm rot="0">
            <a:off x="3699705" y="996562"/>
            <a:ext cx="5816220" cy="2791327"/>
          </a:xfrm>
          <a:prstGeom prst="rect">
            <a:avLst/>
          </a:prstGeom>
        </p:spPr>
        <p:txBody>
          <a:bodyPr anchor="t" rtlCol="false" tIns="0" lIns="0" bIns="0" rIns="0">
            <a:spAutoFit/>
          </a:bodyPr>
          <a:lstStyle/>
          <a:p>
            <a:pPr algn="ctr">
              <a:lnSpc>
                <a:spcPts val="7191"/>
              </a:lnSpc>
            </a:pPr>
            <a:r>
              <a:rPr lang="en-US" sz="7999">
                <a:solidFill>
                  <a:srgbClr val="5A3114"/>
                </a:solidFill>
                <a:latin typeface="Porcelain"/>
                <a:ea typeface="Porcelain"/>
                <a:cs typeface="Porcelain"/>
                <a:sym typeface="Porcelain"/>
              </a:rPr>
              <a:t>Activity: </a:t>
            </a:r>
          </a:p>
          <a:p>
            <a:pPr algn="ctr">
              <a:lnSpc>
                <a:spcPts val="7199"/>
              </a:lnSpc>
            </a:pPr>
            <a:r>
              <a:rPr lang="en-US" sz="7999">
                <a:solidFill>
                  <a:srgbClr val="5A3114"/>
                </a:solidFill>
                <a:latin typeface="Porcelain"/>
                <a:ea typeface="Porcelain"/>
                <a:cs typeface="Porcelain"/>
                <a:sym typeface="Porcelain"/>
              </a:rPr>
              <a:t>Christ is our Cornerstone</a:t>
            </a:r>
          </a:p>
        </p:txBody>
      </p:sp>
      <p:sp>
        <p:nvSpPr>
          <p:cNvPr name="TextBox 7" id="7"/>
          <p:cNvSpPr txBox="true"/>
          <p:nvPr/>
        </p:nvSpPr>
        <p:spPr>
          <a:xfrm rot="0">
            <a:off x="3547305" y="3967757"/>
            <a:ext cx="5596695" cy="4771655"/>
          </a:xfrm>
          <a:prstGeom prst="rect">
            <a:avLst/>
          </a:prstGeom>
        </p:spPr>
        <p:txBody>
          <a:bodyPr anchor="t" rtlCol="false" tIns="0" lIns="0" bIns="0" rIns="0">
            <a:spAutoFit/>
          </a:bodyPr>
          <a:lstStyle/>
          <a:p>
            <a:pPr algn="l">
              <a:lnSpc>
                <a:spcPts val="4760"/>
              </a:lnSpc>
            </a:pPr>
            <a:r>
              <a:rPr lang="en-US" b="true" sz="3400" spc="101">
                <a:solidFill>
                  <a:srgbClr val="5A3114"/>
                </a:solidFill>
                <a:latin typeface="Nunito Bold"/>
                <a:ea typeface="Nunito Bold"/>
                <a:cs typeface="Nunito Bold"/>
                <a:sym typeface="Nunito Bold"/>
              </a:rPr>
              <a:t>Materials Needed:</a:t>
            </a:r>
          </a:p>
          <a:p>
            <a:pPr algn="l" marL="734061" indent="-367031" lvl="1">
              <a:lnSpc>
                <a:spcPts val="4760"/>
              </a:lnSpc>
              <a:buFont typeface="Arial"/>
              <a:buChar char="•"/>
            </a:pPr>
            <a:r>
              <a:rPr lang="en-US" sz="3400" spc="98">
                <a:solidFill>
                  <a:srgbClr val="5A3114"/>
                </a:solidFill>
                <a:latin typeface="Nunito"/>
                <a:ea typeface="Nunito"/>
                <a:cs typeface="Nunito"/>
                <a:sym typeface="Nunito"/>
              </a:rPr>
              <a:t>Paper plate</a:t>
            </a:r>
          </a:p>
          <a:p>
            <a:pPr algn="l" marL="734061" indent="-367031" lvl="1">
              <a:lnSpc>
                <a:spcPts val="4760"/>
              </a:lnSpc>
              <a:buFont typeface="Arial"/>
              <a:buChar char="•"/>
            </a:pPr>
            <a:r>
              <a:rPr lang="en-US" sz="3400" spc="98">
                <a:solidFill>
                  <a:srgbClr val="5A3114"/>
                </a:solidFill>
                <a:latin typeface="Nunito"/>
                <a:ea typeface="Nunito"/>
                <a:cs typeface="Nunito"/>
                <a:sym typeface="Nunito"/>
              </a:rPr>
              <a:t>Small decorative stone or real rock</a:t>
            </a:r>
          </a:p>
          <a:p>
            <a:pPr algn="l" marL="734061" indent="-367031" lvl="1">
              <a:lnSpc>
                <a:spcPts val="4760"/>
              </a:lnSpc>
              <a:buFont typeface="Arial"/>
              <a:buChar char="•"/>
            </a:pPr>
            <a:r>
              <a:rPr lang="en-US" sz="3400" spc="98">
                <a:solidFill>
                  <a:srgbClr val="5A3114"/>
                </a:solidFill>
                <a:latin typeface="Nunito"/>
                <a:ea typeface="Nunito"/>
                <a:cs typeface="Nunito"/>
                <a:sym typeface="Nunito"/>
              </a:rPr>
              <a:t>M</a:t>
            </a:r>
            <a:r>
              <a:rPr lang="en-US" sz="3400" spc="98">
                <a:solidFill>
                  <a:srgbClr val="5A3114"/>
                </a:solidFill>
                <a:latin typeface="Nunito"/>
                <a:ea typeface="Nunito"/>
                <a:cs typeface="Nunito"/>
                <a:sym typeface="Nunito"/>
              </a:rPr>
              <a:t>arkers, crayons, paint</a:t>
            </a:r>
          </a:p>
          <a:p>
            <a:pPr algn="l" marL="734061" indent="-367031" lvl="1">
              <a:lnSpc>
                <a:spcPts val="4760"/>
              </a:lnSpc>
              <a:buFont typeface="Arial"/>
              <a:buChar char="•"/>
            </a:pPr>
            <a:r>
              <a:rPr lang="en-US" sz="3400" spc="98">
                <a:solidFill>
                  <a:srgbClr val="5A3114"/>
                </a:solidFill>
                <a:latin typeface="Nunito"/>
                <a:ea typeface="Nunito"/>
                <a:cs typeface="Nunito"/>
                <a:sym typeface="Nunito"/>
              </a:rPr>
              <a:t>Scissors and clear tape</a:t>
            </a:r>
          </a:p>
          <a:p>
            <a:pPr algn="l" marL="734061" indent="-367031" lvl="1">
              <a:lnSpc>
                <a:spcPts val="4760"/>
              </a:lnSpc>
              <a:buFont typeface="Arial"/>
              <a:buChar char="•"/>
            </a:pPr>
            <a:r>
              <a:rPr lang="en-US" sz="3400" spc="101">
                <a:solidFill>
                  <a:srgbClr val="5A3114"/>
                </a:solidFill>
                <a:latin typeface="Nunito"/>
                <a:ea typeface="Nunito"/>
                <a:cs typeface="Nunito"/>
                <a:sym typeface="Nunito"/>
              </a:rPr>
              <a:t>Yarn (optional, for hanging)</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486746" y="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sp>
        <p:nvSpPr>
          <p:cNvPr name="TextBox 3" id="3"/>
          <p:cNvSpPr txBox="true"/>
          <p:nvPr/>
        </p:nvSpPr>
        <p:spPr>
          <a:xfrm rot="0">
            <a:off x="3613032" y="1257300"/>
            <a:ext cx="5816220" cy="1886452"/>
          </a:xfrm>
          <a:prstGeom prst="rect">
            <a:avLst/>
          </a:prstGeom>
        </p:spPr>
        <p:txBody>
          <a:bodyPr anchor="t" rtlCol="false" tIns="0" lIns="0" bIns="0" rIns="0">
            <a:spAutoFit/>
          </a:bodyPr>
          <a:lstStyle/>
          <a:p>
            <a:pPr algn="l">
              <a:lnSpc>
                <a:spcPts val="7191"/>
              </a:lnSpc>
            </a:pPr>
            <a:r>
              <a:rPr lang="en-US" sz="7999">
                <a:solidFill>
                  <a:srgbClr val="5A3114"/>
                </a:solidFill>
                <a:latin typeface="Porcelain"/>
                <a:ea typeface="Porcelain"/>
                <a:cs typeface="Porcelain"/>
                <a:sym typeface="Porcelain"/>
              </a:rPr>
              <a:t>Instru</a:t>
            </a:r>
            <a:r>
              <a:rPr lang="en-US" sz="7999">
                <a:solidFill>
                  <a:srgbClr val="5A3114"/>
                </a:solidFill>
                <a:latin typeface="Porcelain"/>
                <a:ea typeface="Porcelain"/>
                <a:cs typeface="Porcelain"/>
                <a:sym typeface="Porcelain"/>
              </a:rPr>
              <a:t>ctions:</a:t>
            </a:r>
          </a:p>
          <a:p>
            <a:pPr algn="l">
              <a:lnSpc>
                <a:spcPts val="7199"/>
              </a:lnSpc>
            </a:pPr>
          </a:p>
        </p:txBody>
      </p:sp>
      <p:sp>
        <p:nvSpPr>
          <p:cNvPr name="TextBox 4" id="4"/>
          <p:cNvSpPr txBox="true"/>
          <p:nvPr/>
        </p:nvSpPr>
        <p:spPr>
          <a:xfrm rot="0">
            <a:off x="3396114" y="2747152"/>
            <a:ext cx="5505120" cy="5731608"/>
          </a:xfrm>
          <a:prstGeom prst="rect">
            <a:avLst/>
          </a:prstGeom>
        </p:spPr>
        <p:txBody>
          <a:bodyPr anchor="t" rtlCol="false" tIns="0" lIns="0" bIns="0" rIns="0">
            <a:spAutoFit/>
          </a:bodyPr>
          <a:lstStyle/>
          <a:p>
            <a:pPr algn="just">
              <a:lnSpc>
                <a:spcPts val="4063"/>
              </a:lnSpc>
            </a:pPr>
            <a:r>
              <a:rPr lang="en-US" sz="3500">
                <a:solidFill>
                  <a:srgbClr val="000000"/>
                </a:solidFill>
                <a:latin typeface="Calibri (MS)"/>
                <a:ea typeface="Calibri (MS)"/>
                <a:cs typeface="Calibri (MS)"/>
                <a:sym typeface="Calibri (MS)"/>
              </a:rPr>
              <a:t>• Draw a cross on the </a:t>
            </a:r>
            <a:r>
              <a:rPr lang="en-US" sz="3500">
                <a:solidFill>
                  <a:srgbClr val="000000"/>
                </a:solidFill>
                <a:latin typeface="Calibri (MS)"/>
                <a:ea typeface="Calibri (MS)"/>
                <a:cs typeface="Calibri (MS)"/>
                <a:sym typeface="Calibri (MS)"/>
              </a:rPr>
              <a:t>paper plate and write "Jesus is the Cornerstone."</a:t>
            </a:r>
          </a:p>
          <a:p>
            <a:pPr algn="just">
              <a:lnSpc>
                <a:spcPts val="4063"/>
              </a:lnSpc>
            </a:pPr>
            <a:r>
              <a:rPr lang="en-US" sz="3500">
                <a:solidFill>
                  <a:srgbClr val="000000"/>
                </a:solidFill>
                <a:latin typeface="Calibri (MS)"/>
                <a:ea typeface="Calibri (MS)"/>
                <a:cs typeface="Calibri (MS)"/>
                <a:sym typeface="Calibri (MS)"/>
              </a:rPr>
              <a:t>• Carefully cut a</a:t>
            </a:r>
            <a:r>
              <a:rPr lang="en-US" sz="3500">
                <a:solidFill>
                  <a:srgbClr val="000000"/>
                </a:solidFill>
                <a:latin typeface="Calibri (MS)"/>
                <a:ea typeface="Calibri (MS)"/>
                <a:cs typeface="Calibri (MS)"/>
                <a:sym typeface="Calibri (MS)"/>
              </a:rPr>
              <a:t> small hole in the center of the plate.</a:t>
            </a:r>
          </a:p>
          <a:p>
            <a:pPr algn="just">
              <a:lnSpc>
                <a:spcPts val="4063"/>
              </a:lnSpc>
            </a:pPr>
            <a:r>
              <a:rPr lang="en-US" sz="3500">
                <a:solidFill>
                  <a:srgbClr val="000000"/>
                </a:solidFill>
                <a:latin typeface="Calibri (MS)"/>
                <a:ea typeface="Calibri (MS)"/>
                <a:cs typeface="Calibri (MS)"/>
                <a:sym typeface="Calibri (MS)"/>
              </a:rPr>
              <a:t>• P</a:t>
            </a:r>
            <a:r>
              <a:rPr lang="en-US" sz="3500">
                <a:solidFill>
                  <a:srgbClr val="000000"/>
                </a:solidFill>
                <a:latin typeface="Calibri (MS)"/>
                <a:ea typeface="Calibri (MS)"/>
                <a:cs typeface="Calibri (MS)"/>
                <a:sym typeface="Calibri (MS)"/>
              </a:rPr>
              <a:t>ush a small stone into the hole and tape it s</a:t>
            </a:r>
            <a:r>
              <a:rPr lang="en-US" sz="3500">
                <a:solidFill>
                  <a:srgbClr val="000000"/>
                </a:solidFill>
                <a:latin typeface="Calibri (MS)"/>
                <a:ea typeface="Calibri (MS)"/>
                <a:cs typeface="Calibri (MS)"/>
                <a:sym typeface="Calibri (MS)"/>
              </a:rPr>
              <a:t>ecurely from the back.</a:t>
            </a:r>
          </a:p>
          <a:p>
            <a:pPr algn="l">
              <a:lnSpc>
                <a:spcPts val="4063"/>
              </a:lnSpc>
            </a:pPr>
            <a:r>
              <a:rPr lang="en-US" sz="3500">
                <a:solidFill>
                  <a:srgbClr val="000000"/>
                </a:solidFill>
                <a:latin typeface="Calibri (MS)"/>
                <a:ea typeface="Calibri (MS)"/>
                <a:cs typeface="Calibri (MS)"/>
                <a:sym typeface="Calibri (MS)"/>
              </a:rPr>
              <a:t>• Punch a hole at the top and thread yarn through it to hang it up.</a:t>
            </a:r>
          </a:p>
        </p:txBody>
      </p:sp>
      <p:sp>
        <p:nvSpPr>
          <p:cNvPr name="Freeform 5" id="5"/>
          <p:cNvSpPr/>
          <p:nvPr/>
        </p:nvSpPr>
        <p:spPr>
          <a:xfrm flipH="false" flipV="false" rot="0">
            <a:off x="9780093" y="2557707"/>
            <a:ext cx="5558971" cy="5171586"/>
          </a:xfrm>
          <a:custGeom>
            <a:avLst/>
            <a:gdLst/>
            <a:ahLst/>
            <a:cxnLst/>
            <a:rect r="r" b="b" t="t" l="l"/>
            <a:pathLst>
              <a:path h="5171586" w="5558971">
                <a:moveTo>
                  <a:pt x="0" y="0"/>
                </a:moveTo>
                <a:lnTo>
                  <a:pt x="5558971" y="0"/>
                </a:lnTo>
                <a:lnTo>
                  <a:pt x="5558971" y="5171586"/>
                </a:lnTo>
                <a:lnTo>
                  <a:pt x="0" y="5171586"/>
                </a:lnTo>
                <a:lnTo>
                  <a:pt x="0" y="0"/>
                </a:lnTo>
                <a:close/>
              </a:path>
            </a:pathLst>
          </a:custGeom>
          <a:blipFill>
            <a:blip r:embed="rId3"/>
            <a:stretch>
              <a:fillRect l="0" t="0" r="0" b="0"/>
            </a:stretch>
          </a:blipFill>
        </p:spPr>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486746" y="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sp>
        <p:nvSpPr>
          <p:cNvPr name="TextBox 3" id="3"/>
          <p:cNvSpPr txBox="true"/>
          <p:nvPr/>
        </p:nvSpPr>
        <p:spPr>
          <a:xfrm rot="0">
            <a:off x="3580484" y="1626879"/>
            <a:ext cx="5917666" cy="1238232"/>
          </a:xfrm>
          <a:prstGeom prst="rect">
            <a:avLst/>
          </a:prstGeom>
        </p:spPr>
        <p:txBody>
          <a:bodyPr anchor="t" rtlCol="false" tIns="0" lIns="0" bIns="0" rIns="0">
            <a:spAutoFit/>
          </a:bodyPr>
          <a:lstStyle/>
          <a:p>
            <a:pPr algn="l">
              <a:lnSpc>
                <a:spcPts val="8999"/>
              </a:lnSpc>
            </a:pPr>
            <a:r>
              <a:rPr lang="en-US" sz="9999">
                <a:solidFill>
                  <a:srgbClr val="5A3114"/>
                </a:solidFill>
                <a:latin typeface="Porcelain"/>
                <a:ea typeface="Porcelain"/>
                <a:cs typeface="Porcelain"/>
                <a:sym typeface="Porcelain"/>
              </a:rPr>
              <a:t>Closing Prayer</a:t>
            </a:r>
          </a:p>
        </p:txBody>
      </p:sp>
      <p:sp>
        <p:nvSpPr>
          <p:cNvPr name="Freeform 4" id="4"/>
          <p:cNvSpPr/>
          <p:nvPr/>
        </p:nvSpPr>
        <p:spPr>
          <a:xfrm flipH="false" flipV="false" rot="0">
            <a:off x="3321636" y="5143500"/>
            <a:ext cx="5822364" cy="3289636"/>
          </a:xfrm>
          <a:custGeom>
            <a:avLst/>
            <a:gdLst/>
            <a:ahLst/>
            <a:cxnLst/>
            <a:rect r="r" b="b" t="t" l="l"/>
            <a:pathLst>
              <a:path h="3289636" w="5822364">
                <a:moveTo>
                  <a:pt x="0" y="0"/>
                </a:moveTo>
                <a:lnTo>
                  <a:pt x="5822364" y="0"/>
                </a:lnTo>
                <a:lnTo>
                  <a:pt x="5822364" y="3289636"/>
                </a:lnTo>
                <a:lnTo>
                  <a:pt x="0" y="3289636"/>
                </a:lnTo>
                <a:lnTo>
                  <a:pt x="0" y="0"/>
                </a:lnTo>
                <a:close/>
              </a:path>
            </a:pathLst>
          </a:custGeom>
          <a:blipFill>
            <a:blip r:embed="rId3">
              <a:extLst>
                <a:ext uri="{96DAC541-7B7A-43D3-8B79-37D633B846F1}">
                  <asvg:svgBlip xmlns:asvg="http://schemas.microsoft.com/office/drawing/2016/SVG/main" r:embed="rId4"/>
                </a:ext>
              </a:extLst>
            </a:blip>
            <a:stretch>
              <a:fillRect l="0" t="-354" r="0" b="-354"/>
            </a:stretch>
          </a:blipFill>
        </p:spPr>
      </p:sp>
      <p:sp>
        <p:nvSpPr>
          <p:cNvPr name="Freeform 5" id="5"/>
          <p:cNvSpPr/>
          <p:nvPr/>
        </p:nvSpPr>
        <p:spPr>
          <a:xfrm flipH="false" flipV="false" rot="0">
            <a:off x="5394508" y="3026684"/>
            <a:ext cx="1676621" cy="1955243"/>
          </a:xfrm>
          <a:custGeom>
            <a:avLst/>
            <a:gdLst/>
            <a:ahLst/>
            <a:cxnLst/>
            <a:rect r="r" b="b" t="t" l="l"/>
            <a:pathLst>
              <a:path h="1955243" w="1676621">
                <a:moveTo>
                  <a:pt x="0" y="0"/>
                </a:moveTo>
                <a:lnTo>
                  <a:pt x="1676621" y="0"/>
                </a:lnTo>
                <a:lnTo>
                  <a:pt x="1676621" y="1955243"/>
                </a:lnTo>
                <a:lnTo>
                  <a:pt x="0" y="1955243"/>
                </a:lnTo>
                <a:lnTo>
                  <a:pt x="0" y="0"/>
                </a:lnTo>
                <a:close/>
              </a:path>
            </a:pathLst>
          </a:custGeom>
          <a:blipFill>
            <a:blip r:embed="rId5">
              <a:extLst>
                <a:ext uri="{96DAC541-7B7A-43D3-8B79-37D633B846F1}">
                  <asvg:svgBlip xmlns:asvg="http://schemas.microsoft.com/office/drawing/2016/SVG/main" r:embed="rId6"/>
                </a:ext>
              </a:extLst>
            </a:blip>
            <a:stretch>
              <a:fillRect l="-100" t="0" r="-100" b="0"/>
            </a:stretch>
          </a:blipFill>
        </p:spPr>
      </p:sp>
      <p:sp>
        <p:nvSpPr>
          <p:cNvPr name="TextBox 6" id="6"/>
          <p:cNvSpPr txBox="true"/>
          <p:nvPr/>
        </p:nvSpPr>
        <p:spPr>
          <a:xfrm rot="0">
            <a:off x="9767890" y="904731"/>
            <a:ext cx="5576545" cy="7544727"/>
          </a:xfrm>
          <a:prstGeom prst="rect">
            <a:avLst/>
          </a:prstGeom>
        </p:spPr>
        <p:txBody>
          <a:bodyPr anchor="t" rtlCol="false" tIns="0" lIns="0" bIns="0" rIns="0">
            <a:spAutoFit/>
          </a:bodyPr>
          <a:lstStyle/>
          <a:p>
            <a:pPr algn="just">
              <a:lnSpc>
                <a:spcPts val="4228"/>
              </a:lnSpc>
            </a:pPr>
            <a:r>
              <a:rPr lang="en-US" sz="3523">
                <a:solidFill>
                  <a:srgbClr val="000000"/>
                </a:solidFill>
                <a:latin typeface="Calibri (MS)"/>
                <a:ea typeface="Calibri (MS)"/>
                <a:cs typeface="Calibri (MS)"/>
                <a:sym typeface="Calibri (MS)"/>
              </a:rPr>
              <a:t>Dear God,</a:t>
            </a:r>
          </a:p>
          <a:p>
            <a:pPr algn="just">
              <a:lnSpc>
                <a:spcPts val="4228"/>
              </a:lnSpc>
            </a:pPr>
          </a:p>
          <a:p>
            <a:pPr algn="just">
              <a:lnSpc>
                <a:spcPts val="4228"/>
              </a:lnSpc>
            </a:pPr>
            <a:r>
              <a:rPr lang="en-US" sz="3523">
                <a:solidFill>
                  <a:srgbClr val="000000"/>
                </a:solidFill>
                <a:latin typeface="Calibri (MS)"/>
                <a:ea typeface="Calibri (MS)"/>
                <a:cs typeface="Calibri (MS)"/>
                <a:sym typeface="Calibri (MS)"/>
              </a:rPr>
              <a:t>Thank you for sending your Son, Jesus, to be our cornerstone and the firm foundation of our lives. Help us to listen to your words, share your love, and be good helpers in your world. Thank you for always loving and protecting us.</a:t>
            </a:r>
          </a:p>
          <a:p>
            <a:pPr algn="just">
              <a:lnSpc>
                <a:spcPts val="4228"/>
              </a:lnSpc>
            </a:pPr>
          </a:p>
          <a:p>
            <a:pPr algn="just">
              <a:lnSpc>
                <a:spcPts val="4228"/>
              </a:lnSpc>
            </a:pPr>
            <a:r>
              <a:rPr lang="en-US" sz="3523">
                <a:solidFill>
                  <a:srgbClr val="000000"/>
                </a:solidFill>
                <a:latin typeface="Calibri (MS)"/>
                <a:ea typeface="Calibri (MS)"/>
                <a:cs typeface="Calibri (MS)"/>
                <a:sym typeface="Calibri (MS)"/>
              </a:rPr>
              <a:t>In Jesus’s name, </a:t>
            </a:r>
          </a:p>
          <a:p>
            <a:pPr algn="just">
              <a:lnSpc>
                <a:spcPts val="4228"/>
              </a:lnSpc>
            </a:pPr>
            <a:r>
              <a:rPr lang="en-US" sz="3523">
                <a:solidFill>
                  <a:srgbClr val="000000"/>
                </a:solidFill>
                <a:latin typeface="Calibri (MS)"/>
                <a:ea typeface="Calibri (MS)"/>
                <a:cs typeface="Calibri (MS)"/>
                <a:sym typeface="Calibri (MS)"/>
              </a:rPr>
              <a:t>Amen!</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1087544" y="454101"/>
            <a:ext cx="11952449" cy="7320875"/>
          </a:xfrm>
          <a:custGeom>
            <a:avLst/>
            <a:gdLst/>
            <a:ahLst/>
            <a:cxnLst/>
            <a:rect r="r" b="b" t="t" l="l"/>
            <a:pathLst>
              <a:path h="7320875" w="11952449">
                <a:moveTo>
                  <a:pt x="0" y="0"/>
                </a:moveTo>
                <a:lnTo>
                  <a:pt x="11952449" y="0"/>
                </a:lnTo>
                <a:lnTo>
                  <a:pt x="11952449" y="7320875"/>
                </a:lnTo>
                <a:lnTo>
                  <a:pt x="0" y="7320875"/>
                </a:lnTo>
                <a:lnTo>
                  <a:pt x="0" y="0"/>
                </a:lnTo>
                <a:close/>
              </a:path>
            </a:pathLst>
          </a:custGeom>
          <a:blipFill>
            <a:blip r:embed="rId2">
              <a:extLst>
                <a:ext uri="{96DAC541-7B7A-43D3-8B79-37D633B846F1}">
                  <asvg:svgBlip xmlns:asvg="http://schemas.microsoft.com/office/drawing/2016/SVG/main" r:embed="rId3"/>
                </a:ext>
              </a:extLst>
            </a:blip>
            <a:stretch>
              <a:fillRect l="0" t="-150" r="0" b="-150"/>
            </a:stretch>
          </a:blipFill>
        </p:spPr>
      </p:sp>
      <p:sp>
        <p:nvSpPr>
          <p:cNvPr name="Freeform 3" id="3"/>
          <p:cNvSpPr/>
          <p:nvPr/>
        </p:nvSpPr>
        <p:spPr>
          <a:xfrm flipH="false" flipV="false" rot="-1360721">
            <a:off x="11867876" y="-1064824"/>
            <a:ext cx="4043743" cy="2603160"/>
          </a:xfrm>
          <a:custGeom>
            <a:avLst/>
            <a:gdLst/>
            <a:ahLst/>
            <a:cxnLst/>
            <a:rect r="r" b="b" t="t" l="l"/>
            <a:pathLst>
              <a:path h="2603160" w="4043743">
                <a:moveTo>
                  <a:pt x="0" y="0"/>
                </a:moveTo>
                <a:lnTo>
                  <a:pt x="4043743" y="0"/>
                </a:lnTo>
                <a:lnTo>
                  <a:pt x="4043743" y="2603160"/>
                </a:lnTo>
                <a:lnTo>
                  <a:pt x="0" y="2603160"/>
                </a:lnTo>
                <a:lnTo>
                  <a:pt x="0" y="0"/>
                </a:lnTo>
                <a:close/>
              </a:path>
            </a:pathLst>
          </a:custGeom>
          <a:blipFill>
            <a:blip r:embed="rId4">
              <a:extLst>
                <a:ext uri="{96DAC541-7B7A-43D3-8B79-37D633B846F1}">
                  <asvg:svgBlip xmlns:asvg="http://schemas.microsoft.com/office/drawing/2016/SVG/main" r:embed="rId5"/>
                </a:ext>
              </a:extLst>
            </a:blip>
            <a:stretch>
              <a:fillRect l="-160" t="0" r="-160" b="0"/>
            </a:stretch>
          </a:blipFill>
        </p:spPr>
      </p:sp>
      <p:grpSp>
        <p:nvGrpSpPr>
          <p:cNvPr name="Group 4" id="4"/>
          <p:cNvGrpSpPr/>
          <p:nvPr/>
        </p:nvGrpSpPr>
        <p:grpSpPr>
          <a:xfrm rot="0">
            <a:off x="7854276" y="1438460"/>
            <a:ext cx="10433724" cy="8229600"/>
            <a:chOff x="0" y="0"/>
            <a:chExt cx="13911632" cy="10972800"/>
          </a:xfrm>
        </p:grpSpPr>
        <p:sp>
          <p:nvSpPr>
            <p:cNvPr name="Freeform 5" id="5"/>
            <p:cNvSpPr/>
            <p:nvPr/>
          </p:nvSpPr>
          <p:spPr>
            <a:xfrm flipH="false" flipV="false" rot="0">
              <a:off x="0" y="0"/>
              <a:ext cx="13911580" cy="10972800"/>
            </a:xfrm>
            <a:custGeom>
              <a:avLst/>
              <a:gdLst/>
              <a:ahLst/>
              <a:cxnLst/>
              <a:rect r="r" b="b" t="t" l="l"/>
              <a:pathLst>
                <a:path h="10972800" w="13911580">
                  <a:moveTo>
                    <a:pt x="0" y="0"/>
                  </a:moveTo>
                  <a:lnTo>
                    <a:pt x="13911580" y="0"/>
                  </a:lnTo>
                  <a:lnTo>
                    <a:pt x="13911580" y="10972800"/>
                  </a:lnTo>
                  <a:lnTo>
                    <a:pt x="0" y="10972800"/>
                  </a:lnTo>
                  <a:lnTo>
                    <a:pt x="0" y="0"/>
                  </a:lnTo>
                  <a:close/>
                </a:path>
              </a:pathLst>
            </a:custGeom>
            <a:blipFill>
              <a:blip r:embed="rId6"/>
              <a:stretch>
                <a:fillRect l="0" t="-20" r="0" b="-20"/>
              </a:stretch>
            </a:blipFill>
          </p:spPr>
        </p:sp>
      </p:grpSp>
      <p:grpSp>
        <p:nvGrpSpPr>
          <p:cNvPr name="Group 6" id="6"/>
          <p:cNvGrpSpPr/>
          <p:nvPr/>
        </p:nvGrpSpPr>
        <p:grpSpPr>
          <a:xfrm rot="0">
            <a:off x="357696" y="247287"/>
            <a:ext cx="1642686" cy="912603"/>
            <a:chOff x="0" y="0"/>
            <a:chExt cx="2190248" cy="1216804"/>
          </a:xfrm>
        </p:grpSpPr>
        <p:sp>
          <p:nvSpPr>
            <p:cNvPr name="Freeform 7" id="7"/>
            <p:cNvSpPr/>
            <p:nvPr/>
          </p:nvSpPr>
          <p:spPr>
            <a:xfrm flipH="false" flipV="false" rot="0">
              <a:off x="0" y="0"/>
              <a:ext cx="2190242" cy="1216787"/>
            </a:xfrm>
            <a:custGeom>
              <a:avLst/>
              <a:gdLst/>
              <a:ahLst/>
              <a:cxnLst/>
              <a:rect r="r" b="b" t="t" l="l"/>
              <a:pathLst>
                <a:path h="1216787" w="2190242">
                  <a:moveTo>
                    <a:pt x="0" y="0"/>
                  </a:moveTo>
                  <a:lnTo>
                    <a:pt x="2190242" y="0"/>
                  </a:lnTo>
                  <a:lnTo>
                    <a:pt x="2190242" y="1216787"/>
                  </a:lnTo>
                  <a:lnTo>
                    <a:pt x="0" y="1216787"/>
                  </a:lnTo>
                  <a:lnTo>
                    <a:pt x="0" y="0"/>
                  </a:lnTo>
                  <a:close/>
                </a:path>
              </a:pathLst>
            </a:custGeom>
            <a:blipFill>
              <a:blip r:embed="rId7"/>
              <a:stretch>
                <a:fillRect l="-94" t="0" r="-95" b="-1"/>
              </a:stretch>
            </a:blipFill>
          </p:spPr>
        </p:sp>
      </p:grpSp>
      <p:grpSp>
        <p:nvGrpSpPr>
          <p:cNvPr name="Group 8" id="8"/>
          <p:cNvGrpSpPr/>
          <p:nvPr/>
        </p:nvGrpSpPr>
        <p:grpSpPr>
          <a:xfrm rot="0">
            <a:off x="878586" y="6575448"/>
            <a:ext cx="2243592" cy="3348645"/>
            <a:chOff x="0" y="0"/>
            <a:chExt cx="2991456" cy="4464860"/>
          </a:xfrm>
        </p:grpSpPr>
        <p:sp>
          <p:nvSpPr>
            <p:cNvPr name="Freeform 9" id="9"/>
            <p:cNvSpPr/>
            <p:nvPr/>
          </p:nvSpPr>
          <p:spPr>
            <a:xfrm flipH="false" flipV="false" rot="0">
              <a:off x="0" y="0"/>
              <a:ext cx="2991485" cy="4464812"/>
            </a:xfrm>
            <a:custGeom>
              <a:avLst/>
              <a:gdLst/>
              <a:ahLst/>
              <a:cxnLst/>
              <a:rect r="r" b="b" t="t" l="l"/>
              <a:pathLst>
                <a:path h="4464812" w="2991485">
                  <a:moveTo>
                    <a:pt x="0" y="0"/>
                  </a:moveTo>
                  <a:lnTo>
                    <a:pt x="2991485" y="0"/>
                  </a:lnTo>
                  <a:lnTo>
                    <a:pt x="2991485" y="4464812"/>
                  </a:lnTo>
                  <a:lnTo>
                    <a:pt x="0" y="4464812"/>
                  </a:lnTo>
                  <a:lnTo>
                    <a:pt x="0" y="0"/>
                  </a:lnTo>
                  <a:close/>
                </a:path>
              </a:pathLst>
            </a:custGeom>
            <a:blipFill>
              <a:blip r:embed="rId8"/>
              <a:stretch>
                <a:fillRect l="-5" t="0" r="-4" b="-1"/>
              </a:stretch>
            </a:blipFill>
          </p:spPr>
        </p:sp>
      </p:grpSp>
      <p:grpSp>
        <p:nvGrpSpPr>
          <p:cNvPr name="Group 10" id="10"/>
          <p:cNvGrpSpPr/>
          <p:nvPr/>
        </p:nvGrpSpPr>
        <p:grpSpPr>
          <a:xfrm rot="0">
            <a:off x="3662239" y="6575448"/>
            <a:ext cx="2452882" cy="3348645"/>
            <a:chOff x="0" y="0"/>
            <a:chExt cx="3270509" cy="4464860"/>
          </a:xfrm>
        </p:grpSpPr>
        <p:sp>
          <p:nvSpPr>
            <p:cNvPr name="Freeform 11" id="11"/>
            <p:cNvSpPr/>
            <p:nvPr/>
          </p:nvSpPr>
          <p:spPr>
            <a:xfrm flipH="false" flipV="false" rot="0">
              <a:off x="0" y="0"/>
              <a:ext cx="3270504" cy="4464812"/>
            </a:xfrm>
            <a:custGeom>
              <a:avLst/>
              <a:gdLst/>
              <a:ahLst/>
              <a:cxnLst/>
              <a:rect r="r" b="b" t="t" l="l"/>
              <a:pathLst>
                <a:path h="4464812" w="3270504">
                  <a:moveTo>
                    <a:pt x="0" y="0"/>
                  </a:moveTo>
                  <a:lnTo>
                    <a:pt x="3270504" y="0"/>
                  </a:lnTo>
                  <a:lnTo>
                    <a:pt x="3270504" y="4464812"/>
                  </a:lnTo>
                  <a:lnTo>
                    <a:pt x="0" y="4464812"/>
                  </a:lnTo>
                  <a:lnTo>
                    <a:pt x="0" y="0"/>
                  </a:lnTo>
                  <a:close/>
                </a:path>
              </a:pathLst>
            </a:custGeom>
            <a:blipFill>
              <a:blip r:embed="rId9"/>
              <a:stretch>
                <a:fillRect l="-14" t="0" r="-15" b="-1"/>
              </a:stretch>
            </a:blipFill>
          </p:spPr>
        </p:sp>
      </p:grpSp>
      <p:sp>
        <p:nvSpPr>
          <p:cNvPr name="TextBox 12" id="12"/>
          <p:cNvSpPr txBox="true"/>
          <p:nvPr/>
        </p:nvSpPr>
        <p:spPr>
          <a:xfrm rot="-181529">
            <a:off x="57995" y="3270028"/>
            <a:ext cx="9703600" cy="3290824"/>
          </a:xfrm>
          <a:prstGeom prst="rect">
            <a:avLst/>
          </a:prstGeom>
        </p:spPr>
        <p:txBody>
          <a:bodyPr anchor="t" rtlCol="false" tIns="0" lIns="0" bIns="0" rIns="0">
            <a:spAutoFit/>
          </a:bodyPr>
          <a:lstStyle/>
          <a:p>
            <a:pPr algn="ctr">
              <a:lnSpc>
                <a:spcPts val="11917"/>
              </a:lnSpc>
            </a:pPr>
            <a:r>
              <a:rPr lang="en-US" sz="17025">
                <a:solidFill>
                  <a:srgbClr val="5D2719"/>
                </a:solidFill>
                <a:latin typeface="Porcelain"/>
                <a:ea typeface="Porcelain"/>
                <a:cs typeface="Porcelain"/>
                <a:sym typeface="Porcelain"/>
              </a:rPr>
              <a:t>Live the Word Kids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DAHLUA3nXdo</dc:identifier>
  <dcterms:modified xsi:type="dcterms:W3CDTF">2011-08-01T06:04:30Z</dcterms:modified>
  <cp:revision>1</cp:revision>
  <dc:title>Copy of LTW Kids 2026</dc:title>
</cp:coreProperties>
</file>