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8288000" cy="10287000"/>
  <p:notesSz cx="6858000" cy="9144000"/>
  <p:embeddedFontLst>
    <p:embeddedFont>
      <p:font typeface="Porcelain" charset="1" panose="00000000000000000000"/>
      <p:regular r:id="rId30"/>
    </p:embeddedFont>
    <p:embeddedFont>
      <p:font typeface="Nunito" charset="1" panose="00000000000000000000"/>
      <p:regular r:id="rId31"/>
    </p:embeddedFont>
    <p:embeddedFont>
      <p:font typeface="Nunito Bold" charset="1" panose="00000000000000000000"/>
      <p:regular r:id="rId32"/>
    </p:embeddedFont>
    <p:embeddedFont>
      <p:font typeface="Canva Sans Bold" charset="1" panose="020B0803030501040103"/>
      <p:regular r:id="rId33"/>
    </p:embeddedFont>
    <p:embeddedFont>
      <p:font typeface="Calibri (MS)" charset="1" panose="020F0502020204030204"/>
      <p:regular r:id="rId34"/>
    </p:embeddedFont>
    <p:embeddedFont>
      <p:font typeface="Calibri (MS) Italics" charset="1" panose="020F05020202040A0204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8.jpeg" Type="http://schemas.openxmlformats.org/officeDocument/2006/relationships/image"/><Relationship Id="rId5" Target="../media/image19.png" Type="http://schemas.openxmlformats.org/officeDocument/2006/relationships/image"/><Relationship Id="rId6" Target="../media/image20.svg" Type="http://schemas.openxmlformats.org/officeDocument/2006/relationships/image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1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4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5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6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8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9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30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31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32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31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32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33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38.png" Type="http://schemas.openxmlformats.org/officeDocument/2006/relationships/image"/><Relationship Id="rId4" Target="../media/image39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39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40.png" Type="http://schemas.openxmlformats.org/officeDocument/2006/relationships/image"/><Relationship Id="rId4" Target="../media/image41.svg" Type="http://schemas.openxmlformats.org/officeDocument/2006/relationships/image"/><Relationship Id="rId5" Target="../media/image42.png" Type="http://schemas.openxmlformats.org/officeDocument/2006/relationships/image"/><Relationship Id="rId6" Target="../media/image43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7544" y="454101"/>
            <a:ext cx="11952449" cy="7320875"/>
          </a:xfrm>
          <a:custGeom>
            <a:avLst/>
            <a:gdLst/>
            <a:ahLst/>
            <a:cxnLst/>
            <a:rect r="r" b="b" t="t" l="l"/>
            <a:pathLst>
              <a:path h="7320875" w="11952449">
                <a:moveTo>
                  <a:pt x="0" y="0"/>
                </a:moveTo>
                <a:lnTo>
                  <a:pt x="11952449" y="0"/>
                </a:lnTo>
                <a:lnTo>
                  <a:pt x="11952449" y="7320875"/>
                </a:lnTo>
                <a:lnTo>
                  <a:pt x="0" y="73208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50" r="0" b="-1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360721">
            <a:off x="11867876" y="-1064824"/>
            <a:ext cx="4043743" cy="2603160"/>
          </a:xfrm>
          <a:custGeom>
            <a:avLst/>
            <a:gdLst/>
            <a:ahLst/>
            <a:cxnLst/>
            <a:rect r="r" b="b" t="t" l="l"/>
            <a:pathLst>
              <a:path h="2603160" w="4043743">
                <a:moveTo>
                  <a:pt x="0" y="0"/>
                </a:moveTo>
                <a:lnTo>
                  <a:pt x="4043743" y="0"/>
                </a:lnTo>
                <a:lnTo>
                  <a:pt x="4043743" y="2603160"/>
                </a:lnTo>
                <a:lnTo>
                  <a:pt x="0" y="26031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0" t="0" r="-16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54276" y="1438460"/>
            <a:ext cx="10433724" cy="8229600"/>
            <a:chOff x="0" y="0"/>
            <a:chExt cx="13911632" cy="1097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911580" cy="10972800"/>
            </a:xfrm>
            <a:custGeom>
              <a:avLst/>
              <a:gdLst/>
              <a:ahLst/>
              <a:cxnLst/>
              <a:rect r="r" b="b" t="t" l="l"/>
              <a:pathLst>
                <a:path h="10972800" w="13911580">
                  <a:moveTo>
                    <a:pt x="0" y="0"/>
                  </a:moveTo>
                  <a:lnTo>
                    <a:pt x="13911580" y="0"/>
                  </a:lnTo>
                  <a:lnTo>
                    <a:pt x="1391158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0" r="0" b="-2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57696" y="247287"/>
            <a:ext cx="1642686" cy="912603"/>
            <a:chOff x="0" y="0"/>
            <a:chExt cx="2190248" cy="121680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90242" cy="1216787"/>
            </a:xfrm>
            <a:custGeom>
              <a:avLst/>
              <a:gdLst/>
              <a:ahLst/>
              <a:cxnLst/>
              <a:rect r="r" b="b" t="t" l="l"/>
              <a:pathLst>
                <a:path h="1216787" w="2190242">
                  <a:moveTo>
                    <a:pt x="0" y="0"/>
                  </a:moveTo>
                  <a:lnTo>
                    <a:pt x="2190242" y="0"/>
                  </a:lnTo>
                  <a:lnTo>
                    <a:pt x="2190242" y="1216787"/>
                  </a:lnTo>
                  <a:lnTo>
                    <a:pt x="0" y="1216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" t="0" r="-95" b="-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78586" y="6575448"/>
            <a:ext cx="2243592" cy="3348645"/>
            <a:chOff x="0" y="0"/>
            <a:chExt cx="2991456" cy="44648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991485" cy="4464812"/>
            </a:xfrm>
            <a:custGeom>
              <a:avLst/>
              <a:gdLst/>
              <a:ahLst/>
              <a:cxnLst/>
              <a:rect r="r" b="b" t="t" l="l"/>
              <a:pathLst>
                <a:path h="4464812" w="2991485">
                  <a:moveTo>
                    <a:pt x="0" y="0"/>
                  </a:moveTo>
                  <a:lnTo>
                    <a:pt x="2991485" y="0"/>
                  </a:lnTo>
                  <a:lnTo>
                    <a:pt x="2991485" y="4464812"/>
                  </a:lnTo>
                  <a:lnTo>
                    <a:pt x="0" y="4464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5" t="0" r="-4" b="-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662239" y="6575448"/>
            <a:ext cx="2452882" cy="3348645"/>
            <a:chOff x="0" y="0"/>
            <a:chExt cx="3270509" cy="44648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270504" cy="4464812"/>
            </a:xfrm>
            <a:custGeom>
              <a:avLst/>
              <a:gdLst/>
              <a:ahLst/>
              <a:cxnLst/>
              <a:rect r="r" b="b" t="t" l="l"/>
              <a:pathLst>
                <a:path h="4464812" w="3270504">
                  <a:moveTo>
                    <a:pt x="0" y="0"/>
                  </a:moveTo>
                  <a:lnTo>
                    <a:pt x="3270504" y="0"/>
                  </a:lnTo>
                  <a:lnTo>
                    <a:pt x="3270504" y="4464812"/>
                  </a:lnTo>
                  <a:lnTo>
                    <a:pt x="0" y="4464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" t="0" r="-15" b="-1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-181529">
            <a:off x="57995" y="3270028"/>
            <a:ext cx="9703600" cy="3290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7"/>
              </a:lnSpc>
            </a:pPr>
            <a:r>
              <a:rPr lang="en-US" sz="17025">
                <a:solidFill>
                  <a:srgbClr val="5D2719"/>
                </a:solidFill>
                <a:latin typeface="Porcelain"/>
                <a:ea typeface="Porcelain"/>
                <a:cs typeface="Porcelain"/>
                <a:sym typeface="Porcelain"/>
              </a:rPr>
              <a:t>Live the Word Kids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124472" y="1028700"/>
            <a:ext cx="3813702" cy="3279784"/>
          </a:xfrm>
          <a:custGeom>
            <a:avLst/>
            <a:gdLst/>
            <a:ahLst/>
            <a:cxnLst/>
            <a:rect r="r" b="b" t="t" l="l"/>
            <a:pathLst>
              <a:path h="3279784" w="3813702">
                <a:moveTo>
                  <a:pt x="0" y="0"/>
                </a:moveTo>
                <a:lnTo>
                  <a:pt x="3813702" y="0"/>
                </a:lnTo>
                <a:lnTo>
                  <a:pt x="3813702" y="3279784"/>
                </a:lnTo>
                <a:lnTo>
                  <a:pt x="0" y="3279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0" r="0" b="-2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-281496" y="6661614"/>
            <a:ext cx="3958991" cy="3944595"/>
          </a:xfrm>
          <a:custGeom>
            <a:avLst/>
            <a:gdLst/>
            <a:ahLst/>
            <a:cxnLst/>
            <a:rect r="r" b="b" t="t" l="l"/>
            <a:pathLst>
              <a:path h="3944595" w="3958991">
                <a:moveTo>
                  <a:pt x="0" y="0"/>
                </a:moveTo>
                <a:lnTo>
                  <a:pt x="3958991" y="0"/>
                </a:lnTo>
                <a:lnTo>
                  <a:pt x="3958991" y="3944595"/>
                </a:lnTo>
                <a:lnTo>
                  <a:pt x="0" y="39445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61" r="0" b="-6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05299">
            <a:off x="1018213" y="5390055"/>
            <a:ext cx="16173060" cy="4690187"/>
          </a:xfrm>
          <a:custGeom>
            <a:avLst/>
            <a:gdLst/>
            <a:ahLst/>
            <a:cxnLst/>
            <a:rect r="r" b="b" t="t" l="l"/>
            <a:pathLst>
              <a:path h="4690187" w="16173060">
                <a:moveTo>
                  <a:pt x="0" y="0"/>
                </a:moveTo>
                <a:lnTo>
                  <a:pt x="16173060" y="0"/>
                </a:lnTo>
                <a:lnTo>
                  <a:pt x="16173060" y="4690187"/>
                </a:lnTo>
                <a:lnTo>
                  <a:pt x="0" y="46901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8" r="0" b="-5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64357">
            <a:off x="2958465" y="760611"/>
            <a:ext cx="1764075" cy="2419554"/>
          </a:xfrm>
          <a:custGeom>
            <a:avLst/>
            <a:gdLst/>
            <a:ahLst/>
            <a:cxnLst/>
            <a:rect r="r" b="b" t="t" l="l"/>
            <a:pathLst>
              <a:path h="2419554" w="1764075">
                <a:moveTo>
                  <a:pt x="0" y="0"/>
                </a:moveTo>
                <a:lnTo>
                  <a:pt x="1764075" y="0"/>
                </a:lnTo>
                <a:lnTo>
                  <a:pt x="1764075" y="2419554"/>
                </a:lnTo>
                <a:lnTo>
                  <a:pt x="0" y="24195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21" t="0" r="-21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589684" y="890044"/>
            <a:ext cx="7108633" cy="5764372"/>
            <a:chOff x="0" y="0"/>
            <a:chExt cx="9478177" cy="76858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478137" cy="7685786"/>
            </a:xfrm>
            <a:custGeom>
              <a:avLst/>
              <a:gdLst/>
              <a:ahLst/>
              <a:cxnLst/>
              <a:rect r="r" b="b" t="t" l="l"/>
              <a:pathLst>
                <a:path h="7685786" w="9478137">
                  <a:moveTo>
                    <a:pt x="0" y="0"/>
                  </a:moveTo>
                  <a:lnTo>
                    <a:pt x="9478137" y="0"/>
                  </a:lnTo>
                  <a:lnTo>
                    <a:pt x="9478137" y="7685786"/>
                  </a:lnTo>
                  <a:lnTo>
                    <a:pt x="0" y="7685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3027178" y="8260341"/>
            <a:ext cx="12233645" cy="670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43"/>
              </a:lnSpc>
            </a:pPr>
            <a:r>
              <a:rPr lang="en-US" sz="3959" spc="118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October 11</a:t>
            </a:r>
            <a:r>
              <a:rPr lang="en-US" sz="3959" spc="118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, 2026 | Cycle A Year 2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994350" y="7102091"/>
            <a:ext cx="14681313" cy="933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9000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"Twenty-Eight Sunday in Ordinary Time"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124472" y="1028700"/>
            <a:ext cx="3813702" cy="3279784"/>
          </a:xfrm>
          <a:custGeom>
            <a:avLst/>
            <a:gdLst/>
            <a:ahLst/>
            <a:cxnLst/>
            <a:rect r="r" b="b" t="t" l="l"/>
            <a:pathLst>
              <a:path h="3279784" w="3813702">
                <a:moveTo>
                  <a:pt x="0" y="0"/>
                </a:moveTo>
                <a:lnTo>
                  <a:pt x="3813702" y="0"/>
                </a:lnTo>
                <a:lnTo>
                  <a:pt x="3813702" y="3279784"/>
                </a:lnTo>
                <a:lnTo>
                  <a:pt x="0" y="3279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0" r="0" b="-2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49781" y="0"/>
            <a:ext cx="10188438" cy="7641329"/>
          </a:xfrm>
          <a:custGeom>
            <a:avLst/>
            <a:gdLst/>
            <a:ahLst/>
            <a:cxnLst/>
            <a:rect r="r" b="b" t="t" l="l"/>
            <a:pathLst>
              <a:path h="7641329" w="10188438">
                <a:moveTo>
                  <a:pt x="0" y="0"/>
                </a:moveTo>
                <a:lnTo>
                  <a:pt x="10188438" y="0"/>
                </a:lnTo>
                <a:lnTo>
                  <a:pt x="10188438" y="7641329"/>
                </a:lnTo>
                <a:lnTo>
                  <a:pt x="0" y="76413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05299">
            <a:off x="1400321" y="6862770"/>
            <a:ext cx="14916909" cy="4325903"/>
          </a:xfrm>
          <a:custGeom>
            <a:avLst/>
            <a:gdLst/>
            <a:ahLst/>
            <a:cxnLst/>
            <a:rect r="r" b="b" t="t" l="l"/>
            <a:pathLst>
              <a:path h="4325903" w="14916909">
                <a:moveTo>
                  <a:pt x="0" y="0"/>
                </a:moveTo>
                <a:lnTo>
                  <a:pt x="14916909" y="0"/>
                </a:lnTo>
                <a:lnTo>
                  <a:pt x="14916909" y="4325903"/>
                </a:lnTo>
                <a:lnTo>
                  <a:pt x="0" y="43259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58" r="0" b="-58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89444" y="7946129"/>
            <a:ext cx="16116299" cy="927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69"/>
              </a:lnSpc>
            </a:pPr>
            <a:r>
              <a:rPr lang="en-US" sz="8100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The Parable of the Wedding Feast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5400000">
            <a:off x="-281496" y="6661614"/>
            <a:ext cx="3958991" cy="3944595"/>
          </a:xfrm>
          <a:custGeom>
            <a:avLst/>
            <a:gdLst/>
            <a:ahLst/>
            <a:cxnLst/>
            <a:rect r="r" b="b" t="t" l="l"/>
            <a:pathLst>
              <a:path h="3944595" w="3958991">
                <a:moveTo>
                  <a:pt x="0" y="0"/>
                </a:moveTo>
                <a:lnTo>
                  <a:pt x="3958991" y="0"/>
                </a:lnTo>
                <a:lnTo>
                  <a:pt x="3958991" y="3944595"/>
                </a:lnTo>
                <a:lnTo>
                  <a:pt x="0" y="39445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61" r="0" b="-6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64357">
            <a:off x="2571304" y="760611"/>
            <a:ext cx="1764075" cy="2419554"/>
          </a:xfrm>
          <a:custGeom>
            <a:avLst/>
            <a:gdLst/>
            <a:ahLst/>
            <a:cxnLst/>
            <a:rect r="r" b="b" t="t" l="l"/>
            <a:pathLst>
              <a:path h="2419554" w="1764075">
                <a:moveTo>
                  <a:pt x="0" y="0"/>
                </a:moveTo>
                <a:lnTo>
                  <a:pt x="1764075" y="0"/>
                </a:lnTo>
                <a:lnTo>
                  <a:pt x="1764075" y="2419554"/>
                </a:lnTo>
                <a:lnTo>
                  <a:pt x="0" y="24195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21" t="0" r="-21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504693" y="8978424"/>
            <a:ext cx="11278614" cy="670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43"/>
              </a:lnSpc>
            </a:pPr>
            <a:r>
              <a:rPr lang="en-US" sz="3959" spc="118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Matthew 22:1-14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416570" y="1663590"/>
            <a:ext cx="5727430" cy="5677315"/>
            <a:chOff x="0" y="0"/>
            <a:chExt cx="10063548" cy="99754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0" y="0"/>
                  </a:moveTo>
                  <a:lnTo>
                    <a:pt x="10063607" y="0"/>
                  </a:lnTo>
                  <a:lnTo>
                    <a:pt x="10063607" y="9975469"/>
                  </a:lnTo>
                  <a:lnTo>
                    <a:pt x="0" y="9975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1" t="0" r="-2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9577684" y="1144428"/>
            <a:ext cx="5886808" cy="4798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22"/>
              </a:lnSpc>
            </a:pPr>
            <a:r>
              <a:rPr lang="en-US" b="true" sz="4518" spc="131">
                <a:solidFill>
                  <a:srgbClr val="004AAD"/>
                </a:solidFill>
                <a:latin typeface="Nunito Bold"/>
                <a:ea typeface="Nunito Bold"/>
                <a:cs typeface="Nunito Bold"/>
                <a:sym typeface="Nunito Bold"/>
              </a:rPr>
              <a:t>Leader:</a:t>
            </a:r>
          </a:p>
          <a:p>
            <a:pPr algn="ctr">
              <a:lnSpc>
                <a:spcPts val="6326"/>
              </a:lnSpc>
            </a:pPr>
            <a:r>
              <a:rPr lang="en-US" b="true" sz="4518" spc="135">
                <a:solidFill>
                  <a:srgbClr val="5A3114"/>
                </a:solidFill>
                <a:latin typeface="Nunito Bold"/>
                <a:ea typeface="Nunito Bold"/>
                <a:cs typeface="Nunito Bold"/>
                <a:sym typeface="Nunito Bold"/>
              </a:rPr>
              <a:t>A reading from the Holy Gospel according to Matthew.</a:t>
            </a:r>
          </a:p>
          <a:p>
            <a:pPr algn="ctr">
              <a:lnSpc>
                <a:spcPts val="6466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9577684" y="5675376"/>
            <a:ext cx="5886808" cy="3245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61"/>
              </a:lnSpc>
            </a:pPr>
            <a:r>
              <a:rPr lang="en-US" b="true" sz="4619" spc="133">
                <a:solidFill>
                  <a:srgbClr val="004AAD"/>
                </a:solidFill>
                <a:latin typeface="Nunito Bold"/>
                <a:ea typeface="Nunito Bold"/>
                <a:cs typeface="Nunito Bold"/>
                <a:sym typeface="Nunito Bold"/>
              </a:rPr>
              <a:t>All: </a:t>
            </a:r>
          </a:p>
          <a:p>
            <a:pPr algn="ctr">
              <a:lnSpc>
                <a:spcPts val="6466"/>
              </a:lnSpc>
            </a:pPr>
            <a:r>
              <a:rPr lang="en-US" b="true" sz="4619" spc="138">
                <a:solidFill>
                  <a:srgbClr val="5B1018"/>
                </a:solidFill>
                <a:latin typeface="Nunito Bold"/>
                <a:ea typeface="Nunito Bold"/>
                <a:cs typeface="Nunito Bold"/>
                <a:sym typeface="Nunito Bold"/>
              </a:rPr>
              <a:t>Glory to You, Oh Lord.</a:t>
            </a:r>
          </a:p>
          <a:p>
            <a:pPr algn="ctr">
              <a:lnSpc>
                <a:spcPts val="6466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61021" y="841162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584943" y="1663463"/>
            <a:ext cx="5727430" cy="5677315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02502" y="0"/>
                  </a:moveTo>
                  <a:lnTo>
                    <a:pt x="9461104" y="0"/>
                  </a:lnTo>
                  <a:cubicBezTo>
                    <a:pt x="9793857" y="0"/>
                    <a:pt x="10063607" y="269750"/>
                    <a:pt x="10063607" y="602502"/>
                  </a:cubicBezTo>
                  <a:lnTo>
                    <a:pt x="10063607" y="9372966"/>
                  </a:lnTo>
                  <a:cubicBezTo>
                    <a:pt x="10063607" y="9532760"/>
                    <a:pt x="10000129" y="9686009"/>
                    <a:pt x="9887138" y="9799000"/>
                  </a:cubicBezTo>
                  <a:cubicBezTo>
                    <a:pt x="9774147" y="9911991"/>
                    <a:pt x="9620898" y="9975469"/>
                    <a:pt x="9461104" y="9975469"/>
                  </a:cubicBezTo>
                  <a:lnTo>
                    <a:pt x="602502" y="9975469"/>
                  </a:lnTo>
                  <a:cubicBezTo>
                    <a:pt x="442709" y="9975469"/>
                    <a:pt x="289460" y="9911991"/>
                    <a:pt x="176469" y="9799000"/>
                  </a:cubicBezTo>
                  <a:cubicBezTo>
                    <a:pt x="63478" y="9686009"/>
                    <a:pt x="0" y="9532760"/>
                    <a:pt x="0" y="9372966"/>
                  </a:cubicBezTo>
                  <a:lnTo>
                    <a:pt x="0" y="602502"/>
                  </a:lnTo>
                  <a:cubicBezTo>
                    <a:pt x="0" y="442709"/>
                    <a:pt x="63478" y="289460"/>
                    <a:pt x="176469" y="176469"/>
                  </a:cubicBezTo>
                  <a:cubicBezTo>
                    <a:pt x="289460" y="63478"/>
                    <a:pt x="442709" y="0"/>
                    <a:pt x="602502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3437952" y="3891731"/>
            <a:ext cx="5706048" cy="1251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2"/>
              </a:lnSpc>
              <a:spcBef>
                <a:spcPct val="0"/>
              </a:spcBef>
            </a:pPr>
            <a:r>
              <a:rPr lang="en-US" sz="3595" spc="107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Jesus again used parables in talking to the people.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51056" y="568947"/>
            <a:ext cx="1283328" cy="132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132289" y="566295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3436128" y="2161563"/>
            <a:ext cx="5514699" cy="5466446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25744" y="0"/>
                  </a:moveTo>
                  <a:lnTo>
                    <a:pt x="9437863" y="0"/>
                  </a:lnTo>
                  <a:cubicBezTo>
                    <a:pt x="9783452" y="0"/>
                    <a:pt x="10063607" y="280155"/>
                    <a:pt x="10063607" y="625744"/>
                  </a:cubicBezTo>
                  <a:lnTo>
                    <a:pt x="10063607" y="9349725"/>
                  </a:lnTo>
                  <a:cubicBezTo>
                    <a:pt x="10063607" y="9515682"/>
                    <a:pt x="9997680" y="9674843"/>
                    <a:pt x="9880330" y="9792192"/>
                  </a:cubicBezTo>
                  <a:cubicBezTo>
                    <a:pt x="9762981" y="9909542"/>
                    <a:pt x="9603820" y="9975469"/>
                    <a:pt x="9437863" y="9975469"/>
                  </a:cubicBezTo>
                  <a:lnTo>
                    <a:pt x="625744" y="9975469"/>
                  </a:lnTo>
                  <a:cubicBezTo>
                    <a:pt x="459786" y="9975469"/>
                    <a:pt x="300626" y="9909542"/>
                    <a:pt x="183276" y="9792192"/>
                  </a:cubicBezTo>
                  <a:cubicBezTo>
                    <a:pt x="65926" y="9674843"/>
                    <a:pt x="0" y="9515682"/>
                    <a:pt x="0" y="9349725"/>
                  </a:cubicBezTo>
                  <a:lnTo>
                    <a:pt x="0" y="625744"/>
                  </a:lnTo>
                  <a:cubicBezTo>
                    <a:pt x="0" y="459786"/>
                    <a:pt x="65926" y="300626"/>
                    <a:pt x="183276" y="183276"/>
                  </a:cubicBezTo>
                  <a:cubicBezTo>
                    <a:pt x="300626" y="65926"/>
                    <a:pt x="459786" y="0"/>
                    <a:pt x="625744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840933" y="2687282"/>
            <a:ext cx="5503349" cy="4826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 spc="137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“The Kingdom of heaven is like this. Once there was a king who prepared a wedding feast for his son.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422324" y="294080"/>
            <a:ext cx="1283328" cy="132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61021" y="1201058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565893" y="1663463"/>
            <a:ext cx="5727430" cy="5677315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02502" y="0"/>
                  </a:moveTo>
                  <a:lnTo>
                    <a:pt x="9461104" y="0"/>
                  </a:lnTo>
                  <a:cubicBezTo>
                    <a:pt x="9793857" y="0"/>
                    <a:pt x="10063607" y="269750"/>
                    <a:pt x="10063607" y="602502"/>
                  </a:cubicBezTo>
                  <a:lnTo>
                    <a:pt x="10063607" y="9372966"/>
                  </a:lnTo>
                  <a:cubicBezTo>
                    <a:pt x="10063607" y="9532760"/>
                    <a:pt x="10000129" y="9686009"/>
                    <a:pt x="9887138" y="9799000"/>
                  </a:cubicBezTo>
                  <a:cubicBezTo>
                    <a:pt x="9774147" y="9911991"/>
                    <a:pt x="9620898" y="9975469"/>
                    <a:pt x="9461104" y="9975469"/>
                  </a:cubicBezTo>
                  <a:lnTo>
                    <a:pt x="602502" y="9975469"/>
                  </a:lnTo>
                  <a:cubicBezTo>
                    <a:pt x="442709" y="9975469"/>
                    <a:pt x="289460" y="9911991"/>
                    <a:pt x="176469" y="9799000"/>
                  </a:cubicBezTo>
                  <a:cubicBezTo>
                    <a:pt x="63478" y="9686009"/>
                    <a:pt x="0" y="9532760"/>
                    <a:pt x="0" y="9372966"/>
                  </a:cubicBezTo>
                  <a:lnTo>
                    <a:pt x="0" y="602502"/>
                  </a:lnTo>
                  <a:cubicBezTo>
                    <a:pt x="0" y="442709"/>
                    <a:pt x="63478" y="289460"/>
                    <a:pt x="176469" y="176469"/>
                  </a:cubicBezTo>
                  <a:cubicBezTo>
                    <a:pt x="289460" y="63478"/>
                    <a:pt x="442709" y="0"/>
                    <a:pt x="602502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3412062" y="3055992"/>
            <a:ext cx="5731938" cy="4826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 spc="137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He sent his servants to tell the invited guests to come to the feast, but they did not want to come.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51056" y="900269"/>
            <a:ext cx="1283328" cy="132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024393" y="566295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3436128" y="2161563"/>
            <a:ext cx="5514699" cy="5466446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25744" y="0"/>
                  </a:moveTo>
                  <a:lnTo>
                    <a:pt x="9437863" y="0"/>
                  </a:lnTo>
                  <a:cubicBezTo>
                    <a:pt x="9783452" y="0"/>
                    <a:pt x="10063607" y="280155"/>
                    <a:pt x="10063607" y="625744"/>
                  </a:cubicBezTo>
                  <a:lnTo>
                    <a:pt x="10063607" y="9349725"/>
                  </a:lnTo>
                  <a:cubicBezTo>
                    <a:pt x="10063607" y="9515682"/>
                    <a:pt x="9997680" y="9674843"/>
                    <a:pt x="9880330" y="9792192"/>
                  </a:cubicBezTo>
                  <a:cubicBezTo>
                    <a:pt x="9762981" y="9909542"/>
                    <a:pt x="9603820" y="9975469"/>
                    <a:pt x="9437863" y="9975469"/>
                  </a:cubicBezTo>
                  <a:lnTo>
                    <a:pt x="625744" y="9975469"/>
                  </a:lnTo>
                  <a:cubicBezTo>
                    <a:pt x="459786" y="9975469"/>
                    <a:pt x="300626" y="9909542"/>
                    <a:pt x="183276" y="9792192"/>
                  </a:cubicBezTo>
                  <a:cubicBezTo>
                    <a:pt x="65926" y="9674843"/>
                    <a:pt x="0" y="9515682"/>
                    <a:pt x="0" y="9349725"/>
                  </a:cubicBezTo>
                  <a:lnTo>
                    <a:pt x="0" y="625744"/>
                  </a:lnTo>
                  <a:cubicBezTo>
                    <a:pt x="0" y="459786"/>
                    <a:pt x="65926" y="300626"/>
                    <a:pt x="183276" y="183276"/>
                  </a:cubicBezTo>
                  <a:cubicBezTo>
                    <a:pt x="300626" y="65926"/>
                    <a:pt x="459786" y="0"/>
                    <a:pt x="625744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565895" y="1603342"/>
            <a:ext cx="5886808" cy="7013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11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So he sent other servants with this message for the guests: ‘My feast is ready now; my steers and prize calves have been butchered, and everything is ready. Come to the wedding feast!’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314428" y="294080"/>
            <a:ext cx="1283328" cy="132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87995" y="916553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565893" y="1663463"/>
            <a:ext cx="5727430" cy="5677315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02502" y="0"/>
                  </a:moveTo>
                  <a:lnTo>
                    <a:pt x="9461104" y="0"/>
                  </a:lnTo>
                  <a:cubicBezTo>
                    <a:pt x="9793857" y="0"/>
                    <a:pt x="10063607" y="269750"/>
                    <a:pt x="10063607" y="602502"/>
                  </a:cubicBezTo>
                  <a:lnTo>
                    <a:pt x="10063607" y="9372966"/>
                  </a:lnTo>
                  <a:cubicBezTo>
                    <a:pt x="10063607" y="9532760"/>
                    <a:pt x="10000129" y="9686009"/>
                    <a:pt x="9887138" y="9799000"/>
                  </a:cubicBezTo>
                  <a:cubicBezTo>
                    <a:pt x="9774147" y="9911991"/>
                    <a:pt x="9620898" y="9975469"/>
                    <a:pt x="9461104" y="9975469"/>
                  </a:cubicBezTo>
                  <a:lnTo>
                    <a:pt x="602502" y="9975469"/>
                  </a:lnTo>
                  <a:cubicBezTo>
                    <a:pt x="442709" y="9975469"/>
                    <a:pt x="289460" y="9911991"/>
                    <a:pt x="176469" y="9799000"/>
                  </a:cubicBezTo>
                  <a:cubicBezTo>
                    <a:pt x="63478" y="9686009"/>
                    <a:pt x="0" y="9532760"/>
                    <a:pt x="0" y="9372966"/>
                  </a:cubicBezTo>
                  <a:lnTo>
                    <a:pt x="0" y="602502"/>
                  </a:lnTo>
                  <a:cubicBezTo>
                    <a:pt x="0" y="442709"/>
                    <a:pt x="63478" y="289460"/>
                    <a:pt x="176469" y="176469"/>
                  </a:cubicBezTo>
                  <a:cubicBezTo>
                    <a:pt x="289460" y="63478"/>
                    <a:pt x="442709" y="0"/>
                    <a:pt x="602502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3257192" y="2647580"/>
            <a:ext cx="5886808" cy="5702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66"/>
              </a:lnSpc>
              <a:spcBef>
                <a:spcPct val="0"/>
              </a:spcBef>
            </a:pPr>
            <a:r>
              <a:rPr lang="en-US" sz="4619" spc="138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But the invited guests paid no attention and went about their business: one went to his farm, another to his store,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78030" y="634814"/>
            <a:ext cx="1283328" cy="132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024393" y="566295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3436128" y="2161563"/>
            <a:ext cx="5514699" cy="5466446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25744" y="0"/>
                  </a:moveTo>
                  <a:lnTo>
                    <a:pt x="9437863" y="0"/>
                  </a:lnTo>
                  <a:cubicBezTo>
                    <a:pt x="9783452" y="0"/>
                    <a:pt x="10063607" y="280155"/>
                    <a:pt x="10063607" y="625744"/>
                  </a:cubicBezTo>
                  <a:lnTo>
                    <a:pt x="10063607" y="9349725"/>
                  </a:lnTo>
                  <a:cubicBezTo>
                    <a:pt x="10063607" y="9515682"/>
                    <a:pt x="9997680" y="9674843"/>
                    <a:pt x="9880330" y="9792192"/>
                  </a:cubicBezTo>
                  <a:cubicBezTo>
                    <a:pt x="9762981" y="9909542"/>
                    <a:pt x="9603820" y="9975469"/>
                    <a:pt x="9437863" y="9975469"/>
                  </a:cubicBezTo>
                  <a:lnTo>
                    <a:pt x="625744" y="9975469"/>
                  </a:lnTo>
                  <a:cubicBezTo>
                    <a:pt x="459786" y="9975469"/>
                    <a:pt x="300626" y="9909542"/>
                    <a:pt x="183276" y="9792192"/>
                  </a:cubicBezTo>
                  <a:cubicBezTo>
                    <a:pt x="65926" y="9674843"/>
                    <a:pt x="0" y="9515682"/>
                    <a:pt x="0" y="9349725"/>
                  </a:cubicBezTo>
                  <a:lnTo>
                    <a:pt x="0" y="625744"/>
                  </a:lnTo>
                  <a:cubicBezTo>
                    <a:pt x="0" y="459786"/>
                    <a:pt x="65926" y="300626"/>
                    <a:pt x="183276" y="183276"/>
                  </a:cubicBezTo>
                  <a:cubicBezTo>
                    <a:pt x="300626" y="65926"/>
                    <a:pt x="459786" y="0"/>
                    <a:pt x="625744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524071" y="3339876"/>
            <a:ext cx="5778912" cy="3024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46"/>
              </a:lnSpc>
            </a:pPr>
            <a:r>
              <a:rPr lang="en-US" sz="4319" spc="12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while others grabbed the servants, beat them, and killed them.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314428" y="294080"/>
            <a:ext cx="1283328" cy="132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87995" y="916553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565893" y="1663463"/>
            <a:ext cx="5727430" cy="5677315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02502" y="0"/>
                  </a:moveTo>
                  <a:lnTo>
                    <a:pt x="9461104" y="0"/>
                  </a:lnTo>
                  <a:cubicBezTo>
                    <a:pt x="9793857" y="0"/>
                    <a:pt x="10063607" y="269750"/>
                    <a:pt x="10063607" y="602502"/>
                  </a:cubicBezTo>
                  <a:lnTo>
                    <a:pt x="10063607" y="9372966"/>
                  </a:lnTo>
                  <a:cubicBezTo>
                    <a:pt x="10063607" y="9532760"/>
                    <a:pt x="10000129" y="9686009"/>
                    <a:pt x="9887138" y="9799000"/>
                  </a:cubicBezTo>
                  <a:cubicBezTo>
                    <a:pt x="9774147" y="9911991"/>
                    <a:pt x="9620898" y="9975469"/>
                    <a:pt x="9461104" y="9975469"/>
                  </a:cubicBezTo>
                  <a:lnTo>
                    <a:pt x="602502" y="9975469"/>
                  </a:lnTo>
                  <a:cubicBezTo>
                    <a:pt x="442709" y="9975469"/>
                    <a:pt x="289460" y="9911991"/>
                    <a:pt x="176469" y="9799000"/>
                  </a:cubicBezTo>
                  <a:cubicBezTo>
                    <a:pt x="63478" y="9686009"/>
                    <a:pt x="0" y="9532760"/>
                    <a:pt x="0" y="9372966"/>
                  </a:cubicBezTo>
                  <a:lnTo>
                    <a:pt x="0" y="602502"/>
                  </a:lnTo>
                  <a:cubicBezTo>
                    <a:pt x="0" y="442709"/>
                    <a:pt x="63478" y="289460"/>
                    <a:pt x="176469" y="176469"/>
                  </a:cubicBezTo>
                  <a:cubicBezTo>
                    <a:pt x="289460" y="63478"/>
                    <a:pt x="442709" y="0"/>
                    <a:pt x="602502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3257192" y="2836804"/>
            <a:ext cx="5886808" cy="4883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66"/>
              </a:lnSpc>
              <a:spcBef>
                <a:spcPct val="0"/>
              </a:spcBef>
            </a:pPr>
            <a:r>
              <a:rPr lang="en-US" sz="4619" spc="138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The king was very angry; so he sent his soldiers, who killed those murderers and burned down their city.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78030" y="634814"/>
            <a:ext cx="1283328" cy="132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7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024393" y="566295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3436128" y="2161563"/>
            <a:ext cx="5514699" cy="5466446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25744" y="0"/>
                  </a:moveTo>
                  <a:lnTo>
                    <a:pt x="9437863" y="0"/>
                  </a:lnTo>
                  <a:cubicBezTo>
                    <a:pt x="9783452" y="0"/>
                    <a:pt x="10063607" y="280155"/>
                    <a:pt x="10063607" y="625744"/>
                  </a:cubicBezTo>
                  <a:lnTo>
                    <a:pt x="10063607" y="9349725"/>
                  </a:lnTo>
                  <a:cubicBezTo>
                    <a:pt x="10063607" y="9515682"/>
                    <a:pt x="9997680" y="9674843"/>
                    <a:pt x="9880330" y="9792192"/>
                  </a:cubicBezTo>
                  <a:cubicBezTo>
                    <a:pt x="9762981" y="9909542"/>
                    <a:pt x="9603820" y="9975469"/>
                    <a:pt x="9437863" y="9975469"/>
                  </a:cubicBezTo>
                  <a:lnTo>
                    <a:pt x="625744" y="9975469"/>
                  </a:lnTo>
                  <a:cubicBezTo>
                    <a:pt x="459786" y="9975469"/>
                    <a:pt x="300626" y="9909542"/>
                    <a:pt x="183276" y="9792192"/>
                  </a:cubicBezTo>
                  <a:cubicBezTo>
                    <a:pt x="65926" y="9674843"/>
                    <a:pt x="0" y="9515682"/>
                    <a:pt x="0" y="9349725"/>
                  </a:cubicBezTo>
                  <a:lnTo>
                    <a:pt x="0" y="625744"/>
                  </a:lnTo>
                  <a:cubicBezTo>
                    <a:pt x="0" y="459786"/>
                    <a:pt x="65926" y="300626"/>
                    <a:pt x="183276" y="183276"/>
                  </a:cubicBezTo>
                  <a:cubicBezTo>
                    <a:pt x="300626" y="65926"/>
                    <a:pt x="459786" y="0"/>
                    <a:pt x="625744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651761" y="2744233"/>
            <a:ext cx="5778912" cy="4883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66"/>
              </a:lnSpc>
            </a:pPr>
            <a:r>
              <a:rPr lang="en-US" sz="4619" spc="138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Then he called his servants and said to them, ‘My wedding feast is ready, but the people I invited did not deserve it.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169411" y="294080"/>
            <a:ext cx="1573363" cy="132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8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87995" y="916553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565893" y="1663463"/>
            <a:ext cx="5727430" cy="5677315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02502" y="0"/>
                  </a:moveTo>
                  <a:lnTo>
                    <a:pt x="9461104" y="0"/>
                  </a:lnTo>
                  <a:cubicBezTo>
                    <a:pt x="9793857" y="0"/>
                    <a:pt x="10063607" y="269750"/>
                    <a:pt x="10063607" y="602502"/>
                  </a:cubicBezTo>
                  <a:lnTo>
                    <a:pt x="10063607" y="9372966"/>
                  </a:lnTo>
                  <a:cubicBezTo>
                    <a:pt x="10063607" y="9532760"/>
                    <a:pt x="10000129" y="9686009"/>
                    <a:pt x="9887138" y="9799000"/>
                  </a:cubicBezTo>
                  <a:cubicBezTo>
                    <a:pt x="9774147" y="9911991"/>
                    <a:pt x="9620898" y="9975469"/>
                    <a:pt x="9461104" y="9975469"/>
                  </a:cubicBezTo>
                  <a:lnTo>
                    <a:pt x="602502" y="9975469"/>
                  </a:lnTo>
                  <a:cubicBezTo>
                    <a:pt x="442709" y="9975469"/>
                    <a:pt x="289460" y="9911991"/>
                    <a:pt x="176469" y="9799000"/>
                  </a:cubicBezTo>
                  <a:cubicBezTo>
                    <a:pt x="63478" y="9686009"/>
                    <a:pt x="0" y="9532760"/>
                    <a:pt x="0" y="9372966"/>
                  </a:cubicBezTo>
                  <a:lnTo>
                    <a:pt x="0" y="602502"/>
                  </a:lnTo>
                  <a:cubicBezTo>
                    <a:pt x="0" y="442709"/>
                    <a:pt x="63478" y="289460"/>
                    <a:pt x="176469" y="176469"/>
                  </a:cubicBezTo>
                  <a:cubicBezTo>
                    <a:pt x="289460" y="63478"/>
                    <a:pt x="442709" y="0"/>
                    <a:pt x="602502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3787995" y="2658948"/>
            <a:ext cx="4618448" cy="4883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66"/>
              </a:lnSpc>
              <a:spcBef>
                <a:spcPct val="0"/>
              </a:spcBef>
            </a:pPr>
            <a:r>
              <a:rPr lang="en-US" sz="4619" spc="138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Now go to the main streets and invite to the feast as many people as you find.’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78030" y="634814"/>
            <a:ext cx="1283328" cy="132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9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024393" y="566295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3436128" y="2161563"/>
            <a:ext cx="5514699" cy="5466446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25744" y="0"/>
                  </a:moveTo>
                  <a:lnTo>
                    <a:pt x="9437863" y="0"/>
                  </a:lnTo>
                  <a:cubicBezTo>
                    <a:pt x="9783452" y="0"/>
                    <a:pt x="10063607" y="280155"/>
                    <a:pt x="10063607" y="625744"/>
                  </a:cubicBezTo>
                  <a:lnTo>
                    <a:pt x="10063607" y="9349725"/>
                  </a:lnTo>
                  <a:cubicBezTo>
                    <a:pt x="10063607" y="9515682"/>
                    <a:pt x="9997680" y="9674843"/>
                    <a:pt x="9880330" y="9792192"/>
                  </a:cubicBezTo>
                  <a:cubicBezTo>
                    <a:pt x="9762981" y="9909542"/>
                    <a:pt x="9603820" y="9975469"/>
                    <a:pt x="9437863" y="9975469"/>
                  </a:cubicBezTo>
                  <a:lnTo>
                    <a:pt x="625744" y="9975469"/>
                  </a:lnTo>
                  <a:cubicBezTo>
                    <a:pt x="459786" y="9975469"/>
                    <a:pt x="300626" y="9909542"/>
                    <a:pt x="183276" y="9792192"/>
                  </a:cubicBezTo>
                  <a:cubicBezTo>
                    <a:pt x="65926" y="9674843"/>
                    <a:pt x="0" y="9515682"/>
                    <a:pt x="0" y="9349725"/>
                  </a:cubicBezTo>
                  <a:lnTo>
                    <a:pt x="0" y="625744"/>
                  </a:lnTo>
                  <a:cubicBezTo>
                    <a:pt x="0" y="459786"/>
                    <a:pt x="65926" y="300626"/>
                    <a:pt x="183276" y="183276"/>
                  </a:cubicBezTo>
                  <a:cubicBezTo>
                    <a:pt x="300626" y="65926"/>
                    <a:pt x="459786" y="0"/>
                    <a:pt x="625744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716478" y="2308192"/>
            <a:ext cx="5171314" cy="5603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11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So the servants went out into the streets and gathered all the people they could find, good and bad alike; and the wedding hall was filled with people.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169411" y="294080"/>
            <a:ext cx="1573363" cy="132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10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87995" y="916553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565893" y="1663463"/>
            <a:ext cx="5727430" cy="5677315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02502" y="0"/>
                  </a:moveTo>
                  <a:lnTo>
                    <a:pt x="9461104" y="0"/>
                  </a:lnTo>
                  <a:cubicBezTo>
                    <a:pt x="9793857" y="0"/>
                    <a:pt x="10063607" y="269750"/>
                    <a:pt x="10063607" y="602502"/>
                  </a:cubicBezTo>
                  <a:lnTo>
                    <a:pt x="10063607" y="9372966"/>
                  </a:lnTo>
                  <a:cubicBezTo>
                    <a:pt x="10063607" y="9532760"/>
                    <a:pt x="10000129" y="9686009"/>
                    <a:pt x="9887138" y="9799000"/>
                  </a:cubicBezTo>
                  <a:cubicBezTo>
                    <a:pt x="9774147" y="9911991"/>
                    <a:pt x="9620898" y="9975469"/>
                    <a:pt x="9461104" y="9975469"/>
                  </a:cubicBezTo>
                  <a:lnTo>
                    <a:pt x="602502" y="9975469"/>
                  </a:lnTo>
                  <a:cubicBezTo>
                    <a:pt x="442709" y="9975469"/>
                    <a:pt x="289460" y="9911991"/>
                    <a:pt x="176469" y="9799000"/>
                  </a:cubicBezTo>
                  <a:cubicBezTo>
                    <a:pt x="63478" y="9686009"/>
                    <a:pt x="0" y="9532760"/>
                    <a:pt x="0" y="9372966"/>
                  </a:cubicBezTo>
                  <a:lnTo>
                    <a:pt x="0" y="602502"/>
                  </a:lnTo>
                  <a:cubicBezTo>
                    <a:pt x="0" y="442709"/>
                    <a:pt x="63478" y="289460"/>
                    <a:pt x="176469" y="176469"/>
                  </a:cubicBezTo>
                  <a:cubicBezTo>
                    <a:pt x="289460" y="63478"/>
                    <a:pt x="442709" y="0"/>
                    <a:pt x="602502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3257192" y="3068523"/>
            <a:ext cx="5886808" cy="4064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66"/>
              </a:lnSpc>
              <a:spcBef>
                <a:spcPct val="0"/>
              </a:spcBef>
            </a:pPr>
            <a:r>
              <a:rPr lang="en-US" sz="4619" spc="138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“The king went in to look at the guests and saw a man who was not wearing wedding clothes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78030" y="634814"/>
            <a:ext cx="1283328" cy="132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11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024393" y="566295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3436128" y="2161563"/>
            <a:ext cx="5514699" cy="5466446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25744" y="0"/>
                  </a:moveTo>
                  <a:lnTo>
                    <a:pt x="9437863" y="0"/>
                  </a:lnTo>
                  <a:cubicBezTo>
                    <a:pt x="9783452" y="0"/>
                    <a:pt x="10063607" y="280155"/>
                    <a:pt x="10063607" y="625744"/>
                  </a:cubicBezTo>
                  <a:lnTo>
                    <a:pt x="10063607" y="9349725"/>
                  </a:lnTo>
                  <a:cubicBezTo>
                    <a:pt x="10063607" y="9515682"/>
                    <a:pt x="9997680" y="9674843"/>
                    <a:pt x="9880330" y="9792192"/>
                  </a:cubicBezTo>
                  <a:cubicBezTo>
                    <a:pt x="9762981" y="9909542"/>
                    <a:pt x="9603820" y="9975469"/>
                    <a:pt x="9437863" y="9975469"/>
                  </a:cubicBezTo>
                  <a:lnTo>
                    <a:pt x="625744" y="9975469"/>
                  </a:lnTo>
                  <a:cubicBezTo>
                    <a:pt x="459786" y="9975469"/>
                    <a:pt x="300626" y="9909542"/>
                    <a:pt x="183276" y="9792192"/>
                  </a:cubicBezTo>
                  <a:cubicBezTo>
                    <a:pt x="65926" y="9674843"/>
                    <a:pt x="0" y="9515682"/>
                    <a:pt x="0" y="9349725"/>
                  </a:cubicBezTo>
                  <a:lnTo>
                    <a:pt x="0" y="625744"/>
                  </a:lnTo>
                  <a:cubicBezTo>
                    <a:pt x="0" y="459786"/>
                    <a:pt x="65926" y="300626"/>
                    <a:pt x="183276" y="183276"/>
                  </a:cubicBezTo>
                  <a:cubicBezTo>
                    <a:pt x="300626" y="65926"/>
                    <a:pt x="459786" y="0"/>
                    <a:pt x="625744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716478" y="3013042"/>
            <a:ext cx="5171314" cy="4194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11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‘Friend, how did you get in here without wedding clothes?’ the king asked him. But the man said nothing.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169411" y="294080"/>
            <a:ext cx="1573363" cy="132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12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87995" y="916553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9565893" y="1663463"/>
            <a:ext cx="5727430" cy="5677315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02502" y="0"/>
                  </a:moveTo>
                  <a:lnTo>
                    <a:pt x="9461104" y="0"/>
                  </a:lnTo>
                  <a:cubicBezTo>
                    <a:pt x="9793857" y="0"/>
                    <a:pt x="10063607" y="269750"/>
                    <a:pt x="10063607" y="602502"/>
                  </a:cubicBezTo>
                  <a:lnTo>
                    <a:pt x="10063607" y="9372966"/>
                  </a:lnTo>
                  <a:cubicBezTo>
                    <a:pt x="10063607" y="9532760"/>
                    <a:pt x="10000129" y="9686009"/>
                    <a:pt x="9887138" y="9799000"/>
                  </a:cubicBezTo>
                  <a:cubicBezTo>
                    <a:pt x="9774147" y="9911991"/>
                    <a:pt x="9620898" y="9975469"/>
                    <a:pt x="9461104" y="9975469"/>
                  </a:cubicBezTo>
                  <a:lnTo>
                    <a:pt x="602502" y="9975469"/>
                  </a:lnTo>
                  <a:cubicBezTo>
                    <a:pt x="442709" y="9975469"/>
                    <a:pt x="289460" y="9911991"/>
                    <a:pt x="176469" y="9799000"/>
                  </a:cubicBezTo>
                  <a:cubicBezTo>
                    <a:pt x="63478" y="9686009"/>
                    <a:pt x="0" y="9532760"/>
                    <a:pt x="0" y="9372966"/>
                  </a:cubicBezTo>
                  <a:lnTo>
                    <a:pt x="0" y="602502"/>
                  </a:lnTo>
                  <a:cubicBezTo>
                    <a:pt x="0" y="442709"/>
                    <a:pt x="63478" y="289460"/>
                    <a:pt x="176469" y="176469"/>
                  </a:cubicBezTo>
                  <a:cubicBezTo>
                    <a:pt x="289460" y="63478"/>
                    <a:pt x="442709" y="0"/>
                    <a:pt x="602502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3257192" y="2286859"/>
            <a:ext cx="5886808" cy="6521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66"/>
              </a:lnSpc>
              <a:spcBef>
                <a:spcPct val="0"/>
              </a:spcBef>
            </a:pPr>
            <a:r>
              <a:rPr lang="en-US" sz="4619" spc="138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Then the king told the servants, ‘Tie him up hand and foot, and throw him outside in the dark. There he will cry and gnash his teeth.’”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78030" y="634814"/>
            <a:ext cx="1283328" cy="132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13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024393" y="566295"/>
            <a:ext cx="1863399" cy="924809"/>
            <a:chOff x="0" y="0"/>
            <a:chExt cx="4021496" cy="19958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21455" cy="1995781"/>
            </a:xfrm>
            <a:custGeom>
              <a:avLst/>
              <a:gdLst/>
              <a:ahLst/>
              <a:cxnLst/>
              <a:rect r="r" b="b" t="t" l="l"/>
              <a:pathLst>
                <a:path h="1995781" w="4021455">
                  <a:moveTo>
                    <a:pt x="0" y="0"/>
                  </a:moveTo>
                  <a:lnTo>
                    <a:pt x="4021455" y="0"/>
                  </a:lnTo>
                  <a:lnTo>
                    <a:pt x="4021455" y="1995781"/>
                  </a:lnTo>
                  <a:lnTo>
                    <a:pt x="0" y="19957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3436128" y="2161563"/>
            <a:ext cx="5514699" cy="5466446"/>
            <a:chOff x="0" y="0"/>
            <a:chExt cx="10063548" cy="9975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625744" y="0"/>
                  </a:moveTo>
                  <a:lnTo>
                    <a:pt x="9437863" y="0"/>
                  </a:lnTo>
                  <a:cubicBezTo>
                    <a:pt x="9783452" y="0"/>
                    <a:pt x="10063607" y="280155"/>
                    <a:pt x="10063607" y="625744"/>
                  </a:cubicBezTo>
                  <a:lnTo>
                    <a:pt x="10063607" y="9349725"/>
                  </a:lnTo>
                  <a:cubicBezTo>
                    <a:pt x="10063607" y="9515682"/>
                    <a:pt x="9997680" y="9674843"/>
                    <a:pt x="9880330" y="9792192"/>
                  </a:cubicBezTo>
                  <a:cubicBezTo>
                    <a:pt x="9762981" y="9909542"/>
                    <a:pt x="9603820" y="9975469"/>
                    <a:pt x="9437863" y="9975469"/>
                  </a:cubicBezTo>
                  <a:lnTo>
                    <a:pt x="625744" y="9975469"/>
                  </a:lnTo>
                  <a:cubicBezTo>
                    <a:pt x="459786" y="9975469"/>
                    <a:pt x="300626" y="9909542"/>
                    <a:pt x="183276" y="9792192"/>
                  </a:cubicBezTo>
                  <a:cubicBezTo>
                    <a:pt x="65926" y="9674843"/>
                    <a:pt x="0" y="9515682"/>
                    <a:pt x="0" y="9349725"/>
                  </a:cubicBezTo>
                  <a:lnTo>
                    <a:pt x="0" y="625744"/>
                  </a:lnTo>
                  <a:cubicBezTo>
                    <a:pt x="0" y="459786"/>
                    <a:pt x="65926" y="300626"/>
                    <a:pt x="183276" y="183276"/>
                  </a:cubicBezTo>
                  <a:cubicBezTo>
                    <a:pt x="300626" y="65926"/>
                    <a:pt x="459786" y="0"/>
                    <a:pt x="625744" y="0"/>
                  </a:cubicBezTo>
                  <a:close/>
                </a:path>
              </a:pathLst>
            </a:custGeom>
            <a:blipFill>
              <a:blip r:embed="rId3"/>
              <a:stretch>
                <a:fillRect l="-16082" t="0" r="-16082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716478" y="3717892"/>
            <a:ext cx="5171314" cy="2784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11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And Jesus concluded, “Many are invited, but few are chosen.”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169411" y="294080"/>
            <a:ext cx="1573363" cy="132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0"/>
              </a:lnSpc>
            </a:pPr>
            <a:r>
              <a:rPr lang="en-US" sz="7778" b="true">
                <a:solidFill>
                  <a:srgbClr val="5A311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14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416570" y="1663590"/>
            <a:ext cx="5727430" cy="5677315"/>
            <a:chOff x="0" y="0"/>
            <a:chExt cx="10063548" cy="99754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063607" cy="9975469"/>
            </a:xfrm>
            <a:custGeom>
              <a:avLst/>
              <a:gdLst/>
              <a:ahLst/>
              <a:cxnLst/>
              <a:rect r="r" b="b" t="t" l="l"/>
              <a:pathLst>
                <a:path h="9975469" w="10063607">
                  <a:moveTo>
                    <a:pt x="0" y="0"/>
                  </a:moveTo>
                  <a:lnTo>
                    <a:pt x="10063607" y="0"/>
                  </a:lnTo>
                  <a:lnTo>
                    <a:pt x="10063607" y="9975469"/>
                  </a:lnTo>
                  <a:lnTo>
                    <a:pt x="0" y="9975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1" t="0" r="-2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9577684" y="1144428"/>
            <a:ext cx="5886808" cy="3198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22"/>
              </a:lnSpc>
            </a:pPr>
            <a:r>
              <a:rPr lang="en-US" b="true" sz="4518" spc="131">
                <a:solidFill>
                  <a:srgbClr val="004AAD"/>
                </a:solidFill>
                <a:latin typeface="Nunito Bold"/>
                <a:ea typeface="Nunito Bold"/>
                <a:cs typeface="Nunito Bold"/>
                <a:sym typeface="Nunito Bold"/>
              </a:rPr>
              <a:t>Leader:</a:t>
            </a:r>
          </a:p>
          <a:p>
            <a:pPr algn="ctr">
              <a:lnSpc>
                <a:spcPts val="6326"/>
              </a:lnSpc>
            </a:pPr>
            <a:r>
              <a:rPr lang="en-US" b="true" sz="4518" spc="135">
                <a:solidFill>
                  <a:srgbClr val="5A3114"/>
                </a:solidFill>
                <a:latin typeface="Nunito Bold"/>
                <a:ea typeface="Nunito Bold"/>
                <a:cs typeface="Nunito Bold"/>
                <a:sym typeface="Nunito Bold"/>
              </a:rPr>
              <a:t>The Gospel of the Lord</a:t>
            </a:r>
          </a:p>
          <a:p>
            <a:pPr algn="ctr">
              <a:lnSpc>
                <a:spcPts val="6466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9577684" y="5675376"/>
            <a:ext cx="5886808" cy="2426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61"/>
              </a:lnSpc>
            </a:pPr>
            <a:r>
              <a:rPr lang="en-US" b="true" sz="4619" spc="133">
                <a:solidFill>
                  <a:srgbClr val="004AAD"/>
                </a:solidFill>
                <a:latin typeface="Nunito Bold"/>
                <a:ea typeface="Nunito Bold"/>
                <a:cs typeface="Nunito Bold"/>
                <a:sym typeface="Nunito Bold"/>
              </a:rPr>
              <a:t>All: </a:t>
            </a:r>
          </a:p>
          <a:p>
            <a:pPr algn="ctr">
              <a:lnSpc>
                <a:spcPts val="6466"/>
              </a:lnSpc>
            </a:pPr>
            <a:r>
              <a:rPr lang="en-US" b="true" sz="4619" spc="138">
                <a:solidFill>
                  <a:srgbClr val="5B1018"/>
                </a:solidFill>
                <a:latin typeface="Nunito Bold"/>
                <a:ea typeface="Nunito Bold"/>
                <a:cs typeface="Nunito Bold"/>
                <a:sym typeface="Nunito Bold"/>
              </a:rPr>
              <a:t>P</a:t>
            </a:r>
            <a:r>
              <a:rPr lang="en-US" b="true" sz="4619" spc="138">
                <a:solidFill>
                  <a:srgbClr val="5B1018"/>
                </a:solidFill>
                <a:latin typeface="Nunito Bold"/>
                <a:ea typeface="Nunito Bold"/>
                <a:cs typeface="Nunito Bold"/>
                <a:sym typeface="Nunito Bold"/>
              </a:rPr>
              <a:t>raise to you, Lord Jesus Christ.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626931" y="3840309"/>
            <a:ext cx="6679126" cy="1303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11"/>
              </a:lnSpc>
            </a:pPr>
            <a:r>
              <a:rPr lang="en-US" sz="10456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Gospel Message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320354">
            <a:off x="3784217" y="2374026"/>
            <a:ext cx="4835881" cy="4872424"/>
          </a:xfrm>
          <a:custGeom>
            <a:avLst/>
            <a:gdLst/>
            <a:ahLst/>
            <a:cxnLst/>
            <a:rect r="r" b="b" t="t" l="l"/>
            <a:pathLst>
              <a:path h="4872424" w="4835881">
                <a:moveTo>
                  <a:pt x="0" y="0"/>
                </a:moveTo>
                <a:lnTo>
                  <a:pt x="4835881" y="0"/>
                </a:lnTo>
                <a:lnTo>
                  <a:pt x="4835881" y="4872425"/>
                </a:lnTo>
                <a:lnTo>
                  <a:pt x="0" y="48724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" t="0" r="-34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692353">
            <a:off x="11610534" y="1402087"/>
            <a:ext cx="1954876" cy="1515029"/>
          </a:xfrm>
          <a:custGeom>
            <a:avLst/>
            <a:gdLst/>
            <a:ahLst/>
            <a:cxnLst/>
            <a:rect r="r" b="b" t="t" l="l"/>
            <a:pathLst>
              <a:path h="1515029" w="1954876">
                <a:moveTo>
                  <a:pt x="0" y="0"/>
                </a:moveTo>
                <a:lnTo>
                  <a:pt x="1954876" y="0"/>
                </a:lnTo>
                <a:lnTo>
                  <a:pt x="1954876" y="1515029"/>
                </a:lnTo>
                <a:lnTo>
                  <a:pt x="0" y="1515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09" r="0" b="-109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22860" y="1372342"/>
            <a:ext cx="4727794" cy="6640844"/>
          </a:xfrm>
          <a:custGeom>
            <a:avLst/>
            <a:gdLst/>
            <a:ahLst/>
            <a:cxnLst/>
            <a:rect r="r" b="b" t="t" l="l"/>
            <a:pathLst>
              <a:path h="6640844" w="4727794">
                <a:moveTo>
                  <a:pt x="0" y="0"/>
                </a:moveTo>
                <a:lnTo>
                  <a:pt x="4727793" y="0"/>
                </a:lnTo>
                <a:lnTo>
                  <a:pt x="4727793" y="6640844"/>
                </a:lnTo>
                <a:lnTo>
                  <a:pt x="0" y="6640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39146" y="15240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619462" y="2879819"/>
            <a:ext cx="6049084" cy="4527361"/>
          </a:xfrm>
          <a:custGeom>
            <a:avLst/>
            <a:gdLst/>
            <a:ahLst/>
            <a:cxnLst/>
            <a:rect r="r" b="b" t="t" l="l"/>
            <a:pathLst>
              <a:path h="4527361" w="6049084">
                <a:moveTo>
                  <a:pt x="0" y="0"/>
                </a:moveTo>
                <a:lnTo>
                  <a:pt x="6049084" y="0"/>
                </a:lnTo>
                <a:lnTo>
                  <a:pt x="6049084" y="4527362"/>
                </a:lnTo>
                <a:lnTo>
                  <a:pt x="0" y="45273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480180" y="1257300"/>
            <a:ext cx="5816220" cy="1886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91"/>
              </a:lnSpc>
            </a:pPr>
            <a:r>
              <a:rPr lang="en-US" sz="7999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Activity: </a:t>
            </a:r>
          </a:p>
          <a:p>
            <a:pPr algn="ctr">
              <a:lnSpc>
                <a:spcPts val="7199"/>
              </a:lnSpc>
            </a:pPr>
            <a:r>
              <a:rPr lang="en-US" sz="7999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You are Invited!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480180" y="3746531"/>
            <a:ext cx="5596695" cy="4771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spc="98" b="true">
                <a:solidFill>
                  <a:srgbClr val="5A3114"/>
                </a:solidFill>
                <a:latin typeface="Nunito Bold"/>
                <a:ea typeface="Nunito Bold"/>
                <a:cs typeface="Nunito Bold"/>
                <a:sym typeface="Nunito Bold"/>
              </a:rPr>
              <a:t>Materials Needed:</a:t>
            </a:r>
          </a:p>
          <a:p>
            <a:pPr algn="l">
              <a:lnSpc>
                <a:spcPts val="4760"/>
              </a:lnSpc>
            </a:pPr>
          </a:p>
          <a:p>
            <a:pPr algn="l" marL="734061" indent="-367031" lvl="1">
              <a:lnSpc>
                <a:spcPts val="4760"/>
              </a:lnSpc>
              <a:buFont typeface="Arial"/>
              <a:buChar char="•"/>
            </a:pPr>
            <a:r>
              <a:rPr lang="en-US" sz="3400" spc="98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Colored paper</a:t>
            </a:r>
          </a:p>
          <a:p>
            <a:pPr algn="l" marL="734061" indent="-367031" lvl="1">
              <a:lnSpc>
                <a:spcPts val="4760"/>
              </a:lnSpc>
              <a:buFont typeface="Arial"/>
              <a:buChar char="•"/>
            </a:pPr>
            <a:r>
              <a:rPr lang="en-US" sz="3400" spc="98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Scissors</a:t>
            </a:r>
          </a:p>
          <a:p>
            <a:pPr algn="l" marL="734061" indent="-367031" lvl="1">
              <a:lnSpc>
                <a:spcPts val="4760"/>
              </a:lnSpc>
              <a:buFont typeface="Arial"/>
              <a:buChar char="•"/>
            </a:pPr>
            <a:r>
              <a:rPr lang="en-US" sz="3400" spc="98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Glue</a:t>
            </a:r>
          </a:p>
          <a:p>
            <a:pPr algn="l" marL="734061" indent="-367031" lvl="1">
              <a:lnSpc>
                <a:spcPts val="4760"/>
              </a:lnSpc>
              <a:buFont typeface="Arial"/>
              <a:buChar char="•"/>
            </a:pPr>
            <a:r>
              <a:rPr lang="en-US" sz="3400" spc="98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Pencil, crayons/markers</a:t>
            </a:r>
          </a:p>
          <a:p>
            <a:pPr algn="l" marL="734061" indent="-367031" lvl="1">
              <a:lnSpc>
                <a:spcPts val="4760"/>
              </a:lnSpc>
              <a:buFont typeface="Arial"/>
              <a:buChar char="•"/>
            </a:pPr>
            <a:r>
              <a:rPr lang="en-US" sz="3400" spc="101">
                <a:solidFill>
                  <a:srgbClr val="5A3114"/>
                </a:solidFill>
                <a:latin typeface="Nunito"/>
                <a:ea typeface="Nunito"/>
                <a:cs typeface="Nunito"/>
                <a:sym typeface="Nunito"/>
              </a:rPr>
              <a:t>Optional: glitter, stickers, or decorations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29252" y="2887288"/>
            <a:ext cx="6029125" cy="4512423"/>
          </a:xfrm>
          <a:custGeom>
            <a:avLst/>
            <a:gdLst/>
            <a:ahLst/>
            <a:cxnLst/>
            <a:rect r="r" b="b" t="t" l="l"/>
            <a:pathLst>
              <a:path h="4512423" w="6029125">
                <a:moveTo>
                  <a:pt x="0" y="0"/>
                </a:moveTo>
                <a:lnTo>
                  <a:pt x="6029125" y="0"/>
                </a:lnTo>
                <a:lnTo>
                  <a:pt x="6029125" y="4512424"/>
                </a:lnTo>
                <a:lnTo>
                  <a:pt x="0" y="4512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613032" y="1257300"/>
            <a:ext cx="5816220" cy="1886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91"/>
              </a:lnSpc>
            </a:pPr>
            <a:r>
              <a:rPr lang="en-US" sz="7999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Instru</a:t>
            </a:r>
            <a:r>
              <a:rPr lang="en-US" sz="7999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ctions:</a:t>
            </a:r>
          </a:p>
          <a:p>
            <a:pPr algn="l">
              <a:lnSpc>
                <a:spcPts val="719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3396114" y="2747152"/>
            <a:ext cx="5505120" cy="573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3"/>
              </a:lnSpc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1. </a:t>
            </a: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Fold a piece of colored paper in half like a card.</a:t>
            </a:r>
          </a:p>
          <a:p>
            <a:pPr algn="just">
              <a:lnSpc>
                <a:spcPts val="4063"/>
              </a:lnSpc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2. Cut out a small cross from  a paper and glue it on the front of the card.</a:t>
            </a:r>
          </a:p>
          <a:p>
            <a:pPr algn="just">
              <a:lnSpc>
                <a:spcPts val="4063"/>
              </a:lnSpc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3. Add hearts, stars, flowers, or other decorations to make your invitation beautiful.</a:t>
            </a:r>
          </a:p>
          <a:p>
            <a:pPr algn="just">
              <a:lnSpc>
                <a:spcPts val="4063"/>
              </a:lnSpc>
            </a:pPr>
            <a:r>
              <a:rPr lang="en-US" sz="3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4. Inside the card, write:</a:t>
            </a:r>
          </a:p>
          <a:p>
            <a:pPr algn="just">
              <a:lnSpc>
                <a:spcPts val="4063"/>
              </a:lnSpc>
            </a:pPr>
            <a:r>
              <a:rPr lang="en-US" sz="3500" i="tru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“Come to God’s Party in Heaven! Just Believe in Jesus!”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46" y="0"/>
            <a:ext cx="17314509" cy="10287000"/>
          </a:xfrm>
          <a:custGeom>
            <a:avLst/>
            <a:gdLst/>
            <a:ahLst/>
            <a:cxnLst/>
            <a:rect r="r" b="b" t="t" l="l"/>
            <a:pathLst>
              <a:path h="10287000" w="17314509">
                <a:moveTo>
                  <a:pt x="0" y="0"/>
                </a:moveTo>
                <a:lnTo>
                  <a:pt x="17314508" y="0"/>
                </a:lnTo>
                <a:lnTo>
                  <a:pt x="173145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1" t="0" r="-671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580484" y="1626879"/>
            <a:ext cx="5917666" cy="1238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99"/>
              </a:lnSpc>
            </a:pPr>
            <a:r>
              <a:rPr lang="en-US" sz="9999">
                <a:solidFill>
                  <a:srgbClr val="5A3114"/>
                </a:solidFill>
                <a:latin typeface="Porcelain"/>
                <a:ea typeface="Porcelain"/>
                <a:cs typeface="Porcelain"/>
                <a:sym typeface="Porcelain"/>
              </a:rPr>
              <a:t>Closing Prayer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3321636" y="5143500"/>
            <a:ext cx="5822364" cy="3289636"/>
          </a:xfrm>
          <a:custGeom>
            <a:avLst/>
            <a:gdLst/>
            <a:ahLst/>
            <a:cxnLst/>
            <a:rect r="r" b="b" t="t" l="l"/>
            <a:pathLst>
              <a:path h="3289636" w="5822364">
                <a:moveTo>
                  <a:pt x="0" y="0"/>
                </a:moveTo>
                <a:lnTo>
                  <a:pt x="5822364" y="0"/>
                </a:lnTo>
                <a:lnTo>
                  <a:pt x="5822364" y="3289636"/>
                </a:lnTo>
                <a:lnTo>
                  <a:pt x="0" y="32896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354" r="0" b="-35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94508" y="3026684"/>
            <a:ext cx="1676621" cy="1955243"/>
          </a:xfrm>
          <a:custGeom>
            <a:avLst/>
            <a:gdLst/>
            <a:ahLst/>
            <a:cxnLst/>
            <a:rect r="r" b="b" t="t" l="l"/>
            <a:pathLst>
              <a:path h="1955243" w="1676621">
                <a:moveTo>
                  <a:pt x="0" y="0"/>
                </a:moveTo>
                <a:lnTo>
                  <a:pt x="1676621" y="0"/>
                </a:lnTo>
                <a:lnTo>
                  <a:pt x="1676621" y="1955243"/>
                </a:lnTo>
                <a:lnTo>
                  <a:pt x="0" y="19552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0" t="0" r="-10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841629" y="905227"/>
            <a:ext cx="5355319" cy="807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28"/>
              </a:lnSpc>
            </a:pPr>
            <a:r>
              <a:rPr lang="en-US" sz="3523" i="tru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Dear God,</a:t>
            </a:r>
          </a:p>
          <a:p>
            <a:pPr algn="just">
              <a:lnSpc>
                <a:spcPts val="4228"/>
              </a:lnSpc>
            </a:pPr>
          </a:p>
          <a:p>
            <a:pPr algn="just">
              <a:lnSpc>
                <a:spcPts val="4228"/>
              </a:lnSpc>
            </a:pPr>
            <a:r>
              <a:rPr lang="en-US" sz="3523" i="tru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Thank You for inviting us to be part of Your Kingdom.</a:t>
            </a:r>
          </a:p>
          <a:p>
            <a:pPr algn="just">
              <a:lnSpc>
                <a:spcPts val="4228"/>
              </a:lnSpc>
            </a:pPr>
            <a:r>
              <a:rPr lang="en-US" sz="3523" i="tru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Help us to always say “Yes” to You.</a:t>
            </a:r>
          </a:p>
          <a:p>
            <a:pPr algn="just">
              <a:lnSpc>
                <a:spcPts val="4228"/>
              </a:lnSpc>
            </a:pPr>
            <a:r>
              <a:rPr lang="en-US" sz="3523" i="tru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Teach us to love You, follow You, and be kind to others.</a:t>
            </a:r>
          </a:p>
          <a:p>
            <a:pPr algn="just">
              <a:lnSpc>
                <a:spcPts val="4228"/>
              </a:lnSpc>
            </a:pPr>
            <a:r>
              <a:rPr lang="en-US" sz="3523" i="tru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Help us to have a heart that is always ready for You.</a:t>
            </a:r>
          </a:p>
          <a:p>
            <a:pPr algn="just">
              <a:lnSpc>
                <a:spcPts val="4228"/>
              </a:lnSpc>
            </a:pPr>
            <a:r>
              <a:rPr lang="en-US" sz="3523" i="tru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Thank You for loving us, Jesus.</a:t>
            </a:r>
          </a:p>
          <a:p>
            <a:pPr algn="just">
              <a:lnSpc>
                <a:spcPts val="4228"/>
              </a:lnSpc>
            </a:pPr>
          </a:p>
          <a:p>
            <a:pPr algn="just">
              <a:lnSpc>
                <a:spcPts val="4228"/>
              </a:lnSpc>
            </a:pPr>
            <a:r>
              <a:rPr lang="en-US" sz="3523" i="tru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In Jesus’s name, </a:t>
            </a:r>
          </a:p>
          <a:p>
            <a:pPr algn="just">
              <a:lnSpc>
                <a:spcPts val="4228"/>
              </a:lnSpc>
            </a:pPr>
            <a:r>
              <a:rPr lang="en-US" sz="3523" i="true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Amen!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26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87544" y="454101"/>
            <a:ext cx="11952449" cy="7320875"/>
          </a:xfrm>
          <a:custGeom>
            <a:avLst/>
            <a:gdLst/>
            <a:ahLst/>
            <a:cxnLst/>
            <a:rect r="r" b="b" t="t" l="l"/>
            <a:pathLst>
              <a:path h="7320875" w="11952449">
                <a:moveTo>
                  <a:pt x="0" y="0"/>
                </a:moveTo>
                <a:lnTo>
                  <a:pt x="11952449" y="0"/>
                </a:lnTo>
                <a:lnTo>
                  <a:pt x="11952449" y="7320875"/>
                </a:lnTo>
                <a:lnTo>
                  <a:pt x="0" y="73208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50" r="0" b="-15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360721">
            <a:off x="11867876" y="-1064824"/>
            <a:ext cx="4043743" cy="2603160"/>
          </a:xfrm>
          <a:custGeom>
            <a:avLst/>
            <a:gdLst/>
            <a:ahLst/>
            <a:cxnLst/>
            <a:rect r="r" b="b" t="t" l="l"/>
            <a:pathLst>
              <a:path h="2603160" w="4043743">
                <a:moveTo>
                  <a:pt x="0" y="0"/>
                </a:moveTo>
                <a:lnTo>
                  <a:pt x="4043743" y="0"/>
                </a:lnTo>
                <a:lnTo>
                  <a:pt x="4043743" y="2603160"/>
                </a:lnTo>
                <a:lnTo>
                  <a:pt x="0" y="26031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0" t="0" r="-16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854276" y="1438460"/>
            <a:ext cx="10433724" cy="8229600"/>
            <a:chOff x="0" y="0"/>
            <a:chExt cx="13911632" cy="1097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911580" cy="10972800"/>
            </a:xfrm>
            <a:custGeom>
              <a:avLst/>
              <a:gdLst/>
              <a:ahLst/>
              <a:cxnLst/>
              <a:rect r="r" b="b" t="t" l="l"/>
              <a:pathLst>
                <a:path h="10972800" w="13911580">
                  <a:moveTo>
                    <a:pt x="0" y="0"/>
                  </a:moveTo>
                  <a:lnTo>
                    <a:pt x="13911580" y="0"/>
                  </a:lnTo>
                  <a:lnTo>
                    <a:pt x="1391158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0" r="0" b="-2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57696" y="247287"/>
            <a:ext cx="1642686" cy="912603"/>
            <a:chOff x="0" y="0"/>
            <a:chExt cx="2190248" cy="121680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90242" cy="1216787"/>
            </a:xfrm>
            <a:custGeom>
              <a:avLst/>
              <a:gdLst/>
              <a:ahLst/>
              <a:cxnLst/>
              <a:rect r="r" b="b" t="t" l="l"/>
              <a:pathLst>
                <a:path h="1216787" w="2190242">
                  <a:moveTo>
                    <a:pt x="0" y="0"/>
                  </a:moveTo>
                  <a:lnTo>
                    <a:pt x="2190242" y="0"/>
                  </a:lnTo>
                  <a:lnTo>
                    <a:pt x="2190242" y="1216787"/>
                  </a:lnTo>
                  <a:lnTo>
                    <a:pt x="0" y="1216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" t="0" r="-95" b="-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78586" y="6575448"/>
            <a:ext cx="2243592" cy="3348645"/>
            <a:chOff x="0" y="0"/>
            <a:chExt cx="2991456" cy="44648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991485" cy="4464812"/>
            </a:xfrm>
            <a:custGeom>
              <a:avLst/>
              <a:gdLst/>
              <a:ahLst/>
              <a:cxnLst/>
              <a:rect r="r" b="b" t="t" l="l"/>
              <a:pathLst>
                <a:path h="4464812" w="2991485">
                  <a:moveTo>
                    <a:pt x="0" y="0"/>
                  </a:moveTo>
                  <a:lnTo>
                    <a:pt x="2991485" y="0"/>
                  </a:lnTo>
                  <a:lnTo>
                    <a:pt x="2991485" y="4464812"/>
                  </a:lnTo>
                  <a:lnTo>
                    <a:pt x="0" y="4464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5" t="0" r="-4" b="-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662239" y="6575448"/>
            <a:ext cx="2452882" cy="3348645"/>
            <a:chOff x="0" y="0"/>
            <a:chExt cx="3270509" cy="44648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270504" cy="4464812"/>
            </a:xfrm>
            <a:custGeom>
              <a:avLst/>
              <a:gdLst/>
              <a:ahLst/>
              <a:cxnLst/>
              <a:rect r="r" b="b" t="t" l="l"/>
              <a:pathLst>
                <a:path h="4464812" w="3270504">
                  <a:moveTo>
                    <a:pt x="0" y="0"/>
                  </a:moveTo>
                  <a:lnTo>
                    <a:pt x="3270504" y="0"/>
                  </a:lnTo>
                  <a:lnTo>
                    <a:pt x="3270504" y="4464812"/>
                  </a:lnTo>
                  <a:lnTo>
                    <a:pt x="0" y="4464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" t="0" r="-15" b="-1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-181529">
            <a:off x="57995" y="3270028"/>
            <a:ext cx="9703600" cy="3290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17"/>
              </a:lnSpc>
            </a:pPr>
            <a:r>
              <a:rPr lang="en-US" sz="17025">
                <a:solidFill>
                  <a:srgbClr val="5D2719"/>
                </a:solidFill>
                <a:latin typeface="Porcelain"/>
                <a:ea typeface="Porcelain"/>
                <a:cs typeface="Porcelain"/>
                <a:sym typeface="Porcelain"/>
              </a:rPr>
              <a:t>Live the Word Kids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DAHWvZA1f_M</dc:identifier>
  <dcterms:modified xsi:type="dcterms:W3CDTF">2011-08-01T06:04:30Z</dcterms:modified>
  <cp:revision>1</cp:revision>
  <dc:title>October 11, 2026 LTW</dc:title>
</cp:coreProperties>
</file>