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72" r:id="rId11"/>
    <p:sldId id="273" r:id="rId12"/>
    <p:sldId id="274" r:id="rId13"/>
    <p:sldId id="275" r:id="rId14"/>
    <p:sldId id="278" r:id="rId15"/>
    <p:sldId id="277"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65" r:id="rId29"/>
    <p:sldId id="266" r:id="rId30"/>
    <p:sldId id="267" r:id="rId31"/>
    <p:sldId id="268" r:id="rId32"/>
    <p:sldId id="269" r:id="rId33"/>
  </p:sldIdLst>
  <p:sldSz cx="18288000" cy="10287000"/>
  <p:notesSz cx="6858000" cy="9144000"/>
  <p:embeddedFontLst>
    <p:embeddedFont>
      <p:font typeface="Calibri (MS)" panose="020B0604020202020204" charset="0"/>
      <p:regular r:id="rId34"/>
    </p:embeddedFont>
    <p:embeddedFont>
      <p:font typeface="Canva Sans Bold" panose="020B0604020202020204" charset="0"/>
      <p:regular r:id="rId35"/>
    </p:embeddedFont>
    <p:embeddedFont>
      <p:font typeface="Nunito" pitchFamily="2" charset="0"/>
      <p:regular r:id="rId36"/>
      <p:bold r:id="rId37"/>
      <p:italic r:id="rId38"/>
      <p:boldItalic r:id="rId39"/>
    </p:embeddedFont>
    <p:embeddedFont>
      <p:font typeface="Nunito Bold" charset="0"/>
      <p:regular r:id="rId40"/>
    </p:embeddedFont>
    <p:embeddedFont>
      <p:font typeface="Porcelain"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81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9.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svg"/><Relationship Id="rId10" Type="http://schemas.openxmlformats.org/officeDocument/2006/relationships/image" Target="../media/image20.jpe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3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10"/>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March 8,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3rd Sunday of Lent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John 4:5-15, 19b-26, 39a, 40-42</a:t>
            </a:r>
            <a:endParaRPr lang="en-US" sz="3960" spc="117" dirty="0">
              <a:solidFill>
                <a:srgbClr val="5A3114"/>
              </a:solidFill>
              <a:latin typeface="Nunito" pitchFamily="2" charset="0"/>
              <a:ea typeface="Nunito"/>
              <a:cs typeface="Nunito"/>
              <a:sym typeface="Nunito"/>
            </a:endParaRP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Jesus and the Samaritan Woman</a:t>
            </a:r>
          </a:p>
        </p:txBody>
      </p:sp>
      <p:pic>
        <p:nvPicPr>
          <p:cNvPr id="1026" name="Picture 2" descr="Our fathers worshipped on this mountain, and you people say that the place where people must worship is in Jerusalem.’ – Slide 1">
            <a:extLst>
              <a:ext uri="{FF2B5EF4-FFF2-40B4-BE49-F238E27FC236}">
                <a16:creationId xmlns:a16="http://schemas.microsoft.com/office/drawing/2014/main" id="{5126F33B-1D0C-09B2-4995-77F1EDD132E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33786" y="656169"/>
            <a:ext cx="7220424" cy="54153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030655"/>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John.</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01" y="2048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352800" y="3400353"/>
            <a:ext cx="5886808" cy="5170646"/>
          </a:xfrm>
          <a:prstGeom prst="rect">
            <a:avLst/>
          </a:prstGeom>
        </p:spPr>
        <p:txBody>
          <a:bodyPr lIns="0" tIns="0" rIns="0" bIns="0" rtlCol="0" anchor="t">
            <a:spAutoFit/>
          </a:bodyPr>
          <a:lstStyle/>
          <a:p>
            <a:pPr algn="ctr">
              <a:spcBef>
                <a:spcPct val="0"/>
              </a:spcBef>
            </a:pPr>
            <a:r>
              <a:rPr lang="en-US" sz="4800" dirty="0">
                <a:latin typeface="Nunito Bold" panose="020B0604020202020204" charset="0"/>
              </a:rPr>
              <a:t>In Samaria he came to a town named Sychar, which was not far from the field that Jacob had given to his son Joseph.</a:t>
            </a:r>
            <a:endParaRPr lang="en-US" sz="413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27" y="184738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5</a:t>
            </a:r>
          </a:p>
        </p:txBody>
      </p:sp>
      <p:pic>
        <p:nvPicPr>
          <p:cNvPr id="2050" name="Picture 2" descr="There was a history of feuds and grudges between the Jews and Samaritans and they did not talk to each other. At noon, Jesus and His disciples arrived at a well on the edge of a town called Sychar. – Slide 2">
            <a:extLst>
              <a:ext uri="{FF2B5EF4-FFF2-40B4-BE49-F238E27FC236}">
                <a16:creationId xmlns:a16="http://schemas.microsoft.com/office/drawing/2014/main" id="{C403E7DE-FEF3-AE49-90B6-17023BDB2C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6673" y="2610617"/>
            <a:ext cx="5524596" cy="41434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3687"/>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667963" y="1769196"/>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448800" y="3095559"/>
            <a:ext cx="5886808" cy="4143442"/>
          </a:xfrm>
          <a:prstGeom prst="rect">
            <a:avLst/>
          </a:prstGeom>
        </p:spPr>
        <p:txBody>
          <a:bodyPr lIns="0" tIns="0" rIns="0" bIns="0" rtlCol="0" anchor="t">
            <a:spAutoFit/>
          </a:bodyPr>
          <a:lstStyle/>
          <a:p>
            <a:pPr algn="ctr">
              <a:lnSpc>
                <a:spcPts val="6466"/>
              </a:lnSpc>
              <a:spcBef>
                <a:spcPct val="0"/>
              </a:spcBef>
            </a:pPr>
            <a:r>
              <a:rPr lang="en-US" sz="4800" dirty="0"/>
              <a:t>Jacob's well was there, and Jesus, tired out by the trip, sat down by the well. It was about noon.</a:t>
            </a:r>
            <a:endParaRPr lang="en-US" sz="413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12957989" y="156839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6</a:t>
            </a:r>
          </a:p>
        </p:txBody>
      </p:sp>
      <p:pic>
        <p:nvPicPr>
          <p:cNvPr id="3074" name="Picture 2" descr="Jesus sat by the well to rest while His disciples went into the town to buy food. A Samaritan woman came to draw some water. – Slide 3">
            <a:extLst>
              <a:ext uri="{FF2B5EF4-FFF2-40B4-BE49-F238E27FC236}">
                <a16:creationId xmlns:a16="http://schemas.microsoft.com/office/drawing/2014/main" id="{B96FA927-94A6-3B0B-B7BC-CD2627DBA5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693961"/>
            <a:ext cx="5679026" cy="42592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91" y="1754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352800" y="3373785"/>
            <a:ext cx="5886808" cy="3693319"/>
          </a:xfrm>
          <a:prstGeom prst="rect">
            <a:avLst/>
          </a:prstGeom>
        </p:spPr>
        <p:txBody>
          <a:bodyPr lIns="0" tIns="0" rIns="0" bIns="0" rtlCol="0" anchor="t">
            <a:spAutoFit/>
          </a:bodyPr>
          <a:lstStyle/>
          <a:p>
            <a:pPr algn="ctr">
              <a:spcBef>
                <a:spcPct val="0"/>
              </a:spcBef>
            </a:pPr>
            <a:r>
              <a:rPr lang="en-US" sz="4800" dirty="0">
                <a:latin typeface="Nunito Bold" charset="0"/>
              </a:rPr>
              <a:t>A Samaritan woman came to draw some water, and Jesus said to her, “Give me a drink of water.”</a:t>
            </a:r>
            <a:endParaRPr lang="en-US" sz="496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4051017" y="155058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7</a:t>
            </a:r>
          </a:p>
        </p:txBody>
      </p:sp>
      <p:pic>
        <p:nvPicPr>
          <p:cNvPr id="4098" name="Picture 2" descr="Jesus asked her for a drink of water. ‘You are a Jew, and I am a Samaritan,’ she protested. ‘How can you ask me for a drink?’ She knew Jews refused to use the same cups and bowls that Samaritans used. – Slide 4">
            <a:extLst>
              <a:ext uri="{FF2B5EF4-FFF2-40B4-BE49-F238E27FC236}">
                <a16:creationId xmlns:a16="http://schemas.microsoft.com/office/drawing/2014/main" id="{EF3D0FCA-4E92-BAD6-E735-E4ACF9B499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7971" y="2552700"/>
            <a:ext cx="5735115" cy="43013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84" y="141984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525000" y="2955139"/>
            <a:ext cx="5886808" cy="2492990"/>
          </a:xfrm>
          <a:prstGeom prst="rect">
            <a:avLst/>
          </a:prstGeom>
        </p:spPr>
        <p:txBody>
          <a:bodyPr lIns="0" tIns="0" rIns="0" bIns="0" rtlCol="0" anchor="t">
            <a:spAutoFit/>
          </a:bodyPr>
          <a:lstStyle/>
          <a:p>
            <a:pPr algn="ctr">
              <a:spcBef>
                <a:spcPct val="0"/>
              </a:spcBef>
            </a:pPr>
            <a:r>
              <a:rPr lang="en-US" sz="5400" b="1" baseline="30000" dirty="0">
                <a:latin typeface="Nunito Bold" charset="0"/>
              </a:rPr>
              <a:t> </a:t>
            </a:r>
            <a:r>
              <a:rPr lang="en-US" sz="5400" dirty="0">
                <a:latin typeface="Nunito Bold" charset="0"/>
              </a:rPr>
              <a:t>His disciples had gone into town to buy food.</a:t>
            </a:r>
            <a:endParaRPr lang="en-US" sz="496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93566B2-7634-E3C4-9D6D-5DC1CD6DDE6E}"/>
              </a:ext>
            </a:extLst>
          </p:cNvPr>
          <p:cNvSpPr txBox="1"/>
          <p:nvPr/>
        </p:nvSpPr>
        <p:spPr>
          <a:xfrm>
            <a:off x="13184410" y="121904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8</a:t>
            </a:r>
          </a:p>
        </p:txBody>
      </p:sp>
      <p:pic>
        <p:nvPicPr>
          <p:cNvPr id="5122" name="Picture 2" descr="Jesus replied, ‘If you knew what God gives and who I am, you would be asking me for life-giving water.’ – Slide 5">
            <a:extLst>
              <a:ext uri="{FF2B5EF4-FFF2-40B4-BE49-F238E27FC236}">
                <a16:creationId xmlns:a16="http://schemas.microsoft.com/office/drawing/2014/main" id="{5D5145A5-BA35-F00C-A1D4-8AFB299E52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4829" y="2333545"/>
            <a:ext cx="5669171" cy="4251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296522" y="3373785"/>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The woman answered, “You are a Jew, and I am a Samaritan—so how can you ask me for a drink?”</a:t>
            </a:r>
            <a:endParaRPr lang="en-US" sz="344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91CAE462-8A22-5E32-6670-28369F72541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9</a:t>
            </a:r>
          </a:p>
        </p:txBody>
      </p:sp>
      <p:pic>
        <p:nvPicPr>
          <p:cNvPr id="6146" name="Picture 2" descr="Jesus asked her for a drink of water. ‘You are a Jew, and I am a Samaritan,’ she protested. ‘How can you ask me for a drink?’ She knew Jews refused to use the same cups and bowls that Samaritans used. – Slide 4">
            <a:extLst>
              <a:ext uri="{FF2B5EF4-FFF2-40B4-BE49-F238E27FC236}">
                <a16:creationId xmlns:a16="http://schemas.microsoft.com/office/drawing/2014/main" id="{A371ADC3-729C-5C7E-94B0-25B2FEAF73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4664" y="2235976"/>
            <a:ext cx="5705804" cy="4431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AE411D9-347A-BC86-7959-09FD92C8F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A9B474-94F5-801B-1204-4BFCE5F8392D}"/>
              </a:ext>
            </a:extLst>
          </p:cNvPr>
          <p:cNvSpPr/>
          <p:nvPr/>
        </p:nvSpPr>
        <p:spPr>
          <a:xfrm>
            <a:off x="486745" y="28268"/>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A2617D6C-CA76-409B-3468-28FC94DD158A}"/>
              </a:ext>
            </a:extLst>
          </p:cNvPr>
          <p:cNvGrpSpPr/>
          <p:nvPr/>
        </p:nvGrpSpPr>
        <p:grpSpPr>
          <a:xfrm>
            <a:off x="12894384" y="1081102"/>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90C141B-1C75-D152-C4ED-F79A13F82E5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F3A0A8C-CE2B-B7E1-2ECB-310875E85D51}"/>
              </a:ext>
            </a:extLst>
          </p:cNvPr>
          <p:cNvSpPr txBox="1"/>
          <p:nvPr/>
        </p:nvSpPr>
        <p:spPr>
          <a:xfrm>
            <a:off x="9296403" y="2217113"/>
            <a:ext cx="5886808" cy="5909310"/>
          </a:xfrm>
          <a:prstGeom prst="rect">
            <a:avLst/>
          </a:prstGeom>
        </p:spPr>
        <p:txBody>
          <a:bodyPr lIns="0" tIns="0" rIns="0" bIns="0" rtlCol="0" anchor="t">
            <a:spAutoFit/>
          </a:bodyPr>
          <a:lstStyle/>
          <a:p>
            <a:pPr algn="ctr">
              <a:spcBef>
                <a:spcPct val="0"/>
              </a:spcBef>
            </a:pPr>
            <a:r>
              <a:rPr lang="en-US" sz="4800" dirty="0">
                <a:latin typeface="Nunito Bold" charset="0"/>
              </a:rPr>
              <a:t>Jesus answered, “If you only knew what God gives and who it is that is asking you for a drink, you would ask him, and he would give you life-giving water.”</a:t>
            </a:r>
            <a:endParaRPr lang="en-US" sz="344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4ED5067D-7702-269B-8663-50284FC1ECF6}"/>
              </a:ext>
            </a:extLst>
          </p:cNvPr>
          <p:cNvSpPr txBox="1"/>
          <p:nvPr/>
        </p:nvSpPr>
        <p:spPr>
          <a:xfrm>
            <a:off x="13184410" y="80833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10</a:t>
            </a:r>
          </a:p>
        </p:txBody>
      </p:sp>
      <p:pic>
        <p:nvPicPr>
          <p:cNvPr id="7170" name="Picture 2" descr="It’s not where you worship that’s important but who you worship,’ Jesus explained. The time is coming when people will worship God as He really is, offering him true worship. God is Spirit, and only by the power of His Spirit can people worship Him. – Slide 10">
            <a:extLst>
              <a:ext uri="{FF2B5EF4-FFF2-40B4-BE49-F238E27FC236}">
                <a16:creationId xmlns:a16="http://schemas.microsoft.com/office/drawing/2014/main" id="{1A8A38BB-B106-FF27-116E-5408E0B1A0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4765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5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C9E66224-D626-A9F4-0176-0702467172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E37F20-7026-0867-A373-0507BE7DBC0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821E53F-036E-35E2-21CE-5A76306FEE4F}"/>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A2B71B00-2AA3-86D1-762F-B1BAAC6506F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7B2DA3A-7481-339C-2875-4368050C6F7A}"/>
              </a:ext>
            </a:extLst>
          </p:cNvPr>
          <p:cNvSpPr txBox="1"/>
          <p:nvPr/>
        </p:nvSpPr>
        <p:spPr>
          <a:xfrm>
            <a:off x="3257191" y="3373785"/>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“Sir,” the woman said, “you don't have a bucket, and the well is deep. Where would you get that life-giving water?</a:t>
            </a:r>
            <a:endParaRPr lang="en-US" sz="413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6537772-9131-936F-9579-77C8CB11410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11</a:t>
            </a:r>
          </a:p>
        </p:txBody>
      </p:sp>
      <p:pic>
        <p:nvPicPr>
          <p:cNvPr id="8194" name="Picture 2" descr="It’s not where you worship that’s important but who you worship,’ Jesus explained. The time is coming when people will worship God as He really is, offering him true worship. God is Spirit, and only by the power of His Spirit can people worship Him. – Slide 10">
            <a:extLst>
              <a:ext uri="{FF2B5EF4-FFF2-40B4-BE49-F238E27FC236}">
                <a16:creationId xmlns:a16="http://schemas.microsoft.com/office/drawing/2014/main" id="{85A26AB5-6671-C6C9-B7ED-A4E7ED0923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3580" y="2708159"/>
            <a:ext cx="5909309" cy="4431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03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03C4568-47CD-4978-C343-B500555E16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F41E39-2576-6974-15A3-0B94456AF13F}"/>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B1BEB53-1EBD-DEE2-183A-081C5AE298D5}"/>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1AE8F47E-F005-F40B-10DE-39EA2E6921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7E6700E-8773-6DF4-A900-4E5297CA2CA5}"/>
              </a:ext>
            </a:extLst>
          </p:cNvPr>
          <p:cNvSpPr txBox="1"/>
          <p:nvPr/>
        </p:nvSpPr>
        <p:spPr>
          <a:xfrm>
            <a:off x="9525000" y="2665898"/>
            <a:ext cx="5886808" cy="5909310"/>
          </a:xfrm>
          <a:prstGeom prst="rect">
            <a:avLst/>
          </a:prstGeom>
        </p:spPr>
        <p:txBody>
          <a:bodyPr lIns="0" tIns="0" rIns="0" bIns="0" rtlCol="0" anchor="t">
            <a:spAutoFit/>
          </a:bodyPr>
          <a:lstStyle/>
          <a:p>
            <a:pPr algn="ctr">
              <a:spcBef>
                <a:spcPct val="0"/>
              </a:spcBef>
            </a:pPr>
            <a:r>
              <a:rPr lang="en-US" sz="4800" b="1" baseline="30000" dirty="0">
                <a:latin typeface="Nunito Bold" charset="0"/>
              </a:rPr>
              <a:t> </a:t>
            </a:r>
            <a:r>
              <a:rPr lang="en-US" sz="4800" dirty="0">
                <a:latin typeface="Nunito Bold" charset="0"/>
              </a:rPr>
              <a:t>It was our ancestor Jacob who gave us this well; he and his children and his flocks all drank from it. You don't claim to be greater than Jacob, do you?”</a:t>
            </a:r>
            <a:endParaRPr lang="en-US" sz="595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7001D7C-F97C-398F-DDF8-B7FDE60D405F}"/>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12</a:t>
            </a:r>
          </a:p>
        </p:txBody>
      </p:sp>
      <p:pic>
        <p:nvPicPr>
          <p:cNvPr id="9218" name="Picture 2" descr="Jesus asked her for a drink of water. ‘You are a Jew, and I am a Samaritan,’ she protested. ‘How can you ask me for a drink?’ She knew Jews refused to use the same cups and bowls that Samaritans used. – Slide 4">
            <a:extLst>
              <a:ext uri="{FF2B5EF4-FFF2-40B4-BE49-F238E27FC236}">
                <a16:creationId xmlns:a16="http://schemas.microsoft.com/office/drawing/2014/main" id="{9BB8D35A-7095-5918-18FA-2DE86B722C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6582" y="3086100"/>
            <a:ext cx="5695018" cy="4480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708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02CA779-7EB1-CC61-6681-243457AABA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72ECB5-E913-3F15-D7CB-4717B5F33020}"/>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87996EE-D04F-4FC1-BD66-BD7097163FA9}"/>
              </a:ext>
            </a:extLst>
          </p:cNvPr>
          <p:cNvGrpSpPr/>
          <p:nvPr/>
        </p:nvGrpSpPr>
        <p:grpSpPr>
          <a:xfrm>
            <a:off x="3760971" y="1984148"/>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CA3FB429-FF3D-ED4D-67A0-ABF0FED333C4}"/>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8CFFCC3-0FB9-495C-A34B-F981E79C482B}"/>
              </a:ext>
            </a:extLst>
          </p:cNvPr>
          <p:cNvSpPr txBox="1"/>
          <p:nvPr/>
        </p:nvSpPr>
        <p:spPr>
          <a:xfrm>
            <a:off x="3264566" y="3289617"/>
            <a:ext cx="5886808" cy="3323987"/>
          </a:xfrm>
          <a:prstGeom prst="rect">
            <a:avLst/>
          </a:prstGeom>
        </p:spPr>
        <p:txBody>
          <a:bodyPr lIns="0" tIns="0" rIns="0" bIns="0" rtlCol="0" anchor="t">
            <a:spAutoFit/>
          </a:bodyPr>
          <a:lstStyle/>
          <a:p>
            <a:pPr algn="ctr">
              <a:spcBef>
                <a:spcPct val="0"/>
              </a:spcBef>
            </a:pPr>
            <a:r>
              <a:rPr lang="en-US" sz="5400" dirty="0">
                <a:latin typeface="Nunito Bold" charset="0"/>
              </a:rPr>
              <a:t>Jesus answered, “Those who drink this water will get thirsty again,</a:t>
            </a:r>
            <a:endParaRPr lang="en-US" sz="413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FB24F4FC-ADFF-F1F5-A390-6963A907A9F1}"/>
              </a:ext>
            </a:extLst>
          </p:cNvPr>
          <p:cNvSpPr txBox="1"/>
          <p:nvPr/>
        </p:nvSpPr>
        <p:spPr>
          <a:xfrm>
            <a:off x="4050997" y="178334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13</a:t>
            </a:r>
          </a:p>
        </p:txBody>
      </p:sp>
      <p:pic>
        <p:nvPicPr>
          <p:cNvPr id="10242" name="Picture 2" descr="‘You don't have anything to draw water from this deep well. Where would you get life-giving water?’ the woman asked. Jesus answered, ‘Those who drink ordinary water will get thirsty again, but I am talking about the life-giving water of eternal life.’ – Slide 6">
            <a:extLst>
              <a:ext uri="{FF2B5EF4-FFF2-40B4-BE49-F238E27FC236}">
                <a16:creationId xmlns:a16="http://schemas.microsoft.com/office/drawing/2014/main" id="{5F61283D-B268-6258-EDE5-878760DAB7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1459" y="2476500"/>
            <a:ext cx="5831161" cy="437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84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A6CB7F8-6060-CC91-A08C-62702AE67A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43CBBA8-E12B-51BE-5D4D-C093BCDE09D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8EC8249-154F-2CF5-519E-DA29B765483D}"/>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DE707508-C001-A65E-DA3E-4649E95DCC6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D88CAA4C-DAB7-5F89-C395-EE755A5F9F81}"/>
              </a:ext>
            </a:extLst>
          </p:cNvPr>
          <p:cNvSpPr txBox="1"/>
          <p:nvPr/>
        </p:nvSpPr>
        <p:spPr>
          <a:xfrm>
            <a:off x="9448800" y="2272107"/>
            <a:ext cx="5886808" cy="6360716"/>
          </a:xfrm>
          <a:prstGeom prst="rect">
            <a:avLst/>
          </a:prstGeom>
        </p:spPr>
        <p:txBody>
          <a:bodyPr lIns="0" tIns="0" rIns="0" bIns="0" rtlCol="0" anchor="t">
            <a:spAutoFit/>
          </a:bodyPr>
          <a:lstStyle/>
          <a:p>
            <a:pPr algn="ctr">
              <a:spcBef>
                <a:spcPct val="0"/>
              </a:spcBef>
            </a:pPr>
            <a:r>
              <a:rPr lang="en-US" sz="8000" b="1" baseline="30000" dirty="0">
                <a:latin typeface="Nunito Bold" charset="0"/>
              </a:rPr>
              <a:t> </a:t>
            </a:r>
            <a:r>
              <a:rPr lang="en-US" sz="3600" b="1" baseline="30000" dirty="0">
                <a:latin typeface="Nunito Bold" charset="0"/>
              </a:rPr>
              <a:t> </a:t>
            </a:r>
            <a:r>
              <a:rPr lang="en-US" sz="4000" dirty="0">
                <a:latin typeface="Nunito Bold" charset="0"/>
              </a:rPr>
              <a:t>but those who drink the water that I will give them will never be thirsty again. The water that I will give them will become in them a spring which will provide them with life-giving water and give them eternal life.”</a:t>
            </a:r>
            <a:endParaRPr lang="en-US" sz="1481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8313BAA4-2F21-D882-8256-02ECEEBAD6CC}"/>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14</a:t>
            </a:r>
          </a:p>
        </p:txBody>
      </p:sp>
      <p:pic>
        <p:nvPicPr>
          <p:cNvPr id="11266" name="Picture 2" descr="‘You don't have anything to draw water from this deep well. Where would you get life-giving water?’ the woman asked. Jesus answered, ‘Those who drink ordinary water will get thirsty again, but I am talking about the life-giving water of eternal life.’ – Slide 6">
            <a:extLst>
              <a:ext uri="{FF2B5EF4-FFF2-40B4-BE49-F238E27FC236}">
                <a16:creationId xmlns:a16="http://schemas.microsoft.com/office/drawing/2014/main" id="{8F3AF40B-EC5F-0E1F-C97E-4576E5B054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7214" y="2628900"/>
            <a:ext cx="54864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076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59FE861-3452-23E4-9F73-20551C8342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8679AD-8216-E14D-B257-0F071303B19A}"/>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253F3F89-AFDF-BABC-8F13-CBC5258B234C}"/>
              </a:ext>
            </a:extLst>
          </p:cNvPr>
          <p:cNvGrpSpPr/>
          <p:nvPr/>
        </p:nvGrpSpPr>
        <p:grpSpPr>
          <a:xfrm>
            <a:off x="3760971" y="1931128"/>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8DD06626-4A54-7D53-0641-E269241646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604122EF-3E77-5E42-33BE-59B35150EFDB}"/>
              </a:ext>
            </a:extLst>
          </p:cNvPr>
          <p:cNvSpPr txBox="1"/>
          <p:nvPr/>
        </p:nvSpPr>
        <p:spPr>
          <a:xfrm>
            <a:off x="3257192" y="3179081"/>
            <a:ext cx="5886808" cy="5170646"/>
          </a:xfrm>
          <a:prstGeom prst="rect">
            <a:avLst/>
          </a:prstGeom>
        </p:spPr>
        <p:txBody>
          <a:bodyPr lIns="0" tIns="0" rIns="0" bIns="0" rtlCol="0" anchor="t">
            <a:spAutoFit/>
          </a:bodyPr>
          <a:lstStyle/>
          <a:p>
            <a:pPr algn="ctr">
              <a:spcBef>
                <a:spcPct val="0"/>
              </a:spcBef>
            </a:pPr>
            <a:r>
              <a:rPr lang="en-US" sz="4800" dirty="0">
                <a:latin typeface="Nunito Bold" charset="0"/>
              </a:rPr>
              <a:t>“Sir,” the woman said, “give me that water! Then I will never be thirsty again, nor will I have to come here to draw water.”</a:t>
            </a:r>
            <a:endParaRPr lang="en-US" sz="96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468EB5F6-8056-9D02-08E6-9DA16B87745C}"/>
              </a:ext>
            </a:extLst>
          </p:cNvPr>
          <p:cNvSpPr txBox="1"/>
          <p:nvPr/>
        </p:nvSpPr>
        <p:spPr>
          <a:xfrm>
            <a:off x="4050997" y="173032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15</a:t>
            </a:r>
          </a:p>
        </p:txBody>
      </p:sp>
      <p:pic>
        <p:nvPicPr>
          <p:cNvPr id="12290" name="Picture 2" descr="‘I know when God’s Saviour, the Messiah comes He will tell us everything,’ she replied. ‘I am the Messiah,’ Jesus announced, ‘you are talking to Him.’ – Slide 11">
            <a:extLst>
              <a:ext uri="{FF2B5EF4-FFF2-40B4-BE49-F238E27FC236}">
                <a16:creationId xmlns:a16="http://schemas.microsoft.com/office/drawing/2014/main" id="{B1ABE604-0888-C922-BDAD-1C8D18215D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8872" y="2552700"/>
            <a:ext cx="5697696" cy="4273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163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7B7D62C9-10A7-B022-8050-E5552A8F915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A66DE9B-5940-E4A3-2083-5C2A78EAD65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CC08C62F-B6CD-02F5-9877-15D3E77A40DF}"/>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54B03AA3-DDC0-8513-4267-7F4B11EA5481}"/>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8E5D7DA0-F52C-35A3-2E3D-69EC7AF74B98}"/>
              </a:ext>
            </a:extLst>
          </p:cNvPr>
          <p:cNvSpPr txBox="1"/>
          <p:nvPr/>
        </p:nvSpPr>
        <p:spPr>
          <a:xfrm>
            <a:off x="9448800" y="2272107"/>
            <a:ext cx="5886808" cy="2944396"/>
          </a:xfrm>
          <a:prstGeom prst="rect">
            <a:avLst/>
          </a:prstGeom>
        </p:spPr>
        <p:txBody>
          <a:bodyPr lIns="0" tIns="0" rIns="0" bIns="0" rtlCol="0" anchor="t">
            <a:spAutoFit/>
          </a:bodyPr>
          <a:lstStyle/>
          <a:p>
            <a:pPr algn="ctr">
              <a:spcBef>
                <a:spcPct val="0"/>
              </a:spcBef>
            </a:pPr>
            <a:r>
              <a:rPr lang="en-US" sz="28700" b="1" baseline="30000" dirty="0">
                <a:latin typeface="Nunito Bold" charset="0"/>
              </a:rPr>
              <a:t> </a:t>
            </a:r>
            <a:r>
              <a:rPr lang="en-US" sz="8000" b="1" baseline="30000" dirty="0">
                <a:latin typeface="Nunito Bold" charset="0"/>
              </a:rPr>
              <a:t> </a:t>
            </a:r>
            <a:r>
              <a:rPr lang="en-PH" sz="4800" dirty="0">
                <a:latin typeface="Nunito Bold" charset="0"/>
              </a:rPr>
              <a:t>the woman said.</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9E7A1468-05F4-8A95-84D0-7DBB6049E8D7}"/>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19b</a:t>
            </a:r>
          </a:p>
        </p:txBody>
      </p:sp>
      <p:pic>
        <p:nvPicPr>
          <p:cNvPr id="11266" name="Picture 2" descr="‘You don't have anything to draw water from this deep well. Where would you get life-giving water?’ the woman asked. Jesus answered, ‘Those who drink ordinary water will get thirsty again, but I am talking about the life-giving water of eternal life.’ – Slide 6">
            <a:extLst>
              <a:ext uri="{FF2B5EF4-FFF2-40B4-BE49-F238E27FC236}">
                <a16:creationId xmlns:a16="http://schemas.microsoft.com/office/drawing/2014/main" id="{AEF7E5A0-D638-FBD7-442F-6203EC7032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7214" y="2628900"/>
            <a:ext cx="54864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179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60B4E3AF-2C49-2BA3-F06F-491523F585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0A5FBF-65B7-18C4-F9C2-9F824FE966E9}"/>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6715308-F08A-D3B5-0161-2FA78DBAAC8D}"/>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37D4316-CDA4-1BA7-C8D2-8371BA425A8E}"/>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C94277E6-5C51-3CD8-6BC6-B79CDC85EA58}"/>
              </a:ext>
            </a:extLst>
          </p:cNvPr>
          <p:cNvSpPr txBox="1"/>
          <p:nvPr/>
        </p:nvSpPr>
        <p:spPr>
          <a:xfrm>
            <a:off x="3352800" y="2588342"/>
            <a:ext cx="5886808" cy="6647974"/>
          </a:xfrm>
          <a:prstGeom prst="rect">
            <a:avLst/>
          </a:prstGeom>
        </p:spPr>
        <p:txBody>
          <a:bodyPr lIns="0" tIns="0" rIns="0" bIns="0" rtlCol="0" anchor="t">
            <a:spAutoFit/>
          </a:bodyPr>
          <a:lstStyle/>
          <a:p>
            <a:pPr algn="ctr">
              <a:spcBef>
                <a:spcPct val="0"/>
              </a:spcBef>
            </a:pPr>
            <a:r>
              <a:rPr lang="en-US" sz="4800" dirty="0">
                <a:latin typeface="Nunito Bold" charset="0"/>
              </a:rPr>
              <a:t>“My Samaritan ancestors worshiped God on this mountain, but you Jews say that Jerusalem is the place where we should worship God.”</a:t>
            </a:r>
            <a:endParaRPr lang="en-US" sz="96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047D0E55-B133-E692-E33E-5683CBFA98A1}"/>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20</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FB933756-1652-7C65-A24E-720672CE94FE}"/>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8D40EF9B-D8B1-7425-6562-0F8077390233}"/>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3322" name="Picture 10" descr="She continued, ‘Samaritans worship God on this mountain, but you Jews say that Jerusalem is the place where we should worship God.’ – Slide 9">
            <a:extLst>
              <a:ext uri="{FF2B5EF4-FFF2-40B4-BE49-F238E27FC236}">
                <a16:creationId xmlns:a16="http://schemas.microsoft.com/office/drawing/2014/main" id="{767FC66D-518D-0820-8E7C-B3BF910961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8867" y="3009900"/>
            <a:ext cx="5835906" cy="4376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35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9230A5F1-F8C5-3BA8-2501-2F735B6D59E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7A02A65-3F2F-C5E8-D585-6C5EEC006B68}"/>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CE7C168-8A75-F535-42FB-E7308F208068}"/>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E4CDAA4E-DFF0-15BC-E4D1-3C6EB0DF351A}"/>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44553A97-F85E-83B0-C7D4-E66AA5DD9AB7}"/>
              </a:ext>
            </a:extLst>
          </p:cNvPr>
          <p:cNvSpPr txBox="1"/>
          <p:nvPr/>
        </p:nvSpPr>
        <p:spPr>
          <a:xfrm>
            <a:off x="9448800" y="2272107"/>
            <a:ext cx="5886808" cy="5416868"/>
          </a:xfrm>
          <a:prstGeom prst="rect">
            <a:avLst/>
          </a:prstGeom>
        </p:spPr>
        <p:txBody>
          <a:bodyPr lIns="0" tIns="0" rIns="0" bIns="0" rtlCol="0" anchor="t">
            <a:spAutoFit/>
          </a:bodyPr>
          <a:lstStyle/>
          <a:p>
            <a:pPr algn="ctr">
              <a:spcBef>
                <a:spcPct val="0"/>
              </a:spcBef>
            </a:pPr>
            <a:r>
              <a:rPr lang="en-US" sz="4400" dirty="0">
                <a:latin typeface="Nunito Bold" charset="0"/>
              </a:rPr>
              <a:t>Jesus said to her, “Believe me, woman, the time will come when people will not worship the Father either on this mountain or in Jerusalem.</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82C35C7C-6B65-5815-8321-813EBED0515A}"/>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21</a:t>
            </a:r>
          </a:p>
        </p:txBody>
      </p:sp>
      <p:pic>
        <p:nvPicPr>
          <p:cNvPr id="14338" name="Picture 2" descr="‘Give me that water so I will never be thirsty again,’ the woman demanded.‘Go and call your husband,’ Jesus told her, ‘and come back.’‘I don't have a husband,’ she protested. – Slide 7">
            <a:extLst>
              <a:ext uri="{FF2B5EF4-FFF2-40B4-BE49-F238E27FC236}">
                <a16:creationId xmlns:a16="http://schemas.microsoft.com/office/drawing/2014/main" id="{2D8EC482-D80E-D9B0-20FB-F22B3A6D33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0947" y="2552700"/>
            <a:ext cx="5738137" cy="4303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819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41F95D52-767E-D79C-02D6-910BD11EAF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CEE600-ED6F-1BA5-A2C6-5F21118A8BD9}"/>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2EAC980B-D287-69FB-528D-0F6B10CCEB64}"/>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2F8CEEB1-2A3D-73E7-2CAC-59EFE38F1F88}"/>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1A99A86-0266-B988-726B-9EBB7D011DC1}"/>
              </a:ext>
            </a:extLst>
          </p:cNvPr>
          <p:cNvSpPr txBox="1"/>
          <p:nvPr/>
        </p:nvSpPr>
        <p:spPr>
          <a:xfrm>
            <a:off x="3352800" y="2588342"/>
            <a:ext cx="5886808" cy="5909310"/>
          </a:xfrm>
          <a:prstGeom prst="rect">
            <a:avLst/>
          </a:prstGeom>
        </p:spPr>
        <p:txBody>
          <a:bodyPr lIns="0" tIns="0" rIns="0" bIns="0" rtlCol="0" anchor="t">
            <a:spAutoFit/>
          </a:bodyPr>
          <a:lstStyle/>
          <a:p>
            <a:pPr algn="ctr">
              <a:spcBef>
                <a:spcPct val="0"/>
              </a:spcBef>
            </a:pPr>
            <a:r>
              <a:rPr lang="en-US" sz="4800" b="1" baseline="30000" dirty="0">
                <a:latin typeface="Nunito Bold" charset="0"/>
              </a:rPr>
              <a:t> </a:t>
            </a:r>
            <a:r>
              <a:rPr lang="en-US" sz="4800" dirty="0">
                <a:latin typeface="Nunito Bold" charset="0"/>
              </a:rPr>
              <a:t>You Samaritans do not really know whom you worship; but we Jews know whom we worship, because it is from the Jews that salvation comes. </a:t>
            </a:r>
            <a:endParaRPr lang="en-US" sz="413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3B6153C0-15F9-7486-2A02-2536497BD8F0}"/>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22</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0C0D378D-7D6C-B35B-C4E5-CF9CD6C5DE99}"/>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A1559C12-5C75-AB56-1950-0D7BFD782CA1}"/>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5362" name="Picture 2" descr="‘I know when God’s Saviour, the Messiah comes He will tell us everything,’ she replied. ‘I am the Messiah,’ Jesus announced, ‘you are talking to Him.’ – Slide 11">
            <a:extLst>
              <a:ext uri="{FF2B5EF4-FFF2-40B4-BE49-F238E27FC236}">
                <a16:creationId xmlns:a16="http://schemas.microsoft.com/office/drawing/2014/main" id="{18F36B83-3545-9593-A66B-EE20267452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7169" y="2393465"/>
            <a:ext cx="5859944" cy="4394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008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E6E1C9F-7F11-7C5A-547D-42F9A78311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F4A659-3F4D-B4A5-3665-EB5574CE653A}"/>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8A01BDC-90D8-0E32-60E3-F5AAD474E0B1}"/>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EE14209-447F-17B9-BB28-A1A4B76896EE}"/>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80A0BD2C-D4DD-5316-88D7-02CAA79FD379}"/>
              </a:ext>
            </a:extLst>
          </p:cNvPr>
          <p:cNvSpPr txBox="1"/>
          <p:nvPr/>
        </p:nvSpPr>
        <p:spPr>
          <a:xfrm>
            <a:off x="9448800" y="2272107"/>
            <a:ext cx="5886808" cy="6093976"/>
          </a:xfrm>
          <a:prstGeom prst="rect">
            <a:avLst/>
          </a:prstGeom>
        </p:spPr>
        <p:txBody>
          <a:bodyPr lIns="0" tIns="0" rIns="0" bIns="0" rtlCol="0" anchor="t">
            <a:spAutoFit/>
          </a:bodyPr>
          <a:lstStyle/>
          <a:p>
            <a:pPr algn="ctr">
              <a:spcBef>
                <a:spcPct val="0"/>
              </a:spcBef>
            </a:pPr>
            <a:r>
              <a:rPr lang="en-US" sz="4400" dirty="0">
                <a:latin typeface="Nunito Bold" charset="0"/>
              </a:rPr>
              <a:t>But the time is coming and is already here, when by the power of God's Spirit people will worship the Father as he really is, offering him the true worship that he wants.</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640CAB6-24F0-DA09-6D2F-5457904023AD}"/>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23</a:t>
            </a:r>
          </a:p>
        </p:txBody>
      </p:sp>
      <p:pic>
        <p:nvPicPr>
          <p:cNvPr id="16386" name="Picture 2" descr="It’s not where you worship that’s important but who you worship,’ Jesus explained. The time is coming when people will worship God as He really is, offering him true worship. God is Spirit, and only by the power of His Spirit can people worship Him. – Slide 10">
            <a:extLst>
              <a:ext uri="{FF2B5EF4-FFF2-40B4-BE49-F238E27FC236}">
                <a16:creationId xmlns:a16="http://schemas.microsoft.com/office/drawing/2014/main" id="{D3A9BC63-61FA-7156-2877-41D5F6F19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821050"/>
            <a:ext cx="5562600" cy="425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876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4A9595B2-811B-2135-F6E9-1B3CA2AA548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6B8AE0-CDF7-07A9-2F35-F8E0174A1F98}"/>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DB47F8E-9FB8-A559-B7F5-A9ACAC0CB5B1}"/>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9060E5B6-C5C1-1D87-EED3-D11FAFC254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42114EA5-8663-AD5B-0023-F62214A397FA}"/>
              </a:ext>
            </a:extLst>
          </p:cNvPr>
          <p:cNvSpPr txBox="1"/>
          <p:nvPr/>
        </p:nvSpPr>
        <p:spPr>
          <a:xfrm>
            <a:off x="3271939" y="3202205"/>
            <a:ext cx="5886808" cy="3693319"/>
          </a:xfrm>
          <a:prstGeom prst="rect">
            <a:avLst/>
          </a:prstGeom>
        </p:spPr>
        <p:txBody>
          <a:bodyPr lIns="0" tIns="0" rIns="0" bIns="0" rtlCol="0" anchor="t">
            <a:spAutoFit/>
          </a:bodyPr>
          <a:lstStyle/>
          <a:p>
            <a:pPr algn="ctr">
              <a:spcBef>
                <a:spcPct val="0"/>
              </a:spcBef>
            </a:pPr>
            <a:r>
              <a:rPr lang="en-US" sz="4800" dirty="0">
                <a:latin typeface="Nunito Bold" charset="0"/>
              </a:rPr>
              <a:t>God is Spirit, and only by the power of his Spirit can people worship him as he really is.”</a:t>
            </a:r>
            <a:endParaRPr lang="en-US" sz="1777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6AC6A27-37EA-E6F2-4E18-3B456715B32D}"/>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24</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4118AFF9-34E3-70DD-4C8F-9B29F12DD180}"/>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4ECADC52-531A-25AD-F1B1-013EECC5D5D0}"/>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5362" name="Picture 2" descr="‘I know when God’s Saviour, the Messiah comes He will tell us everything,’ she replied. ‘I am the Messiah,’ Jesus announced, ‘you are talking to Him.’ – Slide 11">
            <a:extLst>
              <a:ext uri="{FF2B5EF4-FFF2-40B4-BE49-F238E27FC236}">
                <a16:creationId xmlns:a16="http://schemas.microsoft.com/office/drawing/2014/main" id="{04A2D9F0-CE68-FA42-E9DA-7F53BC889C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7169" y="2393465"/>
            <a:ext cx="5859944" cy="4394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366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BDB0D0D2-04EB-4F89-3EB3-5E651402990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CB06D43-F4C2-C737-47AD-9D1DA334235E}"/>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40903E27-1648-799A-AE76-BAEF1FEA5F55}"/>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3A2DF366-EF85-8118-5B2F-5DED7784D36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13DFDB4F-4B97-64FF-04F5-F50CD0F4A773}"/>
              </a:ext>
            </a:extLst>
          </p:cNvPr>
          <p:cNvSpPr txBox="1"/>
          <p:nvPr/>
        </p:nvSpPr>
        <p:spPr>
          <a:xfrm>
            <a:off x="9448800" y="2272107"/>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The woman said to him, “I know that the Messiah will come, and when he comes, he will tell us everything.”</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008E0C3A-9893-AC99-8695-830D0E53CE34}"/>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25</a:t>
            </a:r>
          </a:p>
        </p:txBody>
      </p:sp>
      <p:pic>
        <p:nvPicPr>
          <p:cNvPr id="16386" name="Picture 2" descr="It’s not where you worship that’s important but who you worship,’ Jesus explained. The time is coming when people will worship God as He really is, offering him true worship. God is Spirit, and only by the power of His Spirit can people worship Him. – Slide 10">
            <a:extLst>
              <a:ext uri="{FF2B5EF4-FFF2-40B4-BE49-F238E27FC236}">
                <a16:creationId xmlns:a16="http://schemas.microsoft.com/office/drawing/2014/main" id="{500261CB-2140-9B3E-9CE7-0222FCC55B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821050"/>
            <a:ext cx="5562600" cy="425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508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793C2E86-C62D-8DDF-ACA7-5B7E07BC0B0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D1E5834-BD63-15B3-82F5-74EB45B77AB2}"/>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0A24A4D7-0133-C2CD-F0EA-979CC7B34F94}"/>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1C8257F1-A495-35BD-6DC5-98D18ADA4962}"/>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83ACF476-45CD-95BD-877B-4F3664DAF0A0}"/>
              </a:ext>
            </a:extLst>
          </p:cNvPr>
          <p:cNvSpPr txBox="1"/>
          <p:nvPr/>
        </p:nvSpPr>
        <p:spPr>
          <a:xfrm>
            <a:off x="3271939" y="3202205"/>
            <a:ext cx="5886808" cy="2215991"/>
          </a:xfrm>
          <a:prstGeom prst="rect">
            <a:avLst/>
          </a:prstGeom>
        </p:spPr>
        <p:txBody>
          <a:bodyPr lIns="0" tIns="0" rIns="0" bIns="0" rtlCol="0" anchor="t">
            <a:spAutoFit/>
          </a:bodyPr>
          <a:lstStyle/>
          <a:p>
            <a:pPr algn="ctr">
              <a:spcBef>
                <a:spcPct val="0"/>
              </a:spcBef>
            </a:pPr>
            <a:r>
              <a:rPr lang="en-US" sz="4800" dirty="0">
                <a:latin typeface="Nunito Bold" charset="0"/>
              </a:rPr>
              <a:t>Jesus answered, “I am he, I who am talking with you.”</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7626559C-E987-FF5B-8462-C009F7BE7769}"/>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26</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486FE6F3-D97D-7178-D5CA-99020D5A53C9}"/>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47F4E7C2-054A-688F-5E9C-A60B412CA9B2}"/>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5362" name="Picture 2" descr="‘I know when God’s Saviour, the Messiah comes He will tell us everything,’ she replied. ‘I am the Messiah,’ Jesus announced, ‘you are talking to Him.’ – Slide 11">
            <a:extLst>
              <a:ext uri="{FF2B5EF4-FFF2-40B4-BE49-F238E27FC236}">
                <a16:creationId xmlns:a16="http://schemas.microsoft.com/office/drawing/2014/main" id="{B3C3FEE7-36A3-B690-2CEC-D6369796B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7169" y="2393465"/>
            <a:ext cx="5859944" cy="4394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1490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1779601-3E13-318E-E885-6A747BDFB0D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84CB13E-FEE2-83E3-F47B-168C164A81F3}"/>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77AA5CA-F403-82B3-1761-CD75FCF5D6A3}"/>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8E30AF94-82DF-8A38-C774-8B1697F8112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69E27768-D8C3-40BD-B3AA-0A39D5CB4CEB}"/>
              </a:ext>
            </a:extLst>
          </p:cNvPr>
          <p:cNvSpPr txBox="1"/>
          <p:nvPr/>
        </p:nvSpPr>
        <p:spPr>
          <a:xfrm>
            <a:off x="9525000" y="2705100"/>
            <a:ext cx="5886808" cy="3693319"/>
          </a:xfrm>
          <a:prstGeom prst="rect">
            <a:avLst/>
          </a:prstGeom>
        </p:spPr>
        <p:txBody>
          <a:bodyPr lIns="0" tIns="0" rIns="0" bIns="0" rtlCol="0" anchor="t">
            <a:spAutoFit/>
          </a:bodyPr>
          <a:lstStyle/>
          <a:p>
            <a:pPr algn="ctr">
              <a:spcBef>
                <a:spcPct val="0"/>
              </a:spcBef>
            </a:pPr>
            <a:r>
              <a:rPr lang="en-US" sz="4800" dirty="0">
                <a:latin typeface="Nunito Bold" charset="0"/>
              </a:rPr>
              <a:t>Many of the Samaritans in that town believed in Jesus because the woman had said,</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85D18196-CD87-E999-5EEF-215022678999}"/>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39a</a:t>
            </a:r>
          </a:p>
        </p:txBody>
      </p:sp>
      <p:pic>
        <p:nvPicPr>
          <p:cNvPr id="17410" name="Picture 2" descr="The Samaritans came out to meet Jesus and begged Him to stay with them. Jesus stayed there two days and many believed that Jesus was the Messiah. They told the woman, ‘We believe because we too have heard Him, and we know that He really is the Saviour of the world.’ – Slide 13">
            <a:extLst>
              <a:ext uri="{FF2B5EF4-FFF2-40B4-BE49-F238E27FC236}">
                <a16:creationId xmlns:a16="http://schemas.microsoft.com/office/drawing/2014/main" id="{3F3F73F1-EBDE-E1FA-D976-9240033782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903" y="28575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220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4B3C0C6-6AA9-1E46-0F0C-612094545DF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964A2B2-0D70-CAB4-B578-AAFA3031DA24}"/>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B576771D-A4C7-A3D7-50C0-B4C357D574D6}"/>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046C3185-4DF5-DB2A-7E60-3D8777492FE9}"/>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E7048735-70B9-5DB2-CEF0-96624C5408F3}"/>
              </a:ext>
            </a:extLst>
          </p:cNvPr>
          <p:cNvSpPr txBox="1"/>
          <p:nvPr/>
        </p:nvSpPr>
        <p:spPr>
          <a:xfrm>
            <a:off x="3271939" y="3202205"/>
            <a:ext cx="5886808" cy="5170646"/>
          </a:xfrm>
          <a:prstGeom prst="rect">
            <a:avLst/>
          </a:prstGeom>
        </p:spPr>
        <p:txBody>
          <a:bodyPr lIns="0" tIns="0" rIns="0" bIns="0" rtlCol="0" anchor="t">
            <a:spAutoFit/>
          </a:bodyPr>
          <a:lstStyle/>
          <a:p>
            <a:pPr algn="ctr">
              <a:spcBef>
                <a:spcPct val="0"/>
              </a:spcBef>
            </a:pPr>
            <a:r>
              <a:rPr lang="en-US" sz="4800" dirty="0">
                <a:latin typeface="Nunito Bold" charset="0"/>
              </a:rPr>
              <a:t>So when the Samaritans came to him, they begged him to stay with them, and Jesus stayed there two days.</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12FA3025-7BB8-43B5-9F67-ACAAF8E5054C}"/>
              </a:ext>
            </a:extLst>
          </p:cNvPr>
          <p:cNvSpPr txBox="1"/>
          <p:nvPr/>
        </p:nvSpPr>
        <p:spPr>
          <a:xfrm>
            <a:off x="3905974" y="1278147"/>
            <a:ext cx="1573354"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40</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657FA46B-43DC-5905-7CA4-3010A4733C7C}"/>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437C702B-6D6B-0E5D-8953-EA3EEB512520}"/>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8434" name="Picture 2" descr="The Samaritans came out to meet Jesus and begged Him to stay with them. Jesus stayed there two days and many believed that Jesus was the Messiah. They told the woman, ‘We believe because we too have heard Him, and we know that He really is the Saviour of the world.’ – Slide 13">
            <a:extLst>
              <a:ext uri="{FF2B5EF4-FFF2-40B4-BE49-F238E27FC236}">
                <a16:creationId xmlns:a16="http://schemas.microsoft.com/office/drawing/2014/main" id="{8862FDE8-D2D6-B488-5E7A-880C5D60E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2773" y="2843675"/>
            <a:ext cx="5726465" cy="4294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687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2791E98F-52C5-4180-D53F-25E9D2474CC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FD8FA7D-66A7-D9C3-EE56-024D5E3E034D}"/>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4A40A536-E89D-2ED8-AA95-D01AAA9E219A}"/>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A83A04FA-3894-E392-60A2-768DD6F4BD9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4B5950D3-541C-EB5D-D8E0-F6822793BF73}"/>
              </a:ext>
            </a:extLst>
          </p:cNvPr>
          <p:cNvSpPr txBox="1"/>
          <p:nvPr/>
        </p:nvSpPr>
        <p:spPr>
          <a:xfrm>
            <a:off x="9525000" y="2705100"/>
            <a:ext cx="5886808" cy="2215991"/>
          </a:xfrm>
          <a:prstGeom prst="rect">
            <a:avLst/>
          </a:prstGeom>
        </p:spPr>
        <p:txBody>
          <a:bodyPr lIns="0" tIns="0" rIns="0" bIns="0" rtlCol="0" anchor="t">
            <a:spAutoFit/>
          </a:bodyPr>
          <a:lstStyle/>
          <a:p>
            <a:pPr algn="ctr">
              <a:spcBef>
                <a:spcPct val="0"/>
              </a:spcBef>
            </a:pPr>
            <a:r>
              <a:rPr lang="en-US" sz="4800" b="1" baseline="30000" dirty="0">
                <a:latin typeface="Nunito Bold" charset="0"/>
              </a:rPr>
              <a:t> </a:t>
            </a:r>
            <a:r>
              <a:rPr lang="en-US" sz="4800" dirty="0">
                <a:latin typeface="Nunito Bold" charset="0"/>
              </a:rPr>
              <a:t>Many more believed because of his message, </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4DB20823-74A0-9B9B-8351-D090D55AC82D}"/>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41</a:t>
            </a:r>
          </a:p>
        </p:txBody>
      </p:sp>
      <p:pic>
        <p:nvPicPr>
          <p:cNvPr id="17410" name="Picture 2" descr="The Samaritans came out to meet Jesus and begged Him to stay with them. Jesus stayed there two days and many believed that Jesus was the Messiah. They told the woman, ‘We believe because we too have heard Him, and we know that He really is the Saviour of the world.’ – Slide 13">
            <a:extLst>
              <a:ext uri="{FF2B5EF4-FFF2-40B4-BE49-F238E27FC236}">
                <a16:creationId xmlns:a16="http://schemas.microsoft.com/office/drawing/2014/main" id="{CCA4344A-175A-E485-AE6D-B4D1B50C8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903" y="28575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827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6A50C7DB-F29C-B4EE-F872-9F87DF5F65E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55BB459-C310-C54C-6668-4ADA4DD35EB3}"/>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0799F15C-F218-564E-44EC-4AB9FB291F5C}"/>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42F0BBE1-E2FF-83E2-821E-53E0F8503C31}"/>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F186E614-5A8A-2ECB-9932-7A0A19294225}"/>
              </a:ext>
            </a:extLst>
          </p:cNvPr>
          <p:cNvSpPr txBox="1"/>
          <p:nvPr/>
        </p:nvSpPr>
        <p:spPr>
          <a:xfrm>
            <a:off x="3257191" y="2575414"/>
            <a:ext cx="5886808" cy="6093976"/>
          </a:xfrm>
          <a:prstGeom prst="rect">
            <a:avLst/>
          </a:prstGeom>
        </p:spPr>
        <p:txBody>
          <a:bodyPr lIns="0" tIns="0" rIns="0" bIns="0" rtlCol="0" anchor="t">
            <a:spAutoFit/>
          </a:bodyPr>
          <a:lstStyle/>
          <a:p>
            <a:pPr algn="ctr">
              <a:spcBef>
                <a:spcPct val="0"/>
              </a:spcBef>
            </a:pPr>
            <a:r>
              <a:rPr lang="en-US" sz="4400" dirty="0">
                <a:latin typeface="Nunito Bold" charset="0"/>
              </a:rPr>
              <a:t>and they told the woman, “We believe now, not because of what you said, but because we ourselves have heard him, and we know that he really is the Savior of the world.”</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E61A86AB-0CDC-63C3-8318-BB028EFEE7C2}"/>
              </a:ext>
            </a:extLst>
          </p:cNvPr>
          <p:cNvSpPr txBox="1"/>
          <p:nvPr/>
        </p:nvSpPr>
        <p:spPr>
          <a:xfrm>
            <a:off x="3905974" y="1278147"/>
            <a:ext cx="1573354"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42</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3FBB5D53-559F-7F64-1A82-904D8A959139}"/>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BF793547-1CC3-1F2F-6D90-AD24420C5B07}"/>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8434" name="Picture 2" descr="The Samaritans came out to meet Jesus and begged Him to stay with them. Jesus stayed there two days and many believed that Jesus was the Messiah. They told the woman, ‘We believe because we too have heard Him, and we know that He really is the Saviour of the world.’ – Slide 13">
            <a:extLst>
              <a:ext uri="{FF2B5EF4-FFF2-40B4-BE49-F238E27FC236}">
                <a16:creationId xmlns:a16="http://schemas.microsoft.com/office/drawing/2014/main" id="{30287026-A80A-78E4-43E5-FFE87F3FE2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2773" y="2843675"/>
            <a:ext cx="5726465" cy="4294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00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t="-109" b="-109"/>
            </a:stretch>
          </a:blipFill>
        </p:spPr>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Living Water Well Craft</a:t>
            </a:r>
          </a:p>
        </p:txBody>
      </p:sp>
      <p:sp>
        <p:nvSpPr>
          <p:cNvPr id="7" name="TextBox 7"/>
          <p:cNvSpPr txBox="1"/>
          <p:nvPr/>
        </p:nvSpPr>
        <p:spPr>
          <a:xfrm>
            <a:off x="3699704" y="4533900"/>
            <a:ext cx="5596695" cy="4439677"/>
          </a:xfrm>
          <a:prstGeom prst="rect">
            <a:avLst/>
          </a:prstGeom>
        </p:spPr>
        <p:txBody>
          <a:bodyPr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Paper plate</a:t>
            </a:r>
          </a:p>
          <a:p>
            <a:pPr marL="734061" lvl="1" indent="-367031" algn="l">
              <a:buFont typeface="Arial"/>
              <a:buChar char="•"/>
            </a:pPr>
            <a:r>
              <a:rPr lang="en-US" sz="3000" spc="98" dirty="0">
                <a:solidFill>
                  <a:srgbClr val="5A3114"/>
                </a:solidFill>
                <a:latin typeface="Nunito"/>
                <a:ea typeface="Nunito"/>
                <a:cs typeface="Nunito"/>
                <a:sym typeface="Nunito"/>
              </a:rPr>
              <a:t>Colored paper (Blue, Brown, Green)</a:t>
            </a:r>
          </a:p>
          <a:p>
            <a:pPr marL="734061" lvl="1" indent="-367031" algn="l">
              <a:buFont typeface="Arial"/>
              <a:buChar char="•"/>
            </a:pPr>
            <a:r>
              <a:rPr lang="en-US" sz="3000" spc="98" dirty="0">
                <a:solidFill>
                  <a:srgbClr val="5A3114"/>
                </a:solidFill>
                <a:latin typeface="Nunito"/>
                <a:ea typeface="Nunito"/>
                <a:cs typeface="Nunito"/>
                <a:sym typeface="Nunito"/>
              </a:rPr>
              <a:t>Glue</a:t>
            </a:r>
          </a:p>
          <a:p>
            <a:pPr marL="734061" lvl="1" indent="-367031" algn="l">
              <a:buFont typeface="Arial"/>
              <a:buChar char="•"/>
            </a:pPr>
            <a:r>
              <a:rPr lang="en-US" sz="3000" spc="98" dirty="0">
                <a:solidFill>
                  <a:srgbClr val="5A3114"/>
                </a:solidFill>
                <a:latin typeface="Nunito"/>
                <a:ea typeface="Nunito"/>
                <a:cs typeface="Nunito"/>
                <a:sym typeface="Nunito"/>
              </a:rPr>
              <a:t>Scissors</a:t>
            </a:r>
          </a:p>
          <a:p>
            <a:pPr marL="734061" lvl="1" indent="-367031" algn="l">
              <a:buFont typeface="Arial"/>
              <a:buChar char="•"/>
            </a:pPr>
            <a:r>
              <a:rPr lang="en-US" sz="3000" spc="98" dirty="0">
                <a:solidFill>
                  <a:srgbClr val="5A3114"/>
                </a:solidFill>
                <a:latin typeface="Nunito"/>
                <a:ea typeface="Nunito"/>
                <a:cs typeface="Nunito"/>
                <a:sym typeface="Nunito"/>
              </a:rPr>
              <a:t>Pen</a:t>
            </a: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19458" name="Picture 2" descr="Paper Plate Craft for Kindergarten ...">
            <a:extLst>
              <a:ext uri="{FF2B5EF4-FFF2-40B4-BE49-F238E27FC236}">
                <a16:creationId xmlns:a16="http://schemas.microsoft.com/office/drawing/2014/main" id="{B2FE4C3B-E73E-80B7-E940-C8BB159F2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5547" y="3086100"/>
            <a:ext cx="5487620" cy="36517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22425" y="906371"/>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31556" y="2259858"/>
            <a:ext cx="5747886" cy="6835204"/>
          </a:xfrm>
          <a:prstGeom prst="rect">
            <a:avLst/>
          </a:prstGeom>
        </p:spPr>
        <p:txBody>
          <a:bodyPr lIns="0" tIns="0" rIns="0" bIns="0" rtlCol="0" anchor="t">
            <a:spAutoFit/>
          </a:bodyPr>
          <a:lstStyle/>
          <a:p>
            <a:pPr marL="514350" indent="-514350">
              <a:lnSpc>
                <a:spcPts val="4063"/>
              </a:lnSpc>
              <a:buAutoNum type="arabicPeriod"/>
            </a:pPr>
            <a:r>
              <a:rPr lang="en-PH" sz="4000" dirty="0"/>
              <a:t>Cut small square or rectangle to make a bricks in brown paper</a:t>
            </a:r>
            <a:r>
              <a:rPr lang="en-US" sz="3800" dirty="0">
                <a:solidFill>
                  <a:srgbClr val="000000"/>
                </a:solidFill>
                <a:latin typeface="Calibri (MS)"/>
                <a:ea typeface="Calibri (MS)"/>
                <a:cs typeface="Calibri (MS)"/>
                <a:sym typeface="Calibri (MS)"/>
              </a:rPr>
              <a:t>.</a:t>
            </a:r>
          </a:p>
          <a:p>
            <a:pPr marL="514350" indent="-514350">
              <a:lnSpc>
                <a:spcPts val="4063"/>
              </a:lnSpc>
              <a:buAutoNum type="arabicPeriod"/>
            </a:pPr>
            <a:r>
              <a:rPr lang="en-US" sz="3800" dirty="0">
                <a:solidFill>
                  <a:srgbClr val="000000"/>
                </a:solidFill>
                <a:latin typeface="Calibri (MS)"/>
                <a:ea typeface="Calibri (MS)"/>
                <a:cs typeface="Calibri (MS)"/>
                <a:sym typeface="Calibri (MS)"/>
              </a:rPr>
              <a:t>Cut circle in blue paper smaller than the plate then write </a:t>
            </a:r>
            <a:r>
              <a:rPr lang="en-US" sz="3800" i="1" dirty="0">
                <a:solidFill>
                  <a:srgbClr val="000000"/>
                </a:solidFill>
                <a:latin typeface="Calibri (MS)"/>
                <a:ea typeface="Calibri (MS)"/>
                <a:cs typeface="Calibri (MS)"/>
                <a:sym typeface="Calibri (MS)"/>
              </a:rPr>
              <a:t>“Jesus is the Living Water” </a:t>
            </a:r>
            <a:r>
              <a:rPr lang="en-US" sz="3800" dirty="0">
                <a:solidFill>
                  <a:srgbClr val="000000"/>
                </a:solidFill>
                <a:latin typeface="Calibri (MS)"/>
                <a:ea typeface="Calibri (MS)"/>
                <a:cs typeface="Calibri (MS)"/>
                <a:sym typeface="Calibri (MS)"/>
              </a:rPr>
              <a:t>inside the circle.</a:t>
            </a:r>
            <a:endParaRPr lang="en-US" sz="3800" i="1" dirty="0">
              <a:solidFill>
                <a:srgbClr val="000000"/>
              </a:solidFill>
              <a:latin typeface="Calibri (MS)"/>
              <a:ea typeface="Calibri (MS)"/>
              <a:cs typeface="Calibri (MS)"/>
              <a:sym typeface="Calibri (MS)"/>
            </a:endParaRPr>
          </a:p>
          <a:p>
            <a:pPr marL="514350" indent="-514350">
              <a:lnSpc>
                <a:spcPts val="4063"/>
              </a:lnSpc>
              <a:buAutoNum type="arabicPeriod"/>
            </a:pPr>
            <a:r>
              <a:rPr lang="en-US" sz="3800" dirty="0">
                <a:solidFill>
                  <a:srgbClr val="000000"/>
                </a:solidFill>
                <a:latin typeface="Calibri (MS)"/>
                <a:ea typeface="Calibri (MS)"/>
                <a:cs typeface="Calibri (MS)"/>
                <a:sym typeface="Calibri (MS)"/>
              </a:rPr>
              <a:t>Assemble the well, the bricks should be the outline of the plate, the inner circle should be the water.</a:t>
            </a:r>
            <a:endParaRPr lang="en-US" sz="3800" i="1" dirty="0">
              <a:solidFill>
                <a:srgbClr val="000000"/>
              </a:solidFill>
              <a:latin typeface="Calibri (MS)"/>
              <a:ea typeface="Calibri (MS)"/>
              <a:cs typeface="Calibri (MS)"/>
              <a:sym typeface="Calibri (MS)"/>
            </a:endParaRPr>
          </a:p>
        </p:txBody>
      </p:sp>
      <p:pic>
        <p:nvPicPr>
          <p:cNvPr id="20482" name="Picture 2" descr="Paper Plate Craft for Kindergarten ...">
            <a:extLst>
              <a:ext uri="{FF2B5EF4-FFF2-40B4-BE49-F238E27FC236}">
                <a16:creationId xmlns:a16="http://schemas.microsoft.com/office/drawing/2014/main" id="{9FB1C4EC-90E7-725F-3062-CCF1197FBC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2308" y="2480505"/>
            <a:ext cx="5345717" cy="35573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r="-100"/>
            </a:stretch>
          </a:blipFill>
        </p:spPr>
      </p:sp>
      <p:sp>
        <p:nvSpPr>
          <p:cNvPr id="6" name="TextBox 6"/>
          <p:cNvSpPr txBox="1"/>
          <p:nvPr/>
        </p:nvSpPr>
        <p:spPr>
          <a:xfrm>
            <a:off x="9647919" y="826943"/>
            <a:ext cx="5576545" cy="6401753"/>
          </a:xfrm>
          <a:prstGeom prst="rect">
            <a:avLst/>
          </a:prstGeom>
        </p:spPr>
        <p:txBody>
          <a:bodyPr lIns="0" tIns="0" rIns="0" bIns="0" rtlCol="0" anchor="t">
            <a:spAutoFit/>
          </a:bodyPr>
          <a:lstStyle/>
          <a:p>
            <a:pPr algn="just"/>
            <a:r>
              <a:rPr lang="en-US" sz="3200" dirty="0">
                <a:solidFill>
                  <a:srgbClr val="000000"/>
                </a:solidFill>
                <a:latin typeface="Calibri (MS)"/>
                <a:ea typeface="Calibri (MS)"/>
                <a:cs typeface="Calibri (MS)"/>
                <a:sym typeface="Calibri (MS)"/>
              </a:rPr>
              <a:t>Dear Jesus,</a:t>
            </a:r>
          </a:p>
          <a:p>
            <a:pPr algn="just"/>
            <a:endParaRPr lang="en-US" sz="3200" dirty="0">
              <a:solidFill>
                <a:srgbClr val="000000"/>
              </a:solidFill>
              <a:latin typeface="Calibri (MS)"/>
              <a:ea typeface="Calibri (MS)"/>
              <a:cs typeface="Calibri (MS)"/>
              <a:sym typeface="Calibri (MS)"/>
            </a:endParaRPr>
          </a:p>
          <a:p>
            <a:r>
              <a:rPr lang="en-US" sz="3200" dirty="0">
                <a:latin typeface="Calibri (MS)" panose="020B0604020202020204" charset="0"/>
                <a:cs typeface="Calibri (MS)" panose="020B0604020202020204" charset="0"/>
              </a:rPr>
              <a:t>Thank You for loving everyone.</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Thank You for giving us living water</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that makes our hearts happy.</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Help us share Your love with others</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every day.</a:t>
            </a:r>
          </a:p>
          <a:p>
            <a:endParaRPr lang="en-US" sz="3200" dirty="0">
              <a:solidFill>
                <a:srgbClr val="000000"/>
              </a:solidFill>
              <a:latin typeface="Calibri (MS)"/>
              <a:ea typeface="Calibri (MS)"/>
              <a:cs typeface="Calibri (MS)"/>
              <a:sym typeface="Calibri (MS)"/>
            </a:endParaRPr>
          </a:p>
          <a:p>
            <a:endParaRPr lang="en-US" sz="3200" dirty="0">
              <a:solidFill>
                <a:srgbClr val="000000"/>
              </a:solidFill>
              <a:latin typeface="Calibri (MS)"/>
              <a:ea typeface="Calibri (MS)"/>
              <a:cs typeface="Calibri (MS)"/>
              <a:sym typeface="Calibri (MS)"/>
            </a:endParaRPr>
          </a:p>
          <a:p>
            <a:pPr algn="just"/>
            <a:r>
              <a:rPr lang="en-US" sz="3200" dirty="0">
                <a:solidFill>
                  <a:srgbClr val="000000"/>
                </a:solidFill>
                <a:latin typeface="Calibri (MS)"/>
                <a:ea typeface="Calibri (MS)"/>
                <a:cs typeface="Calibri (MS)"/>
                <a:sym typeface="Calibri (MS)"/>
              </a:rPr>
              <a:t>In Jesus’s name, </a:t>
            </a:r>
          </a:p>
          <a:p>
            <a:pPr algn="just"/>
            <a:r>
              <a:rPr lang="en-US" sz="3200" dirty="0">
                <a:solidFill>
                  <a:srgbClr val="000000"/>
                </a:solidFill>
                <a:latin typeface="Calibri (MS)"/>
                <a:ea typeface="Calibri (MS)"/>
                <a:cs typeface="Calibri (MS)"/>
                <a:sym typeface="Calibri (MS)"/>
              </a:rPr>
              <a:t>Amen!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1216</TotalTime>
  <Words>781</Words>
  <Application>Microsoft Office PowerPoint</Application>
  <PresentationFormat>Custom</PresentationFormat>
  <Paragraphs>78</Paragraphs>
  <Slides>32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Nunito Bold</vt:lpstr>
      <vt:lpstr>Calibri</vt:lpstr>
      <vt:lpstr>Porcelain</vt:lpstr>
      <vt:lpstr>Arial</vt:lpstr>
      <vt:lpstr>Nunito</vt:lpstr>
      <vt:lpstr>Canva Sans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18</cp:revision>
  <dcterms:created xsi:type="dcterms:W3CDTF">2006-08-16T00:00:00Z</dcterms:created>
  <dcterms:modified xsi:type="dcterms:W3CDTF">2026-02-25T11:09:58Z</dcterms:modified>
  <dc:identifier>DAG9kIgkx1c</dc:identifier>
</cp:coreProperties>
</file>