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8" r:id="rId15"/>
    <p:sldId id="277" r:id="rId16"/>
    <p:sldId id="265" r:id="rId17"/>
    <p:sldId id="266" r:id="rId18"/>
    <p:sldId id="267" r:id="rId19"/>
    <p:sldId id="268" r:id="rId20"/>
    <p:sldId id="269" r:id="rId21"/>
  </p:sldIdLst>
  <p:sldSz cx="18288000" cy="10287000"/>
  <p:notesSz cx="6858000" cy="9144000"/>
  <p:embeddedFontLst>
    <p:embeddedFont>
      <p:font typeface="Calibri (MS)" panose="020B0604020202020204" charset="0"/>
      <p:regular r:id="rId22"/>
    </p:embeddedFont>
    <p:embeddedFont>
      <p:font typeface="Canva Sans Bold" panose="020B0604020202020204" charset="0"/>
      <p:regular r:id="rId23"/>
    </p:embeddedFont>
    <p:embeddedFont>
      <p:font typeface="Nunito" pitchFamily="2" charset="0"/>
      <p:regular r:id="rId24"/>
      <p:bold r:id="rId25"/>
      <p:italic r:id="rId26"/>
      <p:boldItalic r:id="rId27"/>
    </p:embeddedFont>
    <p:embeddedFont>
      <p:font typeface="Nunito Bold" charset="0"/>
      <p:regular r:id="rId28"/>
    </p:embeddedFont>
    <p:embeddedFont>
      <p:font typeface="Porcelain"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27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20.jpe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March 29,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6th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2</a:t>
            </a:r>
            <a:r>
              <a:rPr lang="en-PH" sz="3960" spc="117" dirty="0">
                <a:solidFill>
                  <a:srgbClr val="5A3114"/>
                </a:solidFill>
                <a:latin typeface="Nunito" pitchFamily="2" charset="0"/>
                <a:ea typeface="Nunito"/>
                <a:cs typeface="Nunito"/>
                <a:sym typeface="Nunito"/>
              </a:rPr>
              <a:t>1: 1-11</a:t>
            </a:r>
            <a:endParaRPr lang="en-US" sz="3960" spc="117" dirty="0">
              <a:solidFill>
                <a:srgbClr val="5A3114"/>
              </a:solidFill>
              <a:latin typeface="Nunito" pitchFamily="2" charset="0"/>
              <a:ea typeface="Nunito"/>
              <a:cs typeface="Nunito"/>
              <a:sym typeface="Nunito"/>
            </a:endParaRP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Rides into Jerusalem</a:t>
            </a:r>
          </a:p>
        </p:txBody>
      </p:sp>
      <p:pic>
        <p:nvPicPr>
          <p:cNvPr id="12290" name="Picture 2" descr="Many people spread their cloaks or palm branches on the ground for Jesus to ride over while others waved palm leaves. – Slide 7">
            <a:extLst>
              <a:ext uri="{FF2B5EF4-FFF2-40B4-BE49-F238E27FC236}">
                <a16:creationId xmlns:a16="http://schemas.microsoft.com/office/drawing/2014/main" id="{4185C741-2CD5-142D-D273-2FD4EAE6CD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708129"/>
            <a:ext cx="6971836" cy="5228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1158387"/>
            <a:ext cx="1863380" cy="924765"/>
            <a:chOff x="0" y="-1920307"/>
            <a:chExt cx="4021455" cy="1995782"/>
          </a:xfrm>
          <a:solidFill>
            <a:schemeClr val="accent2"/>
          </a:solidFill>
        </p:grpSpPr>
        <p:sp>
          <p:nvSpPr>
            <p:cNvPr id="4" name="Freeform 4"/>
            <p:cNvSpPr/>
            <p:nvPr/>
          </p:nvSpPr>
          <p:spPr>
            <a:xfrm>
              <a:off x="0" y="-1920307"/>
              <a:ext cx="4021455" cy="1995782"/>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2679786"/>
            <a:ext cx="5886808" cy="5416868"/>
          </a:xfrm>
          <a:prstGeom prst="rect">
            <a:avLst/>
          </a:prstGeom>
        </p:spPr>
        <p:txBody>
          <a:bodyPr lIns="0" tIns="0" rIns="0" bIns="0" rtlCol="0" anchor="t">
            <a:spAutoFit/>
          </a:bodyPr>
          <a:lstStyle/>
          <a:p>
            <a:pPr algn="ctr">
              <a:spcBef>
                <a:spcPct val="0"/>
              </a:spcBef>
            </a:pPr>
            <a:r>
              <a:rPr lang="en-US" sz="4400" dirty="0">
                <a:latin typeface="Nunito Bold" panose="020B0604020202020204" charset="0"/>
              </a:rPr>
              <a:t>As Jesus and his disciples approached Jerusalem, they came to Bethphage at the Mount of Olives. There Jesus sent two of the disciples on ahead</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27" y="1036995"/>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a:t>
            </a:r>
          </a:p>
        </p:txBody>
      </p:sp>
      <p:pic>
        <p:nvPicPr>
          <p:cNvPr id="1026" name="Picture 2" descr="The feast of Passover was approaching. Jesus led the disciples on the long uphill route towards Jerusalem. – Slide 1">
            <a:extLst>
              <a:ext uri="{FF2B5EF4-FFF2-40B4-BE49-F238E27FC236}">
                <a16:creationId xmlns:a16="http://schemas.microsoft.com/office/drawing/2014/main" id="{24D016E2-2DC4-CDF4-E8A4-9DC91B9D3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4972" y="2679786"/>
            <a:ext cx="5520151" cy="4140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957989" y="442787"/>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1367552"/>
            <a:ext cx="5886808" cy="7462940"/>
          </a:xfrm>
          <a:prstGeom prst="rect">
            <a:avLst/>
          </a:prstGeom>
        </p:spPr>
        <p:txBody>
          <a:bodyPr lIns="0" tIns="0" rIns="0" bIns="0" rtlCol="0" anchor="t">
            <a:spAutoFit/>
          </a:bodyPr>
          <a:lstStyle/>
          <a:p>
            <a:pPr algn="ctr">
              <a:lnSpc>
                <a:spcPts val="6466"/>
              </a:lnSpc>
              <a:spcBef>
                <a:spcPct val="0"/>
              </a:spcBef>
            </a:pPr>
            <a:r>
              <a:rPr lang="en-US" sz="4400" dirty="0">
                <a:latin typeface="Nunito Bold" panose="020B0604020202020204" charset="0"/>
              </a:rPr>
              <a:t>with these instructions: “Go to the village there ahead of you, and at once you will find a donkey tied up with her colt beside her. Untie them and bring them to me. </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13248015" y="27357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a:t>
            </a:r>
          </a:p>
        </p:txBody>
      </p:sp>
      <p:pic>
        <p:nvPicPr>
          <p:cNvPr id="2050" name="Picture 2" descr="If anyone asks you what you are doing tell them, “The Lord needs it and will return it.”’ The two disciples set off immediately. – Slide 3">
            <a:extLst>
              <a:ext uri="{FF2B5EF4-FFF2-40B4-BE49-F238E27FC236}">
                <a16:creationId xmlns:a16="http://schemas.microsoft.com/office/drawing/2014/main" id="{52D25A22-A00F-C842-1081-D09DF589C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705100"/>
            <a:ext cx="558800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4431983"/>
          </a:xfrm>
          <a:prstGeom prst="rect">
            <a:avLst/>
          </a:prstGeom>
        </p:spPr>
        <p:txBody>
          <a:bodyPr lIns="0" tIns="0" rIns="0" bIns="0" rtlCol="0" anchor="t">
            <a:spAutoFit/>
          </a:bodyPr>
          <a:lstStyle/>
          <a:p>
            <a:pPr algn="ctr">
              <a:spcBef>
                <a:spcPct val="0"/>
              </a:spcBef>
            </a:pPr>
            <a:r>
              <a:rPr lang="en-US" sz="4800" b="1" baseline="30000" dirty="0">
                <a:latin typeface="Nunito Bold" panose="020B0604020202020204" charset="0"/>
              </a:rPr>
              <a:t> </a:t>
            </a:r>
            <a:r>
              <a:rPr lang="en-US" sz="4800" dirty="0">
                <a:latin typeface="Nunito Bold" panose="020B0604020202020204" charset="0"/>
              </a:rPr>
              <a:t>And if anyone says anything, tell him, ‘The Master needs them’; and then he will let them go at once.”</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a:t>
            </a:r>
          </a:p>
        </p:txBody>
      </p:sp>
      <p:pic>
        <p:nvPicPr>
          <p:cNvPr id="3074" name="Picture 2" descr="When they came to Bethphage and Bethany on the Mount of Olives, Jesus spoke to two of His disciples, ‘Go to the village ahead and just as you enter you will find a colt (the foal of a donkey) tied there. No-one has ever ridden it before.’ – Slide 2">
            <a:extLst>
              <a:ext uri="{FF2B5EF4-FFF2-40B4-BE49-F238E27FC236}">
                <a16:creationId xmlns:a16="http://schemas.microsoft.com/office/drawing/2014/main" id="{01A63D18-EF51-BFEB-5D5F-7CD3D3BAC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6463" y="2476500"/>
            <a:ext cx="558800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2954655"/>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This happened in order to make come true what the prophet had said:</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a:t>
            </a:r>
          </a:p>
        </p:txBody>
      </p:sp>
      <p:pic>
        <p:nvPicPr>
          <p:cNvPr id="4098" name="Picture 2" descr="‘The Lord needs it and will send it back here shortly,’ they replied. The owners let them borrow the donkey. – Slide 5">
            <a:extLst>
              <a:ext uri="{FF2B5EF4-FFF2-40B4-BE49-F238E27FC236}">
                <a16:creationId xmlns:a16="http://schemas.microsoft.com/office/drawing/2014/main" id="{3DCF5D01-B59A-44EA-0C3F-BC26D664B9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353" y="2545404"/>
            <a:ext cx="5662259" cy="4246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23352"/>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4739759"/>
          </a:xfrm>
          <a:prstGeom prst="rect">
            <a:avLst/>
          </a:prstGeom>
        </p:spPr>
        <p:txBody>
          <a:bodyPr lIns="0" tIns="0" rIns="0" bIns="0" rtlCol="0" anchor="t">
            <a:spAutoFit/>
          </a:bodyPr>
          <a:lstStyle/>
          <a:p>
            <a:r>
              <a:rPr lang="en-US" sz="4400" dirty="0">
                <a:latin typeface="Nunito Bold" charset="0"/>
              </a:rPr>
              <a:t>“Tell the city of Zion,</a:t>
            </a:r>
            <a:br>
              <a:rPr lang="en-US" sz="8800" dirty="0">
                <a:latin typeface="Nunito Bold" charset="0"/>
              </a:rPr>
            </a:br>
            <a:r>
              <a:rPr lang="en-US" sz="4400" dirty="0">
                <a:latin typeface="Nunito Bold" charset="0"/>
              </a:rPr>
              <a:t>    Look, your king is coming to you!</a:t>
            </a:r>
            <a:br>
              <a:rPr lang="en-US" sz="8800" dirty="0">
                <a:latin typeface="Nunito Bold" charset="0"/>
              </a:rPr>
            </a:br>
            <a:r>
              <a:rPr lang="en-US" sz="4400" dirty="0">
                <a:latin typeface="Nunito Bold" charset="0"/>
              </a:rPr>
              <a:t>He is humble and rides on a donkey</a:t>
            </a:r>
            <a:br>
              <a:rPr lang="en-US" sz="8800" dirty="0">
                <a:latin typeface="Nunito Bold" charset="0"/>
              </a:rPr>
            </a:br>
            <a:r>
              <a:rPr lang="en-US" sz="4400" dirty="0">
                <a:latin typeface="Nunito Bold" charset="0"/>
              </a:rPr>
              <a:t>    and on a colt, the foal of a donkey.”</a:t>
            </a:r>
            <a:endParaRPr lang="en-US" sz="34400" dirty="0">
              <a:latin typeface="Nunito Bold" charset="0"/>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5122" name="Picture 2" descr="If anyone asks you what you are doing tell them, “The Lord needs it and will return it.”’ The two disciples set off immediately. – Slide 3">
            <a:extLst>
              <a:ext uri="{FF2B5EF4-FFF2-40B4-BE49-F238E27FC236}">
                <a16:creationId xmlns:a16="http://schemas.microsoft.com/office/drawing/2014/main" id="{322927A8-738F-57AE-AE53-2B9B540B7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769" y="2708159"/>
            <a:ext cx="5685520" cy="4264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5" y="28268"/>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84" y="1081102"/>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3205912"/>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So the disciples went and did what Jesus had told them to do:</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ED5067D-7702-269B-8663-50284FC1ECF6}"/>
              </a:ext>
            </a:extLst>
          </p:cNvPr>
          <p:cNvSpPr txBox="1"/>
          <p:nvPr/>
        </p:nvSpPr>
        <p:spPr>
          <a:xfrm>
            <a:off x="13184410" y="80833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6148" name="Picture 4" descr="They found the young donkey outside in the street tied to a doorway and started to untie it. As they did so the colt’s owners said, ‘What are you doing, untying that colt?’ – Slide 4">
            <a:extLst>
              <a:ext uri="{FF2B5EF4-FFF2-40B4-BE49-F238E27FC236}">
                <a16:creationId xmlns:a16="http://schemas.microsoft.com/office/drawing/2014/main" id="{327D2B36-87DD-9B86-5174-22D436194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722" y="2781300"/>
            <a:ext cx="5390479" cy="4042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32920" y="3314700"/>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they brought the donkey and the colt, threw their cloaks over them, and Jesus got on.</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05870"/>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7170" name="Picture 2" descr="The two disciples led the colt back to Jesus. They threw their coats on the young donkey then Jesus sat on it. – Slide 6">
            <a:extLst>
              <a:ext uri="{FF2B5EF4-FFF2-40B4-BE49-F238E27FC236}">
                <a16:creationId xmlns:a16="http://schemas.microsoft.com/office/drawing/2014/main" id="{F0528EB2-1510-8F47-BD53-C66A5057BE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0839" y="2729053"/>
            <a:ext cx="5752348" cy="4531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4739759"/>
          </a:xfrm>
          <a:prstGeom prst="rect">
            <a:avLst/>
          </a:prstGeom>
        </p:spPr>
        <p:txBody>
          <a:bodyPr lIns="0" tIns="0" rIns="0" bIns="0" rtlCol="0" anchor="t">
            <a:spAutoFit/>
          </a:bodyPr>
          <a:lstStyle/>
          <a:p>
            <a:pPr algn="ctr">
              <a:spcBef>
                <a:spcPct val="0"/>
              </a:spcBef>
            </a:pPr>
            <a:r>
              <a:rPr lang="en-US" sz="4400" dirty="0">
                <a:latin typeface="Nunito Bold" charset="0"/>
              </a:rPr>
              <a:t>A large crowd of people spread their cloaks on the road while others cut branches from the trees and spread them on the road.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8194" name="Picture 2" descr="Many people spread their cloaks or palm branches on the ground for Jesus to ride over while others waved palm leaves. – Slide 7">
            <a:extLst>
              <a:ext uri="{FF2B5EF4-FFF2-40B4-BE49-F238E27FC236}">
                <a16:creationId xmlns:a16="http://schemas.microsoft.com/office/drawing/2014/main" id="{7BECE243-25F3-140E-0CC8-B14711CA7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603217"/>
            <a:ext cx="5546716" cy="416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685800"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61" y="941496"/>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638192" y="1989257"/>
            <a:ext cx="5505808" cy="6771084"/>
          </a:xfrm>
          <a:prstGeom prst="rect">
            <a:avLst/>
          </a:prstGeom>
        </p:spPr>
        <p:txBody>
          <a:bodyPr wrap="square" lIns="0" tIns="0" rIns="0" bIns="0" rtlCol="0" anchor="t">
            <a:spAutoFit/>
          </a:bodyPr>
          <a:lstStyle/>
          <a:p>
            <a:r>
              <a:rPr lang="en-US" sz="4400" dirty="0">
                <a:latin typeface="Nunito Bold" charset="0"/>
              </a:rPr>
              <a:t>The crowds walking in front of Jesus and those walking behind began to shout, “Praise to David's Son! God bless him who comes in the name of the Lord! Praise be to God!”</a:t>
            </a:r>
            <a:endParaRPr lang="en-US" sz="28700" dirty="0">
              <a:latin typeface="Nunito Bold" charset="0"/>
            </a:endParaRPr>
          </a:p>
        </p:txBody>
      </p:sp>
      <p:sp>
        <p:nvSpPr>
          <p:cNvPr id="8" name="TextBox 8">
            <a:extLst>
              <a:ext uri="{FF2B5EF4-FFF2-40B4-BE49-F238E27FC236}">
                <a16:creationId xmlns:a16="http://schemas.microsoft.com/office/drawing/2014/main" id="{FB24F4FC-ADFF-F1F5-A390-6963A907A9F1}"/>
              </a:ext>
            </a:extLst>
          </p:cNvPr>
          <p:cNvSpPr txBox="1"/>
          <p:nvPr/>
        </p:nvSpPr>
        <p:spPr>
          <a:xfrm>
            <a:off x="4050987" y="8185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9218" name="Picture 2" descr="People ran ahead of Jesus shouting, ‘Hosanna to the Son of David!’ (Hosanna means ‘Save’). Others shouted, ‘Blessed is He who comes in the name of the Lord!’ – Slide 8">
            <a:extLst>
              <a:ext uri="{FF2B5EF4-FFF2-40B4-BE49-F238E27FC236}">
                <a16:creationId xmlns:a16="http://schemas.microsoft.com/office/drawing/2014/main" id="{65BDC729-B6DF-F787-10A7-E560F1A34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800" y="2400300"/>
            <a:ext cx="5725383" cy="429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8A6CB7F8-6060-CC91-A08C-62702AE67A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3CBBA8-E12B-51BE-5D4D-C093BCDE09D5}"/>
              </a:ext>
            </a:extLst>
          </p:cNvPr>
          <p:cNvSpPr/>
          <p:nvPr/>
        </p:nvSpPr>
        <p:spPr>
          <a:xfrm>
            <a:off x="304800"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EC8249-154F-2CF5-519E-DA29B765483D}"/>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E707508-C001-A65E-DA3E-4649E95DCC6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88CAA4C-DAB7-5F89-C395-EE755A5F9F81}"/>
              </a:ext>
            </a:extLst>
          </p:cNvPr>
          <p:cNvSpPr txBox="1"/>
          <p:nvPr/>
        </p:nvSpPr>
        <p:spPr>
          <a:xfrm>
            <a:off x="9372600" y="2947457"/>
            <a:ext cx="5886808" cy="5109091"/>
          </a:xfrm>
          <a:prstGeom prst="rect">
            <a:avLst/>
          </a:prstGeom>
        </p:spPr>
        <p:txBody>
          <a:bodyPr lIns="0" tIns="0" rIns="0" bIns="0" rtlCol="0" anchor="t">
            <a:spAutoFit/>
          </a:bodyPr>
          <a:lstStyle/>
          <a:p>
            <a:r>
              <a:rPr lang="en-US" sz="4800" dirty="0">
                <a:latin typeface="Nunito Bold" charset="0"/>
              </a:rPr>
              <a:t>When Jesus entered Jerusalem, the whole city was thrown into an uproar. “Who is he?” the people asked.</a:t>
            </a:r>
            <a:br>
              <a:rPr lang="en-US" sz="4400" dirty="0"/>
            </a:br>
            <a:endParaRPr lang="en-US" sz="4400" dirty="0">
              <a:latin typeface="Nunito Bold" charset="0"/>
            </a:endParaRPr>
          </a:p>
        </p:txBody>
      </p:sp>
      <p:sp>
        <p:nvSpPr>
          <p:cNvPr id="8" name="TextBox 8">
            <a:extLst>
              <a:ext uri="{FF2B5EF4-FFF2-40B4-BE49-F238E27FC236}">
                <a16:creationId xmlns:a16="http://schemas.microsoft.com/office/drawing/2014/main" id="{8313BAA4-2F21-D882-8256-02ECEEBAD6CC}"/>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10</a:t>
            </a:r>
          </a:p>
        </p:txBody>
      </p:sp>
      <p:pic>
        <p:nvPicPr>
          <p:cNvPr id="5" name="Picture 2" descr="Some of the Pharisees in the crowd said to Jesus, ‘Teacher, tell your disciples to stop shouting.’ – Slide 10">
            <a:extLst>
              <a:ext uri="{FF2B5EF4-FFF2-40B4-BE49-F238E27FC236}">
                <a16:creationId xmlns:a16="http://schemas.microsoft.com/office/drawing/2014/main" id="{0488BBEE-D968-46CD-56AF-653DFC684A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9808" y="27051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7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179081"/>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“This is the prophet Jesus, from Nazareth in Galilee,” the crowds answered.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11</a:t>
            </a:r>
          </a:p>
        </p:txBody>
      </p:sp>
      <p:pic>
        <p:nvPicPr>
          <p:cNvPr id="5" name="Picture 2" descr="‘I tell you,’ replied Jesus, ‘if they keep quiet the stones will cry out.’ – Slide 11">
            <a:extLst>
              <a:ext uri="{FF2B5EF4-FFF2-40B4-BE49-F238E27FC236}">
                <a16:creationId xmlns:a16="http://schemas.microsoft.com/office/drawing/2014/main" id="{B7477070-83CB-C67D-8319-373301F4A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2777" y="2700373"/>
            <a:ext cx="5570897" cy="4178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192354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Palm Leaf Crown</a:t>
            </a:r>
          </a:p>
        </p:txBody>
      </p:sp>
      <p:sp>
        <p:nvSpPr>
          <p:cNvPr id="7" name="TextBox 7"/>
          <p:cNvSpPr txBox="1"/>
          <p:nvPr/>
        </p:nvSpPr>
        <p:spPr>
          <a:xfrm>
            <a:off x="3699704" y="4533900"/>
            <a:ext cx="5596695" cy="3978012"/>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Colored Paper</a:t>
            </a:r>
          </a:p>
          <a:p>
            <a:pPr marL="734061" lvl="1" indent="-367031" algn="l">
              <a:buFont typeface="Arial"/>
              <a:buChar char="•"/>
            </a:pPr>
            <a:r>
              <a:rPr lang="en-US" sz="3000" spc="98" dirty="0">
                <a:solidFill>
                  <a:srgbClr val="5A3114"/>
                </a:solidFill>
                <a:latin typeface="Nunito"/>
                <a:ea typeface="Nunito"/>
                <a:cs typeface="Nunito"/>
                <a:sym typeface="Nunito"/>
              </a:rPr>
              <a:t>Scissors </a:t>
            </a:r>
          </a:p>
          <a:p>
            <a:pPr marL="734061" lvl="1" indent="-367031" algn="l">
              <a:buFont typeface="Arial"/>
              <a:buChar char="•"/>
            </a:pPr>
            <a:r>
              <a:rPr lang="en-US" sz="3000" spc="98" dirty="0">
                <a:solidFill>
                  <a:srgbClr val="5A3114"/>
                </a:solidFill>
                <a:latin typeface="Nunito"/>
                <a:ea typeface="Nunito"/>
                <a:cs typeface="Nunito"/>
                <a:sym typeface="Nunito"/>
              </a:rPr>
              <a:t>Glue </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13314" name="Picture 2" descr="Palm Sunday - Hosanna Paper Crown – 10 Minutes of Quality Time">
            <a:extLst>
              <a:ext uri="{FF2B5EF4-FFF2-40B4-BE49-F238E27FC236}">
                <a16:creationId xmlns:a16="http://schemas.microsoft.com/office/drawing/2014/main" id="{D68EE3D8-05E8-6E2B-70DE-A8D5FF5FE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3735" y="2171700"/>
            <a:ext cx="5311243" cy="5281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4732065"/>
          </a:xfrm>
          <a:prstGeom prst="rect">
            <a:avLst/>
          </a:prstGeom>
        </p:spPr>
        <p:txBody>
          <a:bodyPr lIns="0" tIns="0" rIns="0" bIns="0" rtlCol="0" anchor="t">
            <a:spAutoFit/>
          </a:bodyPr>
          <a:lstStyle/>
          <a:p>
            <a:pPr marL="514350" indent="-514350">
              <a:lnSpc>
                <a:spcPts val="4063"/>
              </a:lnSpc>
              <a:buAutoNum type="arabicPeriod"/>
            </a:pPr>
            <a:r>
              <a:rPr lang="en-PH" sz="4000" dirty="0">
                <a:latin typeface="Calibri (MS)" panose="020B0604020202020204" charset="0"/>
                <a:cs typeface="Calibri (MS)" panose="020B0604020202020204" charset="0"/>
              </a:rPr>
              <a:t>Cut green construction paper to make a palm</a:t>
            </a:r>
            <a:r>
              <a:rPr lang="en-US" sz="4000" dirty="0">
                <a:solidFill>
                  <a:srgbClr val="000000"/>
                </a:solidFill>
                <a:latin typeface="Calibri (MS)"/>
                <a:ea typeface="Calibri (MS)"/>
                <a:cs typeface="Calibri (MS)"/>
                <a:sym typeface="Calibri (MS)"/>
              </a:rPr>
              <a:t>.</a:t>
            </a:r>
          </a:p>
          <a:p>
            <a:pPr marL="514350" indent="-514350">
              <a:lnSpc>
                <a:spcPts val="4063"/>
              </a:lnSpc>
              <a:buAutoNum type="arabicPeriod"/>
            </a:pPr>
            <a:r>
              <a:rPr lang="en-US" sz="4000" dirty="0">
                <a:latin typeface="Calibri (MS)" panose="020B0604020202020204" charset="0"/>
                <a:cs typeface="Calibri (MS)" panose="020B0604020202020204" charset="0"/>
              </a:rPr>
              <a:t>Cut a strip of paper long enough to fit around your head</a:t>
            </a:r>
            <a:r>
              <a:rPr lang="en-US" sz="4000" dirty="0">
                <a:solidFill>
                  <a:srgbClr val="000000"/>
                </a:solidFill>
                <a:latin typeface="Calibri (MS)"/>
                <a:ea typeface="Calibri (MS)"/>
                <a:cs typeface="Calibri (MS)"/>
                <a:sym typeface="Calibri (MS)"/>
              </a:rPr>
              <a:t>.</a:t>
            </a:r>
            <a:endParaRPr lang="en-US" sz="4000" i="1" dirty="0">
              <a:solidFill>
                <a:srgbClr val="000000"/>
              </a:solidFill>
              <a:latin typeface="Calibri (MS)"/>
              <a:ea typeface="Calibri (MS)"/>
              <a:cs typeface="Calibri (MS)"/>
              <a:sym typeface="Calibri (MS)"/>
            </a:endParaRPr>
          </a:p>
          <a:p>
            <a:pPr marL="514350" indent="-514350">
              <a:lnSpc>
                <a:spcPts val="4063"/>
              </a:lnSpc>
              <a:buAutoNum type="arabicPeriod"/>
            </a:pPr>
            <a:r>
              <a:rPr lang="en-US" sz="4000" dirty="0">
                <a:latin typeface="Calibri (MS)" panose="020B0604020202020204" charset="0"/>
                <a:cs typeface="Calibri (MS)" panose="020B0604020202020204" charset="0"/>
              </a:rPr>
              <a:t>Glue the palm leaves to the strip of paper, spacing them evenly</a:t>
            </a:r>
            <a:r>
              <a:rPr lang="en-US" sz="4000" dirty="0">
                <a:solidFill>
                  <a:srgbClr val="000000"/>
                </a:solidFill>
                <a:latin typeface="Calibri (MS)"/>
                <a:ea typeface="Calibri (MS)"/>
                <a:cs typeface="Calibri (MS)"/>
                <a:sym typeface="Calibri (MS)"/>
              </a:rPr>
              <a:t>.</a:t>
            </a:r>
          </a:p>
          <a:p>
            <a:pPr marL="514350" indent="-514350">
              <a:lnSpc>
                <a:spcPts val="4063"/>
              </a:lnSpc>
              <a:buAutoNum type="arabicPeriod"/>
            </a:pPr>
            <a:r>
              <a:rPr lang="en-US" sz="4000" dirty="0">
                <a:solidFill>
                  <a:srgbClr val="000000"/>
                </a:solidFill>
                <a:latin typeface="Calibri (MS)"/>
                <a:ea typeface="Calibri (MS)"/>
                <a:cs typeface="Calibri (MS)"/>
                <a:sym typeface="Calibri (MS)"/>
              </a:rPr>
              <a:t>Write Hosanna.</a:t>
            </a:r>
          </a:p>
        </p:txBody>
      </p:sp>
      <p:pic>
        <p:nvPicPr>
          <p:cNvPr id="3" name="Picture 2" descr="Palm Sunday - Hosanna Paper Crown – 10 Minutes of Quality Time">
            <a:extLst>
              <a:ext uri="{FF2B5EF4-FFF2-40B4-BE49-F238E27FC236}">
                <a16:creationId xmlns:a16="http://schemas.microsoft.com/office/drawing/2014/main" id="{8F2161C9-16D8-E49F-394B-2711D3FDB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3735" y="2171700"/>
            <a:ext cx="5311243" cy="5281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486745" y="1351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55293" y="2245995"/>
            <a:ext cx="5576545" cy="4924425"/>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Jesus,</a:t>
            </a:r>
          </a:p>
          <a:p>
            <a:pPr algn="just"/>
            <a:endParaRPr lang="en-US" sz="3200" dirty="0">
              <a:solidFill>
                <a:srgbClr val="000000"/>
              </a:solidFill>
              <a:latin typeface="Calibri (MS)"/>
              <a:ea typeface="Calibri (MS)"/>
              <a:cs typeface="Calibri (MS)"/>
              <a:sym typeface="Calibri (MS)"/>
            </a:endParaRPr>
          </a:p>
          <a:p>
            <a:r>
              <a:rPr lang="en-US" sz="3200" dirty="0">
                <a:latin typeface="Calibri (MS)" panose="020B0604020202020204" charset="0"/>
                <a:cs typeface="Calibri (MS)" panose="020B0604020202020204" charset="0"/>
              </a:rPr>
              <a:t>Thank You for coming to us with love and humility. Help us to welcome You in our hearts every day, just like the people welcomed You into Jerusalem.</a:t>
            </a:r>
          </a:p>
          <a:p>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1405</TotalTime>
  <Words>443</Words>
  <Application>Microsoft Office PowerPoint</Application>
  <PresentationFormat>Custom</PresentationFormat>
  <Paragraphs>54</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Canva Sans Bold</vt:lpstr>
      <vt:lpstr>Calibri</vt:lpstr>
      <vt:lpstr>Porcelain</vt:lpstr>
      <vt:lpstr>Arial</vt:lpstr>
      <vt:lpstr>Nunito</vt:lpstr>
      <vt:lpstr>Nunito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25</cp:revision>
  <dcterms:created xsi:type="dcterms:W3CDTF">2006-08-16T00:00:00Z</dcterms:created>
  <dcterms:modified xsi:type="dcterms:W3CDTF">2026-02-25T11:21:38Z</dcterms:modified>
  <dc:identifier>DAG9kIgkx1c</dc:identifier>
</cp:coreProperties>
</file>