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8" r:id="rId15"/>
    <p:sldId id="277" r:id="rId16"/>
    <p:sldId id="279" r:id="rId17"/>
    <p:sldId id="280" r:id="rId18"/>
    <p:sldId id="281" r:id="rId19"/>
    <p:sldId id="283" r:id="rId20"/>
    <p:sldId id="286" r:id="rId21"/>
    <p:sldId id="284" r:id="rId22"/>
    <p:sldId id="285" r:id="rId23"/>
    <p:sldId id="287" r:id="rId24"/>
    <p:sldId id="288" r:id="rId25"/>
    <p:sldId id="289" r:id="rId26"/>
    <p:sldId id="290" r:id="rId27"/>
    <p:sldId id="291" r:id="rId28"/>
    <p:sldId id="292" r:id="rId29"/>
    <p:sldId id="293" r:id="rId30"/>
    <p:sldId id="294" r:id="rId31"/>
    <p:sldId id="295" r:id="rId32"/>
    <p:sldId id="265" r:id="rId33"/>
    <p:sldId id="266" r:id="rId34"/>
    <p:sldId id="267" r:id="rId35"/>
    <p:sldId id="268" r:id="rId36"/>
    <p:sldId id="269" r:id="rId37"/>
  </p:sldIdLst>
  <p:sldSz cx="18288000" cy="10287000"/>
  <p:notesSz cx="6858000" cy="9144000"/>
  <p:embeddedFontLst>
    <p:embeddedFont>
      <p:font typeface="Calibri (MS)" panose="020B0604020202020204" charset="0"/>
      <p:regular r:id="rId38"/>
    </p:embeddedFont>
    <p:embeddedFont>
      <p:font typeface="Canva Sans Bold" panose="020B0604020202020204" charset="0"/>
      <p:regular r:id="rId39"/>
    </p:embeddedFont>
    <p:embeddedFont>
      <p:font typeface="Nunito" pitchFamily="2" charset="0"/>
      <p:regular r:id="rId40"/>
      <p:bold r:id="rId41"/>
      <p:italic r:id="rId42"/>
      <p:boldItalic r:id="rId43"/>
    </p:embeddedFont>
    <p:embeddedFont>
      <p:font typeface="Nunito Bold" charset="0"/>
      <p:regular r:id="rId44"/>
    </p:embeddedFont>
    <p:embeddedFont>
      <p:font typeface="Porcelain"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svg"/><Relationship Id="rId10" Type="http://schemas.openxmlformats.org/officeDocument/2006/relationships/image" Target="../media/image20.jpe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March 22,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5th Sunday of 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a:t>
            </a:r>
            <a:r>
              <a:rPr lang="en-PH" sz="3960" spc="117" dirty="0">
                <a:solidFill>
                  <a:srgbClr val="5A3114"/>
                </a:solidFill>
                <a:latin typeface="Nunito" pitchFamily="2" charset="0"/>
                <a:ea typeface="Nunito"/>
                <a:cs typeface="Nunito"/>
                <a:sym typeface="Nunito"/>
              </a:rPr>
              <a:t>11: 3-7, 17, 20-27, 33b-45</a:t>
            </a:r>
            <a:endParaRPr lang="en-US" sz="3960" spc="117" dirty="0">
              <a:solidFill>
                <a:srgbClr val="5A3114"/>
              </a:solidFill>
              <a:latin typeface="Nunito" pitchFamily="2" charset="0"/>
              <a:ea typeface="Nunito"/>
              <a:cs typeface="Nunito"/>
              <a:sym typeface="Nunito"/>
            </a:endParaRP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Raises Lazarus from the Dead</a:t>
            </a:r>
          </a:p>
        </p:txBody>
      </p:sp>
      <p:pic>
        <p:nvPicPr>
          <p:cNvPr id="6" name="Picture 2" descr="Then Jesus yelled ‘Lazarus, come out.’ The man who had died came out, bound hand and foot with wrappings, and his face was wrapped around with cloth. Jesus said to them, ‘Unbind him, and let him go.’ – Slide 13">
            <a:extLst>
              <a:ext uri="{FF2B5EF4-FFF2-40B4-BE49-F238E27FC236}">
                <a16:creationId xmlns:a16="http://schemas.microsoft.com/office/drawing/2014/main" id="{B1E01A81-FA0B-6DD2-2337-7FA3255328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0317" y="227902"/>
            <a:ext cx="8087365" cy="60655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2048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400353"/>
            <a:ext cx="5886808" cy="2954655"/>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The sisters sent Jesus a message: “Lord, your dear friend is sick.”</a:t>
            </a:r>
            <a:endParaRPr lang="en-US" sz="4000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27" y="184738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a:t>
            </a:r>
          </a:p>
        </p:txBody>
      </p:sp>
      <p:pic>
        <p:nvPicPr>
          <p:cNvPr id="5" name="Picture 2">
            <a:extLst>
              <a:ext uri="{FF2B5EF4-FFF2-40B4-BE49-F238E27FC236}">
                <a16:creationId xmlns:a16="http://schemas.microsoft.com/office/drawing/2014/main" id="{DE66C599-13A4-05E4-BACE-0EA9908CD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1830" y="2510560"/>
            <a:ext cx="5745785" cy="43093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957989" y="442787"/>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1367552"/>
            <a:ext cx="5886808" cy="7432163"/>
          </a:xfrm>
          <a:prstGeom prst="rect">
            <a:avLst/>
          </a:prstGeom>
        </p:spPr>
        <p:txBody>
          <a:bodyPr lIns="0" tIns="0" rIns="0" bIns="0" rtlCol="0" anchor="t">
            <a:spAutoFit/>
          </a:bodyPr>
          <a:lstStyle/>
          <a:p>
            <a:pPr algn="ctr">
              <a:lnSpc>
                <a:spcPts val="6466"/>
              </a:lnSpc>
              <a:spcBef>
                <a:spcPct val="0"/>
              </a:spcBef>
            </a:pPr>
            <a:r>
              <a:rPr lang="en-US" sz="3600" dirty="0">
                <a:latin typeface="Nunito Bold" panose="020B0604020202020204" charset="0"/>
              </a:rPr>
              <a:t>When Jesus heard it, he said, “The final result of this sickness will not be the death of Lazarus; this has happened in order to bring glory to God, and it will be the means by which the Son of God will receive glory.”</a:t>
            </a:r>
            <a:endParaRPr lang="en-US" sz="2315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13248015" y="27357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a:t>
            </a:r>
          </a:p>
        </p:txBody>
      </p:sp>
      <p:pic>
        <p:nvPicPr>
          <p:cNvPr id="5" name="Picture 2" descr="When Jesus got the message about Lazarus’ illness He said, This sickness is not to end in death, but for the glory of God, so that the Son of God may be glorified by it.’ – Slide 4">
            <a:extLst>
              <a:ext uri="{FF2B5EF4-FFF2-40B4-BE49-F238E27FC236}">
                <a16:creationId xmlns:a16="http://schemas.microsoft.com/office/drawing/2014/main" id="{E98B3267-13B5-1757-CF56-63619A7A4B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400" y="2857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91" y="1754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373785"/>
            <a:ext cx="5886808" cy="2215991"/>
          </a:xfrm>
          <a:prstGeom prst="rect">
            <a:avLst/>
          </a:prstGeom>
        </p:spPr>
        <p:txBody>
          <a:bodyPr lIns="0" tIns="0" rIns="0" bIns="0" rtlCol="0" anchor="t">
            <a:spAutoFit/>
          </a:bodyPr>
          <a:lstStyle/>
          <a:p>
            <a:pPr algn="ctr">
              <a:spcBef>
                <a:spcPct val="0"/>
              </a:spcBef>
            </a:pPr>
            <a:r>
              <a:rPr lang="en-US" sz="4800" dirty="0">
                <a:latin typeface="Nunito Bold" panose="020B0604020202020204" charset="0"/>
              </a:rPr>
              <a:t>Jesus loved Martha and her sister and Lazarus.</a:t>
            </a:r>
            <a:endParaRPr lang="en-US" sz="4000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17" y="155058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5</a:t>
            </a:r>
          </a:p>
        </p:txBody>
      </p:sp>
      <p:pic>
        <p:nvPicPr>
          <p:cNvPr id="5" name="Picture 2">
            <a:extLst>
              <a:ext uri="{FF2B5EF4-FFF2-40B4-BE49-F238E27FC236}">
                <a16:creationId xmlns:a16="http://schemas.microsoft.com/office/drawing/2014/main" id="{2683D186-C07F-E2F1-562D-E083A585A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4215" y="2476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84" y="141984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525000" y="2955139"/>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Yet when he received the news that Lazarus was sick, he stayed where he was for two more days.</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410" y="121904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5" name="Picture 2" descr="Jesus loved Mary, Martha and Lazarus very much. One would think that He would have rushed off to help immediately. But God had greater plans. So Jesus stayed where He was until the proper time to go. – Slide 5">
            <a:extLst>
              <a:ext uri="{FF2B5EF4-FFF2-40B4-BE49-F238E27FC236}">
                <a16:creationId xmlns:a16="http://schemas.microsoft.com/office/drawing/2014/main" id="{1238B993-0674-E6DF-7709-9D5C518EA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830119"/>
            <a:ext cx="5664200" cy="4682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23352"/>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96522" y="3373785"/>
            <a:ext cx="5886808" cy="2031325"/>
          </a:xfrm>
          <a:prstGeom prst="rect">
            <a:avLst/>
          </a:prstGeom>
        </p:spPr>
        <p:txBody>
          <a:bodyPr lIns="0" tIns="0" rIns="0" bIns="0" rtlCol="0" anchor="t">
            <a:spAutoFit/>
          </a:bodyPr>
          <a:lstStyle/>
          <a:p>
            <a:r>
              <a:rPr lang="en-US" sz="4400" b="1" baseline="30000" dirty="0">
                <a:latin typeface="Nunito Bold" charset="0"/>
              </a:rPr>
              <a:t> </a:t>
            </a:r>
            <a:r>
              <a:rPr lang="en-US" sz="4400" dirty="0">
                <a:latin typeface="Nunito Bold" charset="0"/>
              </a:rPr>
              <a:t>Then he said to the disciples, “Let us go back to Judea.”</a:t>
            </a:r>
            <a:endParaRPr lang="en-US" sz="9600" dirty="0">
              <a:latin typeface="Nunito Bold" charset="0"/>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5" name="Picture 2" descr="Jesus said, ‘Lazarus is dead, and I am glad for your sakes that I was not there, so that you may believe; but let us go to him.’ Thomas said to his fellow disciples, ‘Let us also go, so that we may die with Jesus.’ – Slide 7">
            <a:extLst>
              <a:ext uri="{FF2B5EF4-FFF2-40B4-BE49-F238E27FC236}">
                <a16:creationId xmlns:a16="http://schemas.microsoft.com/office/drawing/2014/main" id="{FB66252F-E4BD-40D3-5A1B-D1B06D3F43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316" y="2341466"/>
            <a:ext cx="5666445" cy="4249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5" y="28268"/>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84" y="1081102"/>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448800" y="3205912"/>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When Jesus arrived, he found that Lazarus had been buried four days before.</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ED5067D-7702-269B-8663-50284FC1ECF6}"/>
              </a:ext>
            </a:extLst>
          </p:cNvPr>
          <p:cNvSpPr txBox="1"/>
          <p:nvPr/>
        </p:nvSpPr>
        <p:spPr>
          <a:xfrm>
            <a:off x="13184410" y="80833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17</a:t>
            </a:r>
          </a:p>
        </p:txBody>
      </p:sp>
      <p:pic>
        <p:nvPicPr>
          <p:cNvPr id="5" name="Picture 2" descr="When they got to Bethany many Jews from Jerusalem were there also. Martha met Jesus and said ‘Lord, if You had been here, my brother would not have died.’ Jesus said to Martha ‘Your brother will rise again.’ – Slide 9">
            <a:extLst>
              <a:ext uri="{FF2B5EF4-FFF2-40B4-BE49-F238E27FC236}">
                <a16:creationId xmlns:a16="http://schemas.microsoft.com/office/drawing/2014/main" id="{58BA6F7B-613A-4BB0-F8CD-650CB1EFF7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135" y="2857500"/>
            <a:ext cx="5693775" cy="4270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32920" y="3314700"/>
            <a:ext cx="5886808" cy="4431983"/>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When Martha heard that Jesus was coming, she went out to meet him, but Mary stayed in the house.</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20</a:t>
            </a:r>
          </a:p>
        </p:txBody>
      </p:sp>
      <p:pic>
        <p:nvPicPr>
          <p:cNvPr id="7172" name="Picture 4" descr="When they got to Bethany many Jews from Jerusalem were there also. Martha met Jesus and said ‘Lord, if You had been here, my brother would not have died.’ Jesus said to Martha ‘Your brother will rise again.’ – Slide 9">
            <a:extLst>
              <a:ext uri="{FF2B5EF4-FFF2-40B4-BE49-F238E27FC236}">
                <a16:creationId xmlns:a16="http://schemas.microsoft.com/office/drawing/2014/main" id="{2BF9EDB6-F6FC-AD2F-4F0E-6692DAD87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9164" y="2641283"/>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2665898"/>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Martha said to Jesus, “If you had been here, Lord, my brother would not have died!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21</a:t>
            </a:r>
          </a:p>
        </p:txBody>
      </p:sp>
      <p:pic>
        <p:nvPicPr>
          <p:cNvPr id="5" name="Picture 2" descr="Martha said, ‘I know that he will rise again in the resurrection on the last day.’ Jesus said to her, ‘I am the resurrection and the life; he who believes in Me will live even if he dies, and everyone who lives and believes in Me will never die.’ – Slide 10">
            <a:extLst>
              <a:ext uri="{FF2B5EF4-FFF2-40B4-BE49-F238E27FC236}">
                <a16:creationId xmlns:a16="http://schemas.microsoft.com/office/drawing/2014/main" id="{11609A00-D64B-966D-7F10-33369A9B3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999" y="2798056"/>
            <a:ext cx="5565657" cy="417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685800"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61" y="941496"/>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638192" y="3086359"/>
            <a:ext cx="5505808" cy="2954655"/>
          </a:xfrm>
          <a:prstGeom prst="rect">
            <a:avLst/>
          </a:prstGeom>
        </p:spPr>
        <p:txBody>
          <a:bodyPr wrap="square" lIns="0" tIns="0" rIns="0" bIns="0" rtlCol="0" anchor="t">
            <a:spAutoFit/>
          </a:bodyPr>
          <a:lstStyle/>
          <a:p>
            <a:r>
              <a:rPr lang="en-US" sz="4800" dirty="0">
                <a:latin typeface="Nunito Bold" charset="0"/>
              </a:rPr>
              <a:t>But I know that even now God will give you whatever you ask him for.”</a:t>
            </a:r>
            <a:endParaRPr lang="en-US" sz="8800" dirty="0">
              <a:latin typeface="Nunito Bold" charset="0"/>
            </a:endParaRPr>
          </a:p>
        </p:txBody>
      </p:sp>
      <p:sp>
        <p:nvSpPr>
          <p:cNvPr id="8" name="TextBox 8">
            <a:extLst>
              <a:ext uri="{FF2B5EF4-FFF2-40B4-BE49-F238E27FC236}">
                <a16:creationId xmlns:a16="http://schemas.microsoft.com/office/drawing/2014/main" id="{FB24F4FC-ADFF-F1F5-A390-6963A907A9F1}"/>
              </a:ext>
            </a:extLst>
          </p:cNvPr>
          <p:cNvSpPr txBox="1"/>
          <p:nvPr/>
        </p:nvSpPr>
        <p:spPr>
          <a:xfrm>
            <a:off x="4050987" y="8185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22</a:t>
            </a:r>
          </a:p>
        </p:txBody>
      </p:sp>
      <p:pic>
        <p:nvPicPr>
          <p:cNvPr id="9220" name="Picture 4" descr="Martha said, ‘I know that he will rise again in the resurrection on the last day.’ Jesus said to her, ‘I am the resurrection and the life; he who believes in Me will live even if he dies, and everyone who lives and believes in Me will never die.’ – Slide 10">
            <a:extLst>
              <a:ext uri="{FF2B5EF4-FFF2-40B4-BE49-F238E27FC236}">
                <a16:creationId xmlns:a16="http://schemas.microsoft.com/office/drawing/2014/main" id="{CF6D1059-74AB-34F9-6AC3-69D3905E9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8200" y="25527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A6CB7F8-6060-CC91-A08C-62702AE67A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3CBBA8-E12B-51BE-5D4D-C093BCDE09D5}"/>
              </a:ext>
            </a:extLst>
          </p:cNvPr>
          <p:cNvSpPr/>
          <p:nvPr/>
        </p:nvSpPr>
        <p:spPr>
          <a:xfrm>
            <a:off x="304800"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EC8249-154F-2CF5-519E-DA29B765483D}"/>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DE707508-C001-A65E-DA3E-4649E95DCC6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88CAA4C-DAB7-5F89-C395-EE755A5F9F81}"/>
              </a:ext>
            </a:extLst>
          </p:cNvPr>
          <p:cNvSpPr txBox="1"/>
          <p:nvPr/>
        </p:nvSpPr>
        <p:spPr>
          <a:xfrm>
            <a:off x="9372600" y="2947457"/>
            <a:ext cx="5886808" cy="3570208"/>
          </a:xfrm>
          <a:prstGeom prst="rect">
            <a:avLst/>
          </a:prstGeom>
        </p:spPr>
        <p:txBody>
          <a:bodyPr lIns="0" tIns="0" rIns="0" bIns="0" rtlCol="0" anchor="t">
            <a:spAutoFit/>
          </a:bodyPr>
          <a:lstStyle/>
          <a:p>
            <a:r>
              <a:rPr lang="en-US" sz="4800" dirty="0">
                <a:latin typeface="Nunito Bold" charset="0"/>
              </a:rPr>
              <a:t>“Your brother will rise to life,” Jesus told her.</a:t>
            </a:r>
          </a:p>
          <a:p>
            <a:br>
              <a:rPr lang="en-US" sz="4400" dirty="0"/>
            </a:br>
            <a:endParaRPr lang="en-US" sz="4400" dirty="0">
              <a:latin typeface="Nunito Bold" charset="0"/>
            </a:endParaRPr>
          </a:p>
        </p:txBody>
      </p:sp>
      <p:sp>
        <p:nvSpPr>
          <p:cNvPr id="8" name="TextBox 8">
            <a:extLst>
              <a:ext uri="{FF2B5EF4-FFF2-40B4-BE49-F238E27FC236}">
                <a16:creationId xmlns:a16="http://schemas.microsoft.com/office/drawing/2014/main" id="{8313BAA4-2F21-D882-8256-02ECEEBAD6CC}"/>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23</a:t>
            </a:r>
          </a:p>
        </p:txBody>
      </p:sp>
      <p:pic>
        <p:nvPicPr>
          <p:cNvPr id="10242" name="Picture 2" descr="Martha said, ‘I know that he will rise again in the resurrection on the last day.’ Jesus said to her, ‘I am the resurrection and the life; he who believes in Me will live even if he dies, and everyone who lives and believes in Me will never die.’ – Slide 10">
            <a:extLst>
              <a:ext uri="{FF2B5EF4-FFF2-40B4-BE49-F238E27FC236}">
                <a16:creationId xmlns:a16="http://schemas.microsoft.com/office/drawing/2014/main" id="{79F7560C-F186-90C0-6259-E1B1340B3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381" y="2919189"/>
            <a:ext cx="5693020" cy="4269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076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59FE861-3452-23E4-9F73-20551C8342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679AD-8216-E14D-B257-0F071303B19A}"/>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53F3F89-AFDF-BABC-8F13-CBC5258B234C}"/>
              </a:ext>
            </a:extLst>
          </p:cNvPr>
          <p:cNvGrpSpPr/>
          <p:nvPr/>
        </p:nvGrpSpPr>
        <p:grpSpPr>
          <a:xfrm>
            <a:off x="3760971" y="193112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DD06626-4A54-7D53-0641-E269241646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04122EF-3E77-5E42-33BE-59B35150EFDB}"/>
              </a:ext>
            </a:extLst>
          </p:cNvPr>
          <p:cNvSpPr txBox="1"/>
          <p:nvPr/>
        </p:nvSpPr>
        <p:spPr>
          <a:xfrm>
            <a:off x="3257192" y="3179081"/>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“I know,” she replied, “that he will rise to life on the last day.”</a:t>
            </a:r>
            <a:endParaRPr lang="en-US" sz="1777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68EB5F6-8056-9D02-08E6-9DA16B87745C}"/>
              </a:ext>
            </a:extLst>
          </p:cNvPr>
          <p:cNvSpPr txBox="1"/>
          <p:nvPr/>
        </p:nvSpPr>
        <p:spPr>
          <a:xfrm>
            <a:off x="4050997" y="173032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24</a:t>
            </a:r>
          </a:p>
        </p:txBody>
      </p:sp>
      <p:pic>
        <p:nvPicPr>
          <p:cNvPr id="11266" name="Picture 2" descr="When they got to Bethany many Jews from Jerusalem were there also. Martha met Jesus and said ‘Lord, if You had been here, my brother would not have died.’ Jesus said to Martha ‘Your brother will rise again.’ – Slide 9">
            <a:extLst>
              <a:ext uri="{FF2B5EF4-FFF2-40B4-BE49-F238E27FC236}">
                <a16:creationId xmlns:a16="http://schemas.microsoft.com/office/drawing/2014/main" id="{9E4FB8DF-A40E-5DD8-667B-6AF4B60AC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8853" y="2393508"/>
            <a:ext cx="5698655" cy="427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1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7B7D62C9-10A7-B022-8050-E5552A8F91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66DE9B-5940-E4A3-2083-5C2A78EAD65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CC08C62F-B6CD-02F5-9877-15D3E77A40DF}"/>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54B03AA3-DDC0-8513-4267-7F4B11EA548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E5D7DA0-F52C-35A3-2E3D-69EC7AF74B98}"/>
              </a:ext>
            </a:extLst>
          </p:cNvPr>
          <p:cNvSpPr txBox="1"/>
          <p:nvPr/>
        </p:nvSpPr>
        <p:spPr>
          <a:xfrm>
            <a:off x="9448800" y="227210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Jesus said to her, “I am the resurrection and the life. Those who believe in me will live, even though they die;</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E7A1468-05F4-8A95-84D0-7DBB6049E8D7}"/>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25</a:t>
            </a:r>
          </a:p>
        </p:txBody>
      </p:sp>
      <p:pic>
        <p:nvPicPr>
          <p:cNvPr id="12290" name="Picture 2" descr="Martha said, ‘I know that he will rise again in the resurrection on the last day.’ Jesus said to her, ‘I am the resurrection and the life; he who believes in Me will live even if he dies, and everyone who lives and believes in Me will never die.’ – Slide 10">
            <a:extLst>
              <a:ext uri="{FF2B5EF4-FFF2-40B4-BE49-F238E27FC236}">
                <a16:creationId xmlns:a16="http://schemas.microsoft.com/office/drawing/2014/main" id="{7AB9BF42-C63F-D7A3-2268-FF293FA1E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705100"/>
            <a:ext cx="5598269" cy="4198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179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0B4E3AF-2C49-2BA3-F06F-491523F585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0A5FBF-65B7-18C4-F9C2-9F824FE966E9}"/>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6715308-F08A-D3B5-0161-2FA78DBAAC8D}"/>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37D4316-CDA4-1BA7-C8D2-8371BA425A8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C94277E6-5C51-3CD8-6BC6-B79CDC85EA58}"/>
              </a:ext>
            </a:extLst>
          </p:cNvPr>
          <p:cNvSpPr txBox="1"/>
          <p:nvPr/>
        </p:nvSpPr>
        <p:spPr>
          <a:xfrm>
            <a:off x="3352800" y="2588342"/>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and those who live and believe in me will never die. Do you believe this?”</a:t>
            </a:r>
            <a:endParaRPr lang="en-US" sz="2132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047D0E55-B133-E692-E33E-5683CBFA98A1}"/>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26</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FB933756-1652-7C65-A24E-720672CE94FE}"/>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8D40EF9B-D8B1-7425-6562-0F8077390233}"/>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3314" name="Picture 2" descr="Martha said, ‘I know that he will rise again in the resurrection on the last day.’ Jesus said to her, ‘I am the resurrection and the life; he who believes in Me will live even if he dies, and everyone who lives and believes in Me will never die.’ – Slide 10">
            <a:extLst>
              <a:ext uri="{FF2B5EF4-FFF2-40B4-BE49-F238E27FC236}">
                <a16:creationId xmlns:a16="http://schemas.microsoft.com/office/drawing/2014/main" id="{799A45A4-DFE0-0DE1-8611-2DC051B68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7575" y="2256731"/>
            <a:ext cx="5576225" cy="4182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35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9230A5F1-F8C5-3BA8-2501-2F735B6D59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A02A65-3F2F-C5E8-D585-6C5EEC006B68}"/>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CE7C168-8A75-F535-42FB-E7308F208068}"/>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E4CDAA4E-DFF0-15BC-E4D1-3C6EB0DF351A}"/>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44553A97-F85E-83B0-C7D4-E66AA5DD9AB7}"/>
              </a:ext>
            </a:extLst>
          </p:cNvPr>
          <p:cNvSpPr txBox="1"/>
          <p:nvPr/>
        </p:nvSpPr>
        <p:spPr>
          <a:xfrm>
            <a:off x="9448800" y="2272107"/>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“Yes, Lord!” she answered. “I do believe that you are the Messiah, the Son of God, who was to come into the world.”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82C35C7C-6B65-5815-8321-813EBED0515A}"/>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27</a:t>
            </a:r>
          </a:p>
        </p:txBody>
      </p:sp>
      <p:pic>
        <p:nvPicPr>
          <p:cNvPr id="5" name="Picture 2" descr="Martha said, ‘I know that he will rise again in the resurrection on the last day.’ Jesus said to her, ‘I am the resurrection and the life; he who believes in Me will live even if he dies, and everyone who lives and believes in Me will never die.’ – Slide 10">
            <a:extLst>
              <a:ext uri="{FF2B5EF4-FFF2-40B4-BE49-F238E27FC236}">
                <a16:creationId xmlns:a16="http://schemas.microsoft.com/office/drawing/2014/main" id="{68003C75-89CE-1780-CBB8-94F67E8B4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847" y="2766345"/>
            <a:ext cx="5576225" cy="4182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819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E6E1C9F-7F11-7C5A-547D-42F9A78311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F4A659-3F4D-B4A5-3665-EB5574CE653A}"/>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A01BDC-90D8-0E32-60E3-F5AAD474E0B1}"/>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EE14209-447F-17B9-BB28-A1A4B76896E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0A0BD2C-D4DD-5316-88D7-02CAA79FD379}"/>
              </a:ext>
            </a:extLst>
          </p:cNvPr>
          <p:cNvSpPr txBox="1"/>
          <p:nvPr/>
        </p:nvSpPr>
        <p:spPr>
          <a:xfrm>
            <a:off x="9448800" y="3695700"/>
            <a:ext cx="5886808" cy="2215991"/>
          </a:xfrm>
          <a:prstGeom prst="rect">
            <a:avLst/>
          </a:prstGeom>
        </p:spPr>
        <p:txBody>
          <a:bodyPr lIns="0" tIns="0" rIns="0" bIns="0" rtlCol="0" anchor="t">
            <a:spAutoFit/>
          </a:bodyPr>
          <a:lstStyle/>
          <a:p>
            <a:pPr algn="ctr">
              <a:spcBef>
                <a:spcPct val="0"/>
              </a:spcBef>
            </a:pPr>
            <a:r>
              <a:rPr lang="en-US" sz="4800" dirty="0">
                <a:latin typeface="Nunito Bold" charset="0"/>
              </a:rPr>
              <a:t>His heart was touched, and he was deeply moved.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40CAB6-24F0-DA09-6D2F-5457904023AD}"/>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33b</a:t>
            </a:r>
          </a:p>
        </p:txBody>
      </p:sp>
      <p:pic>
        <p:nvPicPr>
          <p:cNvPr id="14338" name="Picture 2" descr="When Mary came to Jesus she fell at His feet. ‘Lord if You had been here, my brother would not have died,’ she cried. When Jesus saw her along with others weeping He was deeply moved. Jesus wept. – Slide 11">
            <a:extLst>
              <a:ext uri="{FF2B5EF4-FFF2-40B4-BE49-F238E27FC236}">
                <a16:creationId xmlns:a16="http://schemas.microsoft.com/office/drawing/2014/main" id="{A6D75976-0D19-AEF9-1E5B-663E4ADC6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1" y="28575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876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91AF6CE-3BE1-C761-AAD1-82E3E0086F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CC69999-8A05-6043-30BC-8E7188E237D4}"/>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txBody>
          <a:bodyPr/>
          <a:lstStyle/>
          <a:p>
            <a:endParaRPr lang="en-PH" dirty="0"/>
          </a:p>
        </p:txBody>
      </p:sp>
      <p:grpSp>
        <p:nvGrpSpPr>
          <p:cNvPr id="3" name="Group 3">
            <a:extLst>
              <a:ext uri="{FF2B5EF4-FFF2-40B4-BE49-F238E27FC236}">
                <a16:creationId xmlns:a16="http://schemas.microsoft.com/office/drawing/2014/main" id="{CF1DA6A1-0E4E-BE0D-E232-04F7EDEB6542}"/>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EE6861E2-34E2-BD48-ED4A-931775781FBF}"/>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19CC39A9-515C-5F8F-128B-DB25C4D1F085}"/>
              </a:ext>
            </a:extLst>
          </p:cNvPr>
          <p:cNvSpPr txBox="1"/>
          <p:nvPr/>
        </p:nvSpPr>
        <p:spPr>
          <a:xfrm>
            <a:off x="3352800" y="2588342"/>
            <a:ext cx="5886808" cy="4431983"/>
          </a:xfrm>
          <a:prstGeom prst="rect">
            <a:avLst/>
          </a:prstGeom>
        </p:spPr>
        <p:txBody>
          <a:bodyPr lIns="0" tIns="0" rIns="0" bIns="0" rtlCol="0" anchor="t">
            <a:spAutoFit/>
          </a:bodyPr>
          <a:lstStyle/>
          <a:p>
            <a:r>
              <a:rPr lang="en-US" sz="4800" dirty="0">
                <a:latin typeface="Nunito Bold" charset="0"/>
              </a:rPr>
              <a:t>“Where have you buried him?” he asked them.</a:t>
            </a:r>
          </a:p>
          <a:p>
            <a:r>
              <a:rPr lang="en-US" sz="4800" dirty="0">
                <a:latin typeface="Nunito Bold" charset="0"/>
              </a:rPr>
              <a:t>“Come and see, Lord,” they answered.</a:t>
            </a:r>
          </a:p>
        </p:txBody>
      </p:sp>
      <p:sp>
        <p:nvSpPr>
          <p:cNvPr id="8" name="TextBox 8">
            <a:extLst>
              <a:ext uri="{FF2B5EF4-FFF2-40B4-BE49-F238E27FC236}">
                <a16:creationId xmlns:a16="http://schemas.microsoft.com/office/drawing/2014/main" id="{5CA97B1F-F280-D851-6517-0143F9AAA8E3}"/>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34</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85F9C759-54FC-DA9E-7C80-C832035E8995}"/>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1B25F650-86CB-E45C-D991-B93792BDF1EB}"/>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6386" name="Picture 2" descr="When they got to Bethany many Jews from Jerusalem were there also. Martha met Jesus and said ‘Lord, if You had been here, my brother would not have died.’ Jesus said to Martha ‘Your brother will rise again.’ – Slide 9">
            <a:extLst>
              <a:ext uri="{FF2B5EF4-FFF2-40B4-BE49-F238E27FC236}">
                <a16:creationId xmlns:a16="http://schemas.microsoft.com/office/drawing/2014/main" id="{56E3ED95-362F-D693-BAFB-C5D19F450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9634" y="2524432"/>
            <a:ext cx="5708391" cy="484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614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BF79689C-0353-BE4E-9062-C6F5CF3FC8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75E7E9-E7A0-9E00-4C72-0C21C34FB29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E76D9FC-2D63-B8D0-7AE7-7AA6CC383054}"/>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D1241D77-C054-AD03-4C08-42066782A9E8}"/>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97BEED0-95D2-F3B6-E543-3465CC7529B9}"/>
              </a:ext>
            </a:extLst>
          </p:cNvPr>
          <p:cNvSpPr txBox="1"/>
          <p:nvPr/>
        </p:nvSpPr>
        <p:spPr>
          <a:xfrm>
            <a:off x="9601200" y="4000500"/>
            <a:ext cx="5886808" cy="738664"/>
          </a:xfrm>
          <a:prstGeom prst="rect">
            <a:avLst/>
          </a:prstGeom>
        </p:spPr>
        <p:txBody>
          <a:bodyPr lIns="0" tIns="0" rIns="0" bIns="0" rtlCol="0" anchor="t">
            <a:spAutoFit/>
          </a:bodyPr>
          <a:lstStyle/>
          <a:p>
            <a:pPr algn="ctr">
              <a:spcBef>
                <a:spcPct val="0"/>
              </a:spcBef>
            </a:pPr>
            <a:r>
              <a:rPr lang="en-PH" sz="4800" b="1" baseline="30000" dirty="0">
                <a:latin typeface="Nunito Bold" charset="0"/>
              </a:rPr>
              <a:t> </a:t>
            </a:r>
            <a:r>
              <a:rPr lang="en-PH" sz="4800" dirty="0">
                <a:latin typeface="Nunito Bold" charset="0"/>
              </a:rPr>
              <a:t>Jesus wept.</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B3A1EEB8-9562-8F29-519E-6CA3FE6E7681}"/>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35</a:t>
            </a:r>
          </a:p>
        </p:txBody>
      </p:sp>
      <p:pic>
        <p:nvPicPr>
          <p:cNvPr id="6" name="Picture 2" descr="When Mary came to Jesus she fell at His feet. ‘Lord if You had been here, my brother would not have died,’ she cried. When Jesus saw her along with others weeping He was deeply moved. Jesus wept. – Slide 11">
            <a:extLst>
              <a:ext uri="{FF2B5EF4-FFF2-40B4-BE49-F238E27FC236}">
                <a16:creationId xmlns:a16="http://schemas.microsoft.com/office/drawing/2014/main" id="{EB59A7F7-53A4-2878-2A89-25A7520A7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1" y="28575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770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9CFC8703-DABF-5745-9AC3-EF98C6E0E1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71AA5D-8E3B-F7D9-A9A7-62B1F7F8CB5B}"/>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93DF6BA4-CDEE-CB13-D377-EB5FB8430BA0}"/>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49BC8E-1BC4-3A3E-04B3-C7E85CC247B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BD8D9850-06A1-5CA4-4E69-7149ADF40953}"/>
              </a:ext>
            </a:extLst>
          </p:cNvPr>
          <p:cNvSpPr txBox="1"/>
          <p:nvPr/>
        </p:nvSpPr>
        <p:spPr>
          <a:xfrm>
            <a:off x="9448800" y="3695700"/>
            <a:ext cx="5886808" cy="2215991"/>
          </a:xfrm>
          <a:prstGeom prst="rect">
            <a:avLst/>
          </a:prstGeom>
        </p:spPr>
        <p:txBody>
          <a:bodyPr lIns="0" tIns="0" rIns="0" bIns="0" rtlCol="0" anchor="t">
            <a:spAutoFit/>
          </a:bodyPr>
          <a:lstStyle/>
          <a:p>
            <a:pPr algn="ctr">
              <a:spcBef>
                <a:spcPct val="0"/>
              </a:spcBef>
            </a:pPr>
            <a:r>
              <a:rPr lang="en-US" sz="4800" dirty="0">
                <a:latin typeface="Nunito Bold" charset="0"/>
              </a:rPr>
              <a:t>“See how much he loved him!” the people said.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09D8B147-B0F8-77DF-52FD-9E966D9C3FBC}"/>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36</a:t>
            </a:r>
          </a:p>
        </p:txBody>
      </p:sp>
      <p:pic>
        <p:nvPicPr>
          <p:cNvPr id="14338" name="Picture 2" descr="When Mary came to Jesus she fell at His feet. ‘Lord if You had been here, my brother would not have died,’ she cried. When Jesus saw her along with others weeping He was deeply moved. Jesus wept. – Slide 11">
            <a:extLst>
              <a:ext uri="{FF2B5EF4-FFF2-40B4-BE49-F238E27FC236}">
                <a16:creationId xmlns:a16="http://schemas.microsoft.com/office/drawing/2014/main" id="{EFD7C31E-C849-0DA1-122B-DAFFB233A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1" y="28575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445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4404540B-5C35-B087-54DA-5838E7C2D4C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9063FAB-5AF9-88EC-F6C3-C572D8F906A4}"/>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1EFFDCDB-C8F2-C46A-BF22-6F2DDD3E3EA8}"/>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D244AB36-A387-B357-6EAC-A1469034073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B3DB249-C7C7-C7CE-DAA8-3CA598B5784C}"/>
              </a:ext>
            </a:extLst>
          </p:cNvPr>
          <p:cNvSpPr txBox="1"/>
          <p:nvPr/>
        </p:nvSpPr>
        <p:spPr>
          <a:xfrm>
            <a:off x="3352800" y="2588342"/>
            <a:ext cx="5886808" cy="5170646"/>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But some of them said, “He gave sight to the blind man, didn't he? Could he not have kept Lazarus from dying?”</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009375B7-E0DB-43B6-14EC-0784D92B1CDA}"/>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37</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8981F6E5-58B7-4280-3138-633ED996862A}"/>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C4346105-30DC-D247-B831-F0B0D01F84BF}"/>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9" name="Picture 2" descr="When Mary came to Jesus she fell at His feet. ‘Lord if You had been here, my brother would not have died,’ she cried. When Jesus saw her along with others weeping He was deeply moved. Jesus wept. – Slide 11">
            <a:extLst>
              <a:ext uri="{FF2B5EF4-FFF2-40B4-BE49-F238E27FC236}">
                <a16:creationId xmlns:a16="http://schemas.microsoft.com/office/drawing/2014/main" id="{5A65D358-0708-8D18-B0F9-1552F6E2E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0886" y="25527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849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0C9E0869-E600-B92D-1122-391CE79CFA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670DD0-F141-62B0-737E-C574CBF84B01}"/>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83633DA-C8B1-0EAE-D633-1128DE11DA34}"/>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0B60D563-193F-4AED-227A-B3B5D40DB15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9B1D406-FBC9-9B8A-2983-375EC29C13FA}"/>
              </a:ext>
            </a:extLst>
          </p:cNvPr>
          <p:cNvSpPr txBox="1"/>
          <p:nvPr/>
        </p:nvSpPr>
        <p:spPr>
          <a:xfrm>
            <a:off x="9483214" y="2540317"/>
            <a:ext cx="5886808" cy="4431983"/>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Deeply moved once more, Jesus went to the tomb, which was a cave with a stone placed at the entrance.</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87641EC-4EAE-3031-279D-F8ADE008E4DD}"/>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38</a:t>
            </a:r>
          </a:p>
        </p:txBody>
      </p:sp>
      <p:pic>
        <p:nvPicPr>
          <p:cNvPr id="17410" name="Picture 2" descr="At Lazarus’ tomb. Jesus raised His eyes and said, ‘Father, I thank You that You have heard Me, I knew that You always hear Me; but because of the people standing around I said it, so that they may believe that You sent Me.’ – Slide 12">
            <a:extLst>
              <a:ext uri="{FF2B5EF4-FFF2-40B4-BE49-F238E27FC236}">
                <a16:creationId xmlns:a16="http://schemas.microsoft.com/office/drawing/2014/main" id="{9A12C143-FAF9-FE16-1A1A-DA3FDF413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7361" y="2781300"/>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084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2F583371-8DB6-F0A5-CDCA-8202B7DE58E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7C8143D-7424-6746-4B15-A32E9A698B16}"/>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748973-D11A-FAA2-5A0F-6ECFFFF23BDA}"/>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252770E-1374-E140-9F58-770E5453C0DA}"/>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36AB949-37DB-2286-B96C-D010162F02CB}"/>
              </a:ext>
            </a:extLst>
          </p:cNvPr>
          <p:cNvSpPr txBox="1"/>
          <p:nvPr/>
        </p:nvSpPr>
        <p:spPr>
          <a:xfrm>
            <a:off x="3352800" y="2588342"/>
            <a:ext cx="5886808" cy="6647974"/>
          </a:xfrm>
          <a:prstGeom prst="rect">
            <a:avLst/>
          </a:prstGeom>
        </p:spPr>
        <p:txBody>
          <a:bodyPr lIns="0" tIns="0" rIns="0" bIns="0" rtlCol="0" anchor="t">
            <a:spAutoFit/>
          </a:bodyPr>
          <a:lstStyle/>
          <a:p>
            <a:r>
              <a:rPr lang="en-US" dirty="0"/>
              <a:t>“</a:t>
            </a:r>
            <a:r>
              <a:rPr lang="en-US" sz="4800" dirty="0">
                <a:latin typeface="Nunito Bold" charset="0"/>
              </a:rPr>
              <a:t>Take the stone away!” Jesus ordered.</a:t>
            </a:r>
          </a:p>
          <a:p>
            <a:r>
              <a:rPr lang="en-US" sz="4800" dirty="0">
                <a:latin typeface="Nunito Bold" charset="0"/>
              </a:rPr>
              <a:t>Martha, the dead man's sister, answered, “There will be a bad smell, Lord. He has been buried four days!”</a:t>
            </a:r>
          </a:p>
        </p:txBody>
      </p:sp>
      <p:sp>
        <p:nvSpPr>
          <p:cNvPr id="8" name="TextBox 8">
            <a:extLst>
              <a:ext uri="{FF2B5EF4-FFF2-40B4-BE49-F238E27FC236}">
                <a16:creationId xmlns:a16="http://schemas.microsoft.com/office/drawing/2014/main" id="{84988A0F-C7CD-9B29-2E7D-38DAB5164EF1}"/>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39</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8207EBCA-DCF6-3A34-BD5D-0AC247C98282}"/>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EBA27B3F-699F-2AAD-D843-47FCF582BEFA}"/>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0" name="Picture 2" descr="At Lazarus’ tomb. Jesus raised His eyes and said, ‘Father, I thank You that You have heard Me, I knew that You always hear Me; but because of the people standing around I said it, so that they may believe that You sent Me.’ – Slide 12">
            <a:extLst>
              <a:ext uri="{FF2B5EF4-FFF2-40B4-BE49-F238E27FC236}">
                <a16:creationId xmlns:a16="http://schemas.microsoft.com/office/drawing/2014/main" id="{2CF61CB5-4FE8-2270-D86F-56D3BEE56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7774" y="2588342"/>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604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7D2FAE7A-2A2E-A283-CC66-099863B07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3342083-0243-BD44-9EAC-7C0BD0C2B3A4}"/>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91A9576-F06D-E457-6D16-8B7A0F3D7611}"/>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9F6648C6-F5F8-78AF-A29C-4DF19BD1FCC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31B92EA-FAB9-2F22-5337-D93CA316DE2E}"/>
              </a:ext>
            </a:extLst>
          </p:cNvPr>
          <p:cNvSpPr txBox="1"/>
          <p:nvPr/>
        </p:nvSpPr>
        <p:spPr>
          <a:xfrm>
            <a:off x="9483214" y="2540317"/>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Jesus said to her, “Didn't I tell you that you would see God's glory if you believed?”</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50E81F0F-15C2-26F8-BA7E-D2109F4CFB43}"/>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40</a:t>
            </a:r>
          </a:p>
        </p:txBody>
      </p:sp>
      <p:pic>
        <p:nvPicPr>
          <p:cNvPr id="17410" name="Picture 2" descr="At Lazarus’ tomb. Jesus raised His eyes and said, ‘Father, I thank You that You have heard Me, I knew that You always hear Me; but because of the people standing around I said it, so that they may believe that You sent Me.’ – Slide 12">
            <a:extLst>
              <a:ext uri="{FF2B5EF4-FFF2-40B4-BE49-F238E27FC236}">
                <a16:creationId xmlns:a16="http://schemas.microsoft.com/office/drawing/2014/main" id="{5AAA7E6D-102D-8A00-A542-1F514FF2D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7361" y="2781300"/>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354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D37031C7-3B0B-9100-1A9E-F10D0E72CC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CD97B0-EB49-B10E-BAF2-9CE36BCCD9E1}"/>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B133618D-193F-0213-3BF3-C0970345DFC6}"/>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21E6A740-0C3F-04BC-43CA-1BDB33038029}"/>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5FEE6FC9-889C-B47F-CBA2-9B7936DBD227}"/>
              </a:ext>
            </a:extLst>
          </p:cNvPr>
          <p:cNvSpPr txBox="1"/>
          <p:nvPr/>
        </p:nvSpPr>
        <p:spPr>
          <a:xfrm>
            <a:off x="3352800" y="2588342"/>
            <a:ext cx="5886808" cy="4431983"/>
          </a:xfrm>
          <a:prstGeom prst="rect">
            <a:avLst/>
          </a:prstGeom>
        </p:spPr>
        <p:txBody>
          <a:bodyPr lIns="0" tIns="0" rIns="0" bIns="0" rtlCol="0" anchor="t">
            <a:spAutoFit/>
          </a:bodyPr>
          <a:lstStyle/>
          <a:p>
            <a:r>
              <a:rPr lang="en-US" sz="4800" dirty="0">
                <a:latin typeface="Nunito Bold" charset="0"/>
              </a:rPr>
              <a:t>“They took the stone away. Jesus looked up and said, “I thank you, Father, that you listen to me. </a:t>
            </a:r>
            <a:endParaRPr lang="en-US" sz="11500" dirty="0">
              <a:latin typeface="Nunito Bold" charset="0"/>
            </a:endParaRPr>
          </a:p>
        </p:txBody>
      </p:sp>
      <p:sp>
        <p:nvSpPr>
          <p:cNvPr id="8" name="TextBox 8">
            <a:extLst>
              <a:ext uri="{FF2B5EF4-FFF2-40B4-BE49-F238E27FC236}">
                <a16:creationId xmlns:a16="http://schemas.microsoft.com/office/drawing/2014/main" id="{35A251CB-866D-3694-A1D8-37A75A35A2B9}"/>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41</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8D9A770A-920E-438F-2423-2D2A1950D451}"/>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E780F239-2125-CAE6-05DE-267F7442359D}"/>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0" name="Picture 2" descr="At Lazarus’ tomb. Jesus raised His eyes and said, ‘Father, I thank You that You have heard Me, I knew that You always hear Me; but because of the people standing around I said it, so that they may believe that You sent Me.’ – Slide 12">
            <a:extLst>
              <a:ext uri="{FF2B5EF4-FFF2-40B4-BE49-F238E27FC236}">
                <a16:creationId xmlns:a16="http://schemas.microsoft.com/office/drawing/2014/main" id="{00F9D866-2272-5E2B-1C41-8ACA11A688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7774" y="2588342"/>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325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B51DB912-E4DA-38AB-F383-2143F9E7B5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862F35B-579E-2FE1-75AD-EB81EA2F7B94}"/>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39CF3008-4BB4-F841-623D-145D0F03CDD4}"/>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4694F0E8-5FBF-BB66-F7C1-70D7797C826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0B5F125-A46B-8257-E9F9-70E5D9180BFF}"/>
              </a:ext>
            </a:extLst>
          </p:cNvPr>
          <p:cNvSpPr txBox="1"/>
          <p:nvPr/>
        </p:nvSpPr>
        <p:spPr>
          <a:xfrm>
            <a:off x="9483214" y="2540317"/>
            <a:ext cx="5886808" cy="4739759"/>
          </a:xfrm>
          <a:prstGeom prst="rect">
            <a:avLst/>
          </a:prstGeom>
        </p:spPr>
        <p:txBody>
          <a:bodyPr lIns="0" tIns="0" rIns="0" bIns="0" rtlCol="0" anchor="t">
            <a:spAutoFit/>
          </a:bodyPr>
          <a:lstStyle/>
          <a:p>
            <a:pPr algn="ctr">
              <a:spcBef>
                <a:spcPct val="0"/>
              </a:spcBef>
            </a:pPr>
            <a:r>
              <a:rPr lang="en-US" sz="4400" dirty="0">
                <a:latin typeface="Nunito Bold" charset="0"/>
              </a:rPr>
              <a:t>I know that you always listen to me, but I say this for the sake of the people here, so that they will believe that you sent me.”</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F19DC787-77FC-D96E-45A1-B39116FA09F3}"/>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42</a:t>
            </a:r>
          </a:p>
        </p:txBody>
      </p:sp>
      <p:pic>
        <p:nvPicPr>
          <p:cNvPr id="17410" name="Picture 2" descr="At Lazarus’ tomb. Jesus raised His eyes and said, ‘Father, I thank You that You have heard Me, I knew that You always hear Me; but because of the people standing around I said it, so that they may believe that You sent Me.’ – Slide 12">
            <a:extLst>
              <a:ext uri="{FF2B5EF4-FFF2-40B4-BE49-F238E27FC236}">
                <a16:creationId xmlns:a16="http://schemas.microsoft.com/office/drawing/2014/main" id="{C32E7E43-7E31-A26A-E886-F7092F452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7361" y="2781300"/>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285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4B849E13-16E5-9232-9FAA-4E10ADB812D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D394262-BD2D-092D-5B77-36D71E771DF8}"/>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C99B5C9-B414-B2E5-AB6B-A2FD69977E48}"/>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650B385-8712-FBFF-9EAF-46DA2AE2E94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21CB351-1294-2DEF-0BBC-DC0ACF566780}"/>
              </a:ext>
            </a:extLst>
          </p:cNvPr>
          <p:cNvSpPr txBox="1"/>
          <p:nvPr/>
        </p:nvSpPr>
        <p:spPr>
          <a:xfrm>
            <a:off x="3352800" y="2588342"/>
            <a:ext cx="5886808" cy="2954655"/>
          </a:xfrm>
          <a:prstGeom prst="rect">
            <a:avLst/>
          </a:prstGeom>
        </p:spPr>
        <p:txBody>
          <a:bodyPr lIns="0" tIns="0" rIns="0" bIns="0" rtlCol="0" anchor="t">
            <a:spAutoFit/>
          </a:bodyPr>
          <a:lstStyle/>
          <a:p>
            <a:r>
              <a:rPr lang="en-US" sz="4800" dirty="0">
                <a:latin typeface="Nunito Bold" charset="0"/>
              </a:rPr>
              <a:t>After he had said this, he called out in a loud voice, “Lazarus, come out!”</a:t>
            </a:r>
            <a:endParaRPr lang="en-US" sz="49600" dirty="0">
              <a:latin typeface="Nunito Bold" charset="0"/>
            </a:endParaRPr>
          </a:p>
        </p:txBody>
      </p:sp>
      <p:sp>
        <p:nvSpPr>
          <p:cNvPr id="8" name="TextBox 8">
            <a:extLst>
              <a:ext uri="{FF2B5EF4-FFF2-40B4-BE49-F238E27FC236}">
                <a16:creationId xmlns:a16="http://schemas.microsoft.com/office/drawing/2014/main" id="{E8F91FE8-A7C7-F659-1CE4-661C263E0160}"/>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43</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0F9DCED7-A149-9BB2-105F-87A2A5661AE7}"/>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53DF5394-52C7-AFBB-81A0-51831C52BC13}"/>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0" name="Picture 2" descr="At Lazarus’ tomb. Jesus raised His eyes and said, ‘Father, I thank You that You have heard Me, I knew that You always hear Me; but because of the people standing around I said it, so that they may believe that You sent Me.’ – Slide 12">
            <a:extLst>
              <a:ext uri="{FF2B5EF4-FFF2-40B4-BE49-F238E27FC236}">
                <a16:creationId xmlns:a16="http://schemas.microsoft.com/office/drawing/2014/main" id="{C4D4F137-7B6B-7967-CFEF-A3ED20D87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7774" y="2588342"/>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791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EC200DF6-BEB7-AE7F-470D-2F7B73E2CC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20C352-3B6C-4626-F3E9-8A358ADF1015}"/>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0D9990C4-E056-7C2E-3EF7-8F50E5FC056C}"/>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DEC5318-81EA-803A-A804-B6B9E76DC749}"/>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B086A08-99FE-1143-4B5A-6467740C4DAC}"/>
              </a:ext>
            </a:extLst>
          </p:cNvPr>
          <p:cNvSpPr txBox="1"/>
          <p:nvPr/>
        </p:nvSpPr>
        <p:spPr>
          <a:xfrm>
            <a:off x="9483214" y="2540317"/>
            <a:ext cx="5886808" cy="5909310"/>
          </a:xfrm>
          <a:prstGeom prst="rect">
            <a:avLst/>
          </a:prstGeom>
        </p:spPr>
        <p:txBody>
          <a:bodyPr lIns="0" tIns="0" rIns="0" bIns="0" rtlCol="0" anchor="t">
            <a:spAutoFit/>
          </a:bodyPr>
          <a:lstStyle/>
          <a:p>
            <a:pPr algn="ctr">
              <a:spcBef>
                <a:spcPct val="0"/>
              </a:spcBef>
            </a:pPr>
            <a:r>
              <a:rPr lang="en-US" sz="4800" dirty="0">
                <a:latin typeface="Nunito Bold" charset="0"/>
              </a:rPr>
              <a:t>He came out, his hands and feet wrapped in grave cloths, and with a cloth around his face. “Untie him,” Jesus told them, “and let him go.”</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8182153-5AAB-10B9-9AD0-8B89F243FE38}"/>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44</a:t>
            </a:r>
          </a:p>
        </p:txBody>
      </p:sp>
      <p:pic>
        <p:nvPicPr>
          <p:cNvPr id="19458" name="Picture 2" descr="Then Jesus yelled ‘Lazarus, come out.’ The man who had died came out, bound hand and foot with wrappings, and his face was wrapped around with cloth. Jesus said to them, ‘Unbind him, and let him go.’ – Slide 13">
            <a:extLst>
              <a:ext uri="{FF2B5EF4-FFF2-40B4-BE49-F238E27FC236}">
                <a16:creationId xmlns:a16="http://schemas.microsoft.com/office/drawing/2014/main" id="{076486E5-ADEB-6A6E-61A9-3B1E2A943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076" y="2705100"/>
            <a:ext cx="5299711" cy="397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710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4830E40-0192-3D89-F2B2-E616F6EB1A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B43892-EBE9-7D70-3429-4D03A8B5C68E}"/>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E0720DB-19F0-57E1-9C04-B786C15C705A}"/>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40579E56-0B43-1568-9733-A28F5EA51632}"/>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EA2154B-D6B0-E6CA-719F-4442AD116F3C}"/>
              </a:ext>
            </a:extLst>
          </p:cNvPr>
          <p:cNvSpPr txBox="1"/>
          <p:nvPr/>
        </p:nvSpPr>
        <p:spPr>
          <a:xfrm>
            <a:off x="3352800" y="2588342"/>
            <a:ext cx="5886808" cy="3693319"/>
          </a:xfrm>
          <a:prstGeom prst="rect">
            <a:avLst/>
          </a:prstGeom>
        </p:spPr>
        <p:txBody>
          <a:bodyPr lIns="0" tIns="0" rIns="0" bIns="0" rtlCol="0" anchor="t">
            <a:spAutoFit/>
          </a:bodyPr>
          <a:lstStyle/>
          <a:p>
            <a:r>
              <a:rPr lang="en-US" sz="4800" dirty="0">
                <a:latin typeface="Nunito Bold" charset="0"/>
              </a:rPr>
              <a:t>Many of the people who had come to visit Mary saw what Jesus did, and they believed in him.</a:t>
            </a:r>
            <a:endParaRPr lang="en-US" sz="213200" dirty="0">
              <a:latin typeface="Nunito Bold" charset="0"/>
            </a:endParaRPr>
          </a:p>
        </p:txBody>
      </p:sp>
      <p:sp>
        <p:nvSpPr>
          <p:cNvPr id="8" name="TextBox 8">
            <a:extLst>
              <a:ext uri="{FF2B5EF4-FFF2-40B4-BE49-F238E27FC236}">
                <a16:creationId xmlns:a16="http://schemas.microsoft.com/office/drawing/2014/main" id="{86263738-2D5B-2244-3D54-BAF39A4E004A}"/>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45</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7E156C02-C159-02EF-4251-3EE18C91AD9C}"/>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0102C1F1-51D3-6CF5-C218-913D4B9032D2}"/>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21506" name="Picture 2" descr="Many of the Jews who came to comfort Mary and Martha because of the death of their brother were now rejoicing with them that Lazarus was alive. They believed in Jesus. Some did not believe. – Slide 14">
            <a:extLst>
              <a:ext uri="{FF2B5EF4-FFF2-40B4-BE49-F238E27FC236}">
                <a16:creationId xmlns:a16="http://schemas.microsoft.com/office/drawing/2014/main" id="{7F78490E-E1F0-ADE9-5381-7E5C2CA4B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1809" y="2359780"/>
            <a:ext cx="5642025" cy="4231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916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Come out Lazarus Tomb Craft</a:t>
            </a:r>
          </a:p>
        </p:txBody>
      </p:sp>
      <p:sp>
        <p:nvSpPr>
          <p:cNvPr id="7" name="TextBox 7"/>
          <p:cNvSpPr txBox="1"/>
          <p:nvPr/>
        </p:nvSpPr>
        <p:spPr>
          <a:xfrm>
            <a:off x="3699704" y="4533900"/>
            <a:ext cx="5596695" cy="2462213"/>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734061" lvl="1" indent="-367031" algn="l">
              <a:buFont typeface="Arial"/>
              <a:buChar char="•"/>
            </a:pPr>
            <a:r>
              <a:rPr lang="en-US" sz="3000" spc="98" dirty="0">
                <a:solidFill>
                  <a:srgbClr val="5A3114"/>
                </a:solidFill>
                <a:latin typeface="Nunito"/>
                <a:ea typeface="Nunito"/>
                <a:cs typeface="Nunito"/>
                <a:sym typeface="Nunito"/>
              </a:rPr>
              <a:t>Paper</a:t>
            </a:r>
          </a:p>
          <a:p>
            <a:pPr marL="734061" lvl="1" indent="-367031" algn="l">
              <a:buFont typeface="Arial"/>
              <a:buChar char="•"/>
            </a:pPr>
            <a:r>
              <a:rPr lang="en-US" sz="3000" spc="98" dirty="0">
                <a:solidFill>
                  <a:srgbClr val="5A3114"/>
                </a:solidFill>
                <a:latin typeface="Nunito"/>
                <a:ea typeface="Nunito"/>
                <a:cs typeface="Nunito"/>
                <a:sym typeface="Nunito"/>
              </a:rPr>
              <a:t>Crayons</a:t>
            </a:r>
          </a:p>
        </p:txBody>
      </p:sp>
      <p:pic>
        <p:nvPicPr>
          <p:cNvPr id="22530" name="Picture 2" descr="Lazarus Crafts for Children's Ministry">
            <a:extLst>
              <a:ext uri="{FF2B5EF4-FFF2-40B4-BE49-F238E27FC236}">
                <a16:creationId xmlns:a16="http://schemas.microsoft.com/office/drawing/2014/main" id="{4E887952-A239-E776-F855-736765FDA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2128932"/>
            <a:ext cx="5257800" cy="525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31556" y="2259858"/>
            <a:ext cx="5747886" cy="5257850"/>
          </a:xfrm>
          <a:prstGeom prst="rect">
            <a:avLst/>
          </a:prstGeom>
        </p:spPr>
        <p:txBody>
          <a:bodyPr lIns="0" tIns="0" rIns="0" bIns="0" rtlCol="0" anchor="t">
            <a:spAutoFit/>
          </a:bodyPr>
          <a:lstStyle/>
          <a:p>
            <a:pPr marL="514350" indent="-514350">
              <a:lnSpc>
                <a:spcPts val="4063"/>
              </a:lnSpc>
              <a:buAutoNum type="arabicPeriod"/>
            </a:pPr>
            <a:r>
              <a:rPr lang="en-PH" sz="4000" dirty="0"/>
              <a:t>Draw big tomb at the center of the paper</a:t>
            </a:r>
            <a:r>
              <a:rPr lang="en-US" sz="3800" dirty="0">
                <a:solidFill>
                  <a:srgbClr val="000000"/>
                </a:solidFill>
                <a:latin typeface="Calibri (MS)"/>
                <a:ea typeface="Calibri (MS)"/>
                <a:cs typeface="Calibri (MS)"/>
                <a:sym typeface="Calibri (MS)"/>
              </a:rPr>
              <a:t>.</a:t>
            </a:r>
          </a:p>
          <a:p>
            <a:pPr marL="514350" indent="-514350">
              <a:lnSpc>
                <a:spcPts val="4063"/>
              </a:lnSpc>
              <a:buAutoNum type="arabicPeriod"/>
            </a:pPr>
            <a:r>
              <a:rPr lang="en-US" sz="3800" dirty="0">
                <a:solidFill>
                  <a:srgbClr val="000000"/>
                </a:solidFill>
                <a:latin typeface="Calibri (MS)"/>
                <a:ea typeface="Calibri (MS)"/>
                <a:cs typeface="Calibri (MS)"/>
                <a:sym typeface="Calibri (MS)"/>
              </a:rPr>
              <a:t>Draw Lazarus outside the tomb.</a:t>
            </a:r>
            <a:endParaRPr lang="en-US" sz="3800" i="1" dirty="0">
              <a:solidFill>
                <a:srgbClr val="000000"/>
              </a:solidFill>
              <a:latin typeface="Calibri (MS)"/>
              <a:ea typeface="Calibri (MS)"/>
              <a:cs typeface="Calibri (MS)"/>
              <a:sym typeface="Calibri (MS)"/>
            </a:endParaRPr>
          </a:p>
          <a:p>
            <a:pPr marL="514350" indent="-514350">
              <a:lnSpc>
                <a:spcPts val="4063"/>
              </a:lnSpc>
              <a:buAutoNum type="arabicPeriod"/>
            </a:pPr>
            <a:r>
              <a:rPr lang="en-US" sz="3800" dirty="0">
                <a:solidFill>
                  <a:srgbClr val="000000"/>
                </a:solidFill>
                <a:latin typeface="Calibri (MS)"/>
                <a:ea typeface="Calibri (MS)"/>
                <a:cs typeface="Calibri (MS)"/>
                <a:sym typeface="Calibri (MS)"/>
              </a:rPr>
              <a:t>Draw big stone beside the opening of the tomb.</a:t>
            </a:r>
          </a:p>
          <a:p>
            <a:pPr marL="514350" indent="-514350">
              <a:lnSpc>
                <a:spcPts val="4063"/>
              </a:lnSpc>
              <a:buAutoNum type="arabicPeriod"/>
            </a:pPr>
            <a:r>
              <a:rPr lang="en-US" sz="3800" dirty="0">
                <a:solidFill>
                  <a:srgbClr val="000000"/>
                </a:solidFill>
                <a:latin typeface="Calibri (MS)"/>
                <a:ea typeface="Calibri (MS)"/>
                <a:cs typeface="Calibri (MS)"/>
                <a:sym typeface="Calibri (MS)"/>
              </a:rPr>
              <a:t>Write “Lazarus, Come Out” on top of the tomb.</a:t>
            </a:r>
          </a:p>
          <a:p>
            <a:pPr marL="514350" indent="-514350">
              <a:lnSpc>
                <a:spcPts val="4063"/>
              </a:lnSpc>
              <a:buAutoNum type="arabicPeriod"/>
            </a:pPr>
            <a:r>
              <a:rPr lang="en-US" sz="3800" dirty="0">
                <a:solidFill>
                  <a:srgbClr val="000000"/>
                </a:solidFill>
                <a:latin typeface="Calibri (MS)"/>
                <a:ea typeface="Calibri (MS)"/>
                <a:cs typeface="Calibri (MS)"/>
                <a:sym typeface="Calibri (MS)"/>
              </a:rPr>
              <a:t>Color the tomb and the stone.</a:t>
            </a:r>
          </a:p>
        </p:txBody>
      </p:sp>
      <p:pic>
        <p:nvPicPr>
          <p:cNvPr id="23554" name="Picture 2" descr="Lazarus Crafts for Children's Ministry">
            <a:extLst>
              <a:ext uri="{FF2B5EF4-FFF2-40B4-BE49-F238E27FC236}">
                <a16:creationId xmlns:a16="http://schemas.microsoft.com/office/drawing/2014/main" id="{C9DBDA27-A79D-25EC-01F7-5C9025C90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9514" y="2259858"/>
            <a:ext cx="5093442" cy="50934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1351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55293" y="2245995"/>
            <a:ext cx="5576545" cy="5416868"/>
          </a:xfrm>
          <a:prstGeom prst="rect">
            <a:avLst/>
          </a:prstGeom>
        </p:spPr>
        <p:txBody>
          <a:bodyPr lIns="0" tIns="0" rIns="0" bIns="0" rtlCol="0" anchor="t">
            <a:spAutoFit/>
          </a:bodyPr>
          <a:lstStyle/>
          <a:p>
            <a:pPr algn="just"/>
            <a:r>
              <a:rPr lang="en-US" sz="3200" dirty="0">
                <a:solidFill>
                  <a:srgbClr val="000000"/>
                </a:solidFill>
                <a:latin typeface="Calibri (MS)"/>
                <a:ea typeface="Calibri (MS)"/>
                <a:cs typeface="Calibri (MS)"/>
                <a:sym typeface="Calibri (MS)"/>
              </a:rPr>
              <a:t>Dear Jesus,</a:t>
            </a:r>
          </a:p>
          <a:p>
            <a:pPr algn="just"/>
            <a:endParaRPr lang="en-US" sz="3200" dirty="0">
              <a:solidFill>
                <a:srgbClr val="000000"/>
              </a:solidFill>
              <a:latin typeface="Calibri (MS)"/>
              <a:ea typeface="Calibri (MS)"/>
              <a:cs typeface="Calibri (MS)"/>
              <a:sym typeface="Calibri (MS)"/>
            </a:endParaRPr>
          </a:p>
          <a:p>
            <a:r>
              <a:rPr lang="en-US" sz="3200" dirty="0">
                <a:latin typeface="Calibri (MS)" panose="020B0604020202020204" charset="0"/>
                <a:cs typeface="Calibri (MS)" panose="020B0604020202020204" charset="0"/>
              </a:rPr>
              <a:t>Thank You for loving us and giving us life and hope.</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Help us believe in You and trust in Your power.</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Teach us to love others as You love us.</a:t>
            </a:r>
          </a:p>
          <a:p>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In Jesus’s name, </a:t>
            </a:r>
          </a:p>
          <a:p>
            <a:pPr algn="just"/>
            <a:r>
              <a:rPr lang="en-US" sz="3200" dirty="0">
                <a:solidFill>
                  <a:srgbClr val="000000"/>
                </a:solidFill>
                <a:latin typeface="Calibri (MS)"/>
                <a:ea typeface="Calibri (MS)"/>
                <a:cs typeface="Calibri (MS)"/>
                <a:sym typeface="Calibri (MS)"/>
              </a:rPr>
              <a:t>Amen!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1337</TotalTime>
  <Words>776</Words>
  <Application>Microsoft Office PowerPoint</Application>
  <PresentationFormat>Custom</PresentationFormat>
  <Paragraphs>88</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Porcelain</vt:lpstr>
      <vt:lpstr>Calibri (MS)</vt:lpstr>
      <vt:lpstr>Calibri</vt:lpstr>
      <vt:lpstr>Arial</vt:lpstr>
      <vt:lpstr>Nunito</vt:lpstr>
      <vt:lpstr>Canva Sans Bold</vt:lpstr>
      <vt:lpstr>Nunito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21</cp:revision>
  <dcterms:created xsi:type="dcterms:W3CDTF">2006-08-16T00:00:00Z</dcterms:created>
  <dcterms:modified xsi:type="dcterms:W3CDTF">2026-02-25T11:16:59Z</dcterms:modified>
  <dc:identifier>DAG9kIgkx1c</dc:identifier>
</cp:coreProperties>
</file>