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8" r:id="rId15"/>
    <p:sldId id="277" r:id="rId16"/>
    <p:sldId id="279" r:id="rId17"/>
    <p:sldId id="280" r:id="rId18"/>
    <p:sldId id="281" r:id="rId19"/>
    <p:sldId id="283" r:id="rId20"/>
    <p:sldId id="265" r:id="rId21"/>
    <p:sldId id="266" r:id="rId22"/>
    <p:sldId id="267" r:id="rId23"/>
    <p:sldId id="268" r:id="rId24"/>
    <p:sldId id="269" r:id="rId25"/>
  </p:sldIdLst>
  <p:sldSz cx="18288000" cy="10287000"/>
  <p:notesSz cx="6858000" cy="9144000"/>
  <p:embeddedFontLst>
    <p:embeddedFont>
      <p:font typeface="Calibri (MS)" panose="020B0604020202020204" charset="0"/>
      <p:regular r:id="rId26"/>
    </p:embeddedFont>
    <p:embeddedFont>
      <p:font typeface="Canva Sans Bold" panose="020B0604020202020204" charset="0"/>
      <p:regular r:id="rId27"/>
    </p:embeddedFont>
    <p:embeddedFont>
      <p:font typeface="Nunito" pitchFamily="2" charset="0"/>
      <p:regular r:id="rId28"/>
      <p:bold r:id="rId29"/>
      <p:italic r:id="rId30"/>
      <p:boldItalic r:id="rId31"/>
    </p:embeddedFont>
    <p:embeddedFont>
      <p:font typeface="Nunito Bold" charset="0"/>
      <p:regular r:id="rId32"/>
    </p:embeddedFont>
    <p:embeddedFont>
      <p:font typeface="Porcelain"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20.jpe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March 15,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4th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a:t>
            </a:r>
            <a:r>
              <a:rPr lang="en-PH" sz="3960" spc="117" dirty="0">
                <a:solidFill>
                  <a:srgbClr val="5A3114"/>
                </a:solidFill>
                <a:latin typeface="Nunito" pitchFamily="2" charset="0"/>
                <a:ea typeface="Nunito"/>
                <a:cs typeface="Nunito"/>
                <a:sym typeface="Nunito"/>
              </a:rPr>
              <a:t>9:1, 6-9, 13-17, 34-38</a:t>
            </a:r>
            <a:endParaRPr lang="en-US" sz="3960" spc="117" dirty="0">
              <a:solidFill>
                <a:srgbClr val="5A3114"/>
              </a:solidFill>
              <a:latin typeface="Nunito" pitchFamily="2" charset="0"/>
              <a:ea typeface="Nunito"/>
              <a:cs typeface="Nunito"/>
              <a:sym typeface="Nunito"/>
            </a:endParaRP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Heals a Man Born Blind</a:t>
            </a:r>
          </a:p>
        </p:txBody>
      </p:sp>
      <p:pic>
        <p:nvPicPr>
          <p:cNvPr id="9218" name="Picture 2" descr="‘I am here to do what God wants,’ Jesus continued. ‘I am the light of the world.’ Then, Jesus spat on the ground, made some mud with the saliva, and put it on the man’s eyes. ‘Go,’ Jesus told him, ‘wash in the Pool of Siloam.’ The man felt his way through the narrow streets to the pool. – Slide 2">
            <a:extLst>
              <a:ext uri="{FF2B5EF4-FFF2-40B4-BE49-F238E27FC236}">
                <a16:creationId xmlns:a16="http://schemas.microsoft.com/office/drawing/2014/main" id="{A1B1AC8C-D421-1D0F-DDD0-AB8267EBFE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4498" y="812726"/>
            <a:ext cx="7239000" cy="5429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2048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400353"/>
            <a:ext cx="5886808" cy="4154984"/>
          </a:xfrm>
          <a:prstGeom prst="rect">
            <a:avLst/>
          </a:prstGeom>
        </p:spPr>
        <p:txBody>
          <a:bodyPr lIns="0" tIns="0" rIns="0" bIns="0" rtlCol="0" anchor="t">
            <a:spAutoFit/>
          </a:bodyPr>
          <a:lstStyle/>
          <a:p>
            <a:pPr algn="ctr">
              <a:spcBef>
                <a:spcPct val="0"/>
              </a:spcBef>
            </a:pPr>
            <a:r>
              <a:rPr lang="en-US" sz="5400" dirty="0">
                <a:latin typeface="Nunito Bold" panose="020B0604020202020204" charset="0"/>
              </a:rPr>
              <a:t>As Jesus was walking along, he saw a man who had been born blind.</a:t>
            </a:r>
            <a:endParaRPr lang="en-US" sz="213200" b="1" spc="138" dirty="0">
              <a:solidFill>
                <a:srgbClr val="000000"/>
              </a:solidFill>
              <a:latin typeface="Nunito Bold" panose="020B0604020202020204" charset="0"/>
              <a:ea typeface="Nunito Bold"/>
              <a:cs typeface="Nunito Bold"/>
              <a:sym typeface="Nunito Bold"/>
            </a:endParaRPr>
          </a:p>
        </p:txBody>
      </p:sp>
      <p:sp>
        <p:nvSpPr>
          <p:cNvPr id="8" name="TextBox 8"/>
          <p:cNvSpPr txBox="1"/>
          <p:nvPr/>
        </p:nvSpPr>
        <p:spPr>
          <a:xfrm>
            <a:off x="4051027" y="184738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a:t>
            </a:r>
          </a:p>
        </p:txBody>
      </p:sp>
      <p:pic>
        <p:nvPicPr>
          <p:cNvPr id="1026" name="Picture 2" descr="As Jesus was walking through Jerusalem he saw a man who had been born blind. His disciples asked, ‘Teacher, is this man blind because he did wrong or was it that his parents did wrong? ‘His blindness is not because of his sin or his parents,’ Jesus replied. – Slide 1">
            <a:extLst>
              <a:ext uri="{FF2B5EF4-FFF2-40B4-BE49-F238E27FC236}">
                <a16:creationId xmlns:a16="http://schemas.microsoft.com/office/drawing/2014/main" id="{6F356534-07D5-7D20-A6BB-1BF69A314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9634" y="2512516"/>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67963" y="1769196"/>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448800" y="3095559"/>
            <a:ext cx="5886808" cy="4962256"/>
          </a:xfrm>
          <a:prstGeom prst="rect">
            <a:avLst/>
          </a:prstGeom>
        </p:spPr>
        <p:txBody>
          <a:bodyPr lIns="0" tIns="0" rIns="0" bIns="0" rtlCol="0" anchor="t">
            <a:spAutoFit/>
          </a:bodyPr>
          <a:lstStyle/>
          <a:p>
            <a:pPr algn="ctr">
              <a:lnSpc>
                <a:spcPts val="6466"/>
              </a:lnSpc>
              <a:spcBef>
                <a:spcPct val="0"/>
              </a:spcBef>
            </a:pPr>
            <a:r>
              <a:rPr lang="en-US" sz="4800" dirty="0">
                <a:latin typeface="Nunito Bold" charset="0"/>
              </a:rPr>
              <a:t>Jesus spat on the ground and made some mud with the spittle; he rubbed the mud on the man's eyes</a:t>
            </a:r>
            <a:endParaRPr lang="en-US" sz="1777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89" y="1568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2050" name="Picture 2" descr="‘I am here to do what God wants,’ Jesus continued. ‘I am the light of the world.’ Then, Jesus spat on the ground, made some mud with the saliva, and put it on the man’s eyes. ‘Go,’ Jesus told him, ‘wash in the Pool of Siloam.’ The man felt his way through the narrow streets to the pool. – Slide 2">
            <a:extLst>
              <a:ext uri="{FF2B5EF4-FFF2-40B4-BE49-F238E27FC236}">
                <a16:creationId xmlns:a16="http://schemas.microsoft.com/office/drawing/2014/main" id="{6DEDE3F5-47FF-82ED-1A13-14F93F038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0556" y="3062375"/>
            <a:ext cx="5811488" cy="4358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4739759"/>
          </a:xfrm>
          <a:prstGeom prst="rect">
            <a:avLst/>
          </a:prstGeom>
        </p:spPr>
        <p:txBody>
          <a:bodyPr lIns="0" tIns="0" rIns="0" bIns="0" rtlCol="0" anchor="t">
            <a:spAutoFit/>
          </a:bodyPr>
          <a:lstStyle/>
          <a:p>
            <a:pPr algn="ctr">
              <a:spcBef>
                <a:spcPct val="0"/>
              </a:spcBef>
            </a:pPr>
            <a:r>
              <a:rPr lang="en-US" sz="4400" dirty="0">
                <a:latin typeface="Nunito Bold" charset="0"/>
              </a:rPr>
              <a:t>and told him, “Go and wash your face in the Pool of Siloam.” (This name means “Sent.”) So the man went, washed his face, and came back seeing.</a:t>
            </a:r>
            <a:endParaRPr lang="en-US" sz="1777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3074" name="Picture 2" descr="So the blind man went away and washed, and came back seeing. – Slide 5">
            <a:extLst>
              <a:ext uri="{FF2B5EF4-FFF2-40B4-BE49-F238E27FC236}">
                <a16:creationId xmlns:a16="http://schemas.microsoft.com/office/drawing/2014/main" id="{0E320E2B-AE7F-ACE6-EC8F-F113CA017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802863"/>
            <a:ext cx="5886808" cy="44151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4739759"/>
          </a:xfrm>
          <a:prstGeom prst="rect">
            <a:avLst/>
          </a:prstGeom>
        </p:spPr>
        <p:txBody>
          <a:bodyPr lIns="0" tIns="0" rIns="0" bIns="0" rtlCol="0" anchor="t">
            <a:spAutoFit/>
          </a:bodyPr>
          <a:lstStyle/>
          <a:p>
            <a:pPr algn="ctr">
              <a:spcBef>
                <a:spcPct val="0"/>
              </a:spcBef>
            </a:pPr>
            <a:r>
              <a:rPr lang="en-US" sz="4400" dirty="0">
                <a:latin typeface="Nunito Bold" charset="0"/>
              </a:rPr>
              <a:t>His neighbors, then, and the people who had seen him begging before this, asked, “Isn't this the man who used to sit and beg?”</a:t>
            </a:r>
            <a:endParaRPr lang="en-US" sz="1777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4098" name="Picture 2" descr="They took the man to some Pharisees who asked what had happened. ‘He put mud on my eyes,’ the man replied, ‘I washed it off and now I can see!’ When the Pharisees realised the miracle had taken place on the Sabbath some thought this miracle could not be from God but others insisted it had to be. – Slide 5">
            <a:extLst>
              <a:ext uri="{FF2B5EF4-FFF2-40B4-BE49-F238E27FC236}">
                <a16:creationId xmlns:a16="http://schemas.microsoft.com/office/drawing/2014/main" id="{222A260E-4451-AA4F-BA9A-1A3712125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599" y="2955139"/>
            <a:ext cx="5762615" cy="4321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23352"/>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4431983"/>
          </a:xfrm>
          <a:prstGeom prst="rect">
            <a:avLst/>
          </a:prstGeom>
        </p:spPr>
        <p:txBody>
          <a:bodyPr lIns="0" tIns="0" rIns="0" bIns="0" rtlCol="0" anchor="t">
            <a:spAutoFit/>
          </a:bodyPr>
          <a:lstStyle/>
          <a:p>
            <a:r>
              <a:rPr lang="en-US" b="1" baseline="30000" dirty="0"/>
              <a:t> </a:t>
            </a:r>
            <a:r>
              <a:rPr lang="en-US" sz="4800" dirty="0">
                <a:latin typeface="Nunito Bold" charset="0"/>
              </a:rPr>
              <a:t>Some said, “He is the one,” but others said, “No he isn't; he just looks like him.”</a:t>
            </a:r>
          </a:p>
          <a:p>
            <a:r>
              <a:rPr lang="en-US" sz="4800" dirty="0">
                <a:latin typeface="Nunito Bold" charset="0"/>
              </a:rPr>
              <a:t>So the man himself said, “I am the man.”</a:t>
            </a: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5122" name="Picture 2" descr="When he washed the mud from his eyes - he could see for the first time in his life. – Slide 3">
            <a:extLst>
              <a:ext uri="{FF2B5EF4-FFF2-40B4-BE49-F238E27FC236}">
                <a16:creationId xmlns:a16="http://schemas.microsoft.com/office/drawing/2014/main" id="{25D05373-7467-3159-95A9-7952A7999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819" y="2708158"/>
            <a:ext cx="5787121" cy="4340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5" y="28268"/>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84" y="1081102"/>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3205912"/>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Then they took to the Pharisees the man who had been blind.</a:t>
            </a:r>
            <a:endParaRPr lang="en-US" sz="1481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ED5067D-7702-269B-8663-50284FC1ECF6}"/>
              </a:ext>
            </a:extLst>
          </p:cNvPr>
          <p:cNvSpPr txBox="1"/>
          <p:nvPr/>
        </p:nvSpPr>
        <p:spPr>
          <a:xfrm>
            <a:off x="13184410" y="80833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13</a:t>
            </a:r>
          </a:p>
        </p:txBody>
      </p:sp>
      <p:pic>
        <p:nvPicPr>
          <p:cNvPr id="6146" name="Picture 2" descr="His neighbours and friends 04 asked, ‘Isn’t this the man who used to sit and beg?’ Doubters said, ‘No, he only looks like him.’ ‘It’s me!’ the man exclaimed and explained what had happened. ‘Where is the person who healed you?’ they asked. The man did not know. – Slide 4">
            <a:extLst>
              <a:ext uri="{FF2B5EF4-FFF2-40B4-BE49-F238E27FC236}">
                <a16:creationId xmlns:a16="http://schemas.microsoft.com/office/drawing/2014/main" id="{EC61A225-591E-9A10-1C8E-45DF1099B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490" y="2857500"/>
            <a:ext cx="5857510" cy="4164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32920" y="3314700"/>
            <a:ext cx="5886808" cy="3693319"/>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The day that Jesus made the mud and cured him of his blindness was a Sabbath.</a:t>
            </a:r>
            <a:endParaRPr lang="en-US" sz="1777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14</a:t>
            </a:r>
          </a:p>
        </p:txBody>
      </p:sp>
      <p:pic>
        <p:nvPicPr>
          <p:cNvPr id="7170" name="Picture 2" descr="His neighbours and friends 04 asked, ‘Isn’t this the man who used to sit and beg?’ Doubters said, ‘No, he only looks like him.’ ‘It’s me!’ the man exclaimed and explained what had happened. ‘Where is the person who healed you?’ they asked. The man did not know. – Slide 4">
            <a:extLst>
              <a:ext uri="{FF2B5EF4-FFF2-40B4-BE49-F238E27FC236}">
                <a16:creationId xmlns:a16="http://schemas.microsoft.com/office/drawing/2014/main" id="{08A0336C-F402-CBE3-73EB-C29EDB187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819" y="2692181"/>
            <a:ext cx="5754449" cy="431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5909310"/>
          </a:xfrm>
          <a:prstGeom prst="rect">
            <a:avLst/>
          </a:prstGeom>
        </p:spPr>
        <p:txBody>
          <a:bodyPr lIns="0" tIns="0" rIns="0" bIns="0" rtlCol="0" anchor="t">
            <a:spAutoFit/>
          </a:bodyPr>
          <a:lstStyle/>
          <a:p>
            <a:pPr algn="ctr">
              <a:spcBef>
                <a:spcPct val="0"/>
              </a:spcBef>
            </a:pPr>
            <a:r>
              <a:rPr lang="en-US" sz="4800" dirty="0">
                <a:latin typeface="Nunito Bold" charset="0"/>
              </a:rPr>
              <a:t>The Pharisees, then, asked the man again how he had received his sight. He told them, “He put some mud on my eyes; I washed my face, and now I can see.”</a:t>
            </a:r>
            <a:endParaRPr lang="en-US" sz="255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15</a:t>
            </a:r>
          </a:p>
        </p:txBody>
      </p:sp>
      <p:pic>
        <p:nvPicPr>
          <p:cNvPr id="8194" name="Picture 2" descr="The Pharisees summoned the man again. ‘Tell the truth,’ they ordered. ‘We know the man who did this is a sinner.’ ‘I don’t know whether he is a sinner,’ he replied. ‘But I do know I was blind but now I can see!’ ‘How did he open your eyes?’ they demanded. – Slide 7">
            <a:extLst>
              <a:ext uri="{FF2B5EF4-FFF2-40B4-BE49-F238E27FC236}">
                <a16:creationId xmlns:a16="http://schemas.microsoft.com/office/drawing/2014/main" id="{8B1E034D-CE90-81E1-2205-4B26518A5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955271"/>
            <a:ext cx="5835276" cy="437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61" y="941496"/>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429000" y="2136461"/>
            <a:ext cx="5886808" cy="6771084"/>
          </a:xfrm>
          <a:prstGeom prst="rect">
            <a:avLst/>
          </a:prstGeom>
        </p:spPr>
        <p:txBody>
          <a:bodyPr lIns="0" tIns="0" rIns="0" bIns="0" rtlCol="0" anchor="t">
            <a:spAutoFit/>
          </a:bodyPr>
          <a:lstStyle/>
          <a:p>
            <a:r>
              <a:rPr lang="en-US" sz="4000" dirty="0">
                <a:latin typeface="Nunito Bold" charset="0"/>
              </a:rPr>
              <a:t>Some of the Pharisees said, “The man who did this cannot be from God, for he does not obey the Sabbath law.”</a:t>
            </a:r>
          </a:p>
          <a:p>
            <a:r>
              <a:rPr lang="en-US" sz="4000" dirty="0">
                <a:latin typeface="Nunito Bold" charset="0"/>
              </a:rPr>
              <a:t>Others, however, said, “How could a man who is a sinner perform such miracles as these?” And there was a division among them.</a:t>
            </a:r>
          </a:p>
        </p:txBody>
      </p:sp>
      <p:sp>
        <p:nvSpPr>
          <p:cNvPr id="8" name="TextBox 8">
            <a:extLst>
              <a:ext uri="{FF2B5EF4-FFF2-40B4-BE49-F238E27FC236}">
                <a16:creationId xmlns:a16="http://schemas.microsoft.com/office/drawing/2014/main" id="{FB24F4FC-ADFF-F1F5-A390-6963A907A9F1}"/>
              </a:ext>
            </a:extLst>
          </p:cNvPr>
          <p:cNvSpPr txBox="1"/>
          <p:nvPr/>
        </p:nvSpPr>
        <p:spPr>
          <a:xfrm>
            <a:off x="4050987" y="8185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16</a:t>
            </a:r>
          </a:p>
        </p:txBody>
      </p:sp>
      <p:pic>
        <p:nvPicPr>
          <p:cNvPr id="5" name="Picture 2" descr="They sent for the man’s parents. ‘Is this your son, the one you say was born blind? How is it that now he can see?’ ‘He is our son,’ the parents answered, ‘and we know he was born blind. But we don’t know how he can now see. Why don’t you ask him?’ – Slide 6">
            <a:extLst>
              <a:ext uri="{FF2B5EF4-FFF2-40B4-BE49-F238E27FC236}">
                <a16:creationId xmlns:a16="http://schemas.microsoft.com/office/drawing/2014/main" id="{5E2BAA88-2F2E-49B2-F95C-E5345FE5F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552700"/>
            <a:ext cx="5794529" cy="4345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A6CB7F8-6060-CC91-A08C-62702AE67A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3CBBA8-E12B-51BE-5D4D-C093BCDE09D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EC8249-154F-2CF5-519E-DA29B765483D}"/>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DE707508-C001-A65E-DA3E-4649E95DCC6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88CAA4C-DAB7-5F89-C395-EE755A5F9F81}"/>
              </a:ext>
            </a:extLst>
          </p:cNvPr>
          <p:cNvSpPr txBox="1"/>
          <p:nvPr/>
        </p:nvSpPr>
        <p:spPr>
          <a:xfrm>
            <a:off x="9448800" y="2272107"/>
            <a:ext cx="5886808" cy="6093976"/>
          </a:xfrm>
          <a:prstGeom prst="rect">
            <a:avLst/>
          </a:prstGeom>
        </p:spPr>
        <p:txBody>
          <a:bodyPr lIns="0" tIns="0" rIns="0" bIns="0" rtlCol="0" anchor="t">
            <a:spAutoFit/>
          </a:bodyPr>
          <a:lstStyle/>
          <a:p>
            <a:r>
              <a:rPr lang="en-US" sz="4400" dirty="0">
                <a:latin typeface="Nunito Bold" charset="0"/>
              </a:rPr>
              <a:t>So the Pharisees asked the man once more, “You say he cured you of your blindness—well, what do you say about him?”</a:t>
            </a:r>
          </a:p>
          <a:p>
            <a:r>
              <a:rPr lang="en-US" sz="4400" dirty="0">
                <a:latin typeface="Nunito Bold" charset="0"/>
              </a:rPr>
              <a:t>“He is a prophet,” the man answered.</a:t>
            </a:r>
          </a:p>
        </p:txBody>
      </p:sp>
      <p:sp>
        <p:nvSpPr>
          <p:cNvPr id="8" name="TextBox 8">
            <a:extLst>
              <a:ext uri="{FF2B5EF4-FFF2-40B4-BE49-F238E27FC236}">
                <a16:creationId xmlns:a16="http://schemas.microsoft.com/office/drawing/2014/main" id="{8313BAA4-2F21-D882-8256-02ECEEBAD6CC}"/>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17</a:t>
            </a:r>
          </a:p>
        </p:txBody>
      </p:sp>
      <p:pic>
        <p:nvPicPr>
          <p:cNvPr id="11268" name="Picture 4" descr="The Pharisees summoned the man again. ‘Tell the truth,’ they ordered. ‘We know the man who did this is a sinner.’ ‘I don’t know whether he is a sinner,’ he replied. ‘But I do know I was blind but now I can see!’ ‘How did he open your eyes?’ they demanded. – Slide 7">
            <a:extLst>
              <a:ext uri="{FF2B5EF4-FFF2-40B4-BE49-F238E27FC236}">
                <a16:creationId xmlns:a16="http://schemas.microsoft.com/office/drawing/2014/main" id="{3B77FE28-BE49-154E-447F-620FDCC3F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639" y="2705100"/>
            <a:ext cx="5708948" cy="428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7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179081"/>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They answered, “You were born and brought up in sin—and you are trying to teach us?” And they expelled him from the synagogue.</a:t>
            </a:r>
            <a:endParaRPr lang="en-US" sz="413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34</a:t>
            </a:r>
          </a:p>
        </p:txBody>
      </p:sp>
      <p:pic>
        <p:nvPicPr>
          <p:cNvPr id="5" name="Picture 2" descr="‘I have already told you,’ the man told them. ‘Do you want to become His disciples too?’ The Pharisees hurled insults at him. The man protested. ‘If the man who did this was not from God, he could not have healed me.’ ‘How dare you lecture us,’ the proud Pharisees retorted. ‘You were full of sin from birth.’ Then they threw him out. – Slide 8">
            <a:extLst>
              <a:ext uri="{FF2B5EF4-FFF2-40B4-BE49-F238E27FC236}">
                <a16:creationId xmlns:a16="http://schemas.microsoft.com/office/drawing/2014/main" id="{08693138-C78B-0FD7-5E88-51FBBE299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2763" y="2705100"/>
            <a:ext cx="5827756" cy="437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7B7D62C9-10A7-B022-8050-E5552A8F91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66DE9B-5940-E4A3-2083-5C2A78EAD65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CC08C62F-B6CD-02F5-9877-15D3E77A40DF}"/>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54B03AA3-DDC0-8513-4267-7F4B11EA5481}"/>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E5D7DA0-F52C-35A3-2E3D-69EC7AF74B98}"/>
              </a:ext>
            </a:extLst>
          </p:cNvPr>
          <p:cNvSpPr txBox="1"/>
          <p:nvPr/>
        </p:nvSpPr>
        <p:spPr>
          <a:xfrm>
            <a:off x="9448800" y="227210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When Jesus heard what had happened, he found the man and asked him, “Do you believe in the Son of Man?”</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E7A1468-05F4-8A95-84D0-7DBB6049E8D7}"/>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35</a:t>
            </a:r>
          </a:p>
        </p:txBody>
      </p:sp>
      <p:pic>
        <p:nvPicPr>
          <p:cNvPr id="13314" name="Picture 2" descr="When Jesus heard the man had been thrown out he went looking for him. ‘Do you believe in the Son of Man?’ Jesus asked. ‘Who is he, sir?’ the man asked. ‘Tell me so that I may believe in him.’ ‘You can see him now,’ Jesus replied. ‘In fact, he is the one speaking with you.’ – Slide 9">
            <a:extLst>
              <a:ext uri="{FF2B5EF4-FFF2-40B4-BE49-F238E27FC236}">
                <a16:creationId xmlns:a16="http://schemas.microsoft.com/office/drawing/2014/main" id="{18820890-9524-1D8D-517E-E35ABF372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5527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7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0B4E3AF-2C49-2BA3-F06F-491523F58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0A5FBF-65B7-18C4-F9C2-9F824FE966E9}"/>
              </a:ext>
            </a:extLst>
          </p:cNvPr>
          <p:cNvSpPr/>
          <p:nvPr/>
        </p:nvSpPr>
        <p:spPr>
          <a:xfrm>
            <a:off x="486745" y="122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6715308-F08A-D3B5-0161-2FA78DBAAC8D}"/>
              </a:ext>
            </a:extLst>
          </p:cNvPr>
          <p:cNvGrpSpPr/>
          <p:nvPr/>
        </p:nvGrpSpPr>
        <p:grpSpPr>
          <a:xfrm>
            <a:off x="3760961" y="1468700"/>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37D4316-CDA4-1BA7-C8D2-8371BA425A8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C94277E6-5C51-3CD8-6BC6-B79CDC85EA58}"/>
              </a:ext>
            </a:extLst>
          </p:cNvPr>
          <p:cNvSpPr txBox="1"/>
          <p:nvPr/>
        </p:nvSpPr>
        <p:spPr>
          <a:xfrm>
            <a:off x="3352800" y="2588342"/>
            <a:ext cx="5886808" cy="4154984"/>
          </a:xfrm>
          <a:prstGeom prst="rect">
            <a:avLst/>
          </a:prstGeom>
        </p:spPr>
        <p:txBody>
          <a:bodyPr lIns="0" tIns="0" rIns="0" bIns="0" rtlCol="0" anchor="t">
            <a:spAutoFit/>
          </a:bodyPr>
          <a:lstStyle/>
          <a:p>
            <a:pPr algn="ctr">
              <a:spcBef>
                <a:spcPct val="0"/>
              </a:spcBef>
            </a:pPr>
            <a:r>
              <a:rPr lang="en-US" sz="5400" dirty="0">
                <a:latin typeface="Nunito Bold" charset="0"/>
              </a:rPr>
              <a:t>The man answered, “Tell me who he is, sir, so that I can believe in him!”</a:t>
            </a:r>
            <a:endParaRPr lang="en-US" sz="496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047D0E55-B133-E692-E33E-5683CBFA98A1}"/>
              </a:ext>
            </a:extLst>
          </p:cNvPr>
          <p:cNvSpPr txBox="1"/>
          <p:nvPr/>
        </p:nvSpPr>
        <p:spPr>
          <a:xfrm>
            <a:off x="4050987" y="12263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36</a:t>
            </a:r>
          </a:p>
        </p:txBody>
      </p:sp>
      <p:sp>
        <p:nvSpPr>
          <p:cNvPr id="5" name="AutoShape 2" descr="She continued, ‘Samaritans worship God on this mountain, but you Jews say that Jerusalem is the place where we should worship God.’ – Slide 9">
            <a:extLst>
              <a:ext uri="{FF2B5EF4-FFF2-40B4-BE49-F238E27FC236}">
                <a16:creationId xmlns:a16="http://schemas.microsoft.com/office/drawing/2014/main" id="{FB933756-1652-7C65-A24E-720672CE94FE}"/>
              </a:ext>
            </a:extLst>
          </p:cNvPr>
          <p:cNvSpPr>
            <a:spLocks noChangeAspect="1" noChangeArrowheads="1"/>
          </p:cNvSpPr>
          <p:nvPr/>
        </p:nvSpPr>
        <p:spPr bwMode="auto">
          <a:xfrm>
            <a:off x="8991600" y="1754182"/>
            <a:ext cx="3541718" cy="3541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6" name="AutoShape 4" descr="She continued, ‘Samaritans worship God on this mountain, but you Jews say that Jerusalem is the place where we should worship God.’ – Slide 9">
            <a:extLst>
              <a:ext uri="{FF2B5EF4-FFF2-40B4-BE49-F238E27FC236}">
                <a16:creationId xmlns:a16="http://schemas.microsoft.com/office/drawing/2014/main" id="{8D40EF9B-D8B1-7425-6562-0F807739023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14338" name="Picture 2" descr="When Jesus heard the man had been thrown out he went looking for him. ‘Do you believe in the Son of Man?’ Jesus asked. ‘Who is he, sir?’ the man asked. ‘Tell me so that I may believe in him.’ ‘You can see him now,’ Jesus replied. ‘In fact, he is the one speaking with you.’ – Slide 9">
            <a:extLst>
              <a:ext uri="{FF2B5EF4-FFF2-40B4-BE49-F238E27FC236}">
                <a16:creationId xmlns:a16="http://schemas.microsoft.com/office/drawing/2014/main" id="{7856FCFA-0F33-340F-6315-B972918EA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5052" y="2379946"/>
            <a:ext cx="5919939" cy="4439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35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9230A5F1-F8C5-3BA8-2501-2F735B6D59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A02A65-3F2F-C5E8-D585-6C5EEC006B68}"/>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CE7C168-8A75-F535-42FB-E7308F208068}"/>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E4CDAA4E-DFF0-15BC-E4D1-3C6EB0DF351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44553A97-F85E-83B0-C7D4-E66AA5DD9AB7}"/>
              </a:ext>
            </a:extLst>
          </p:cNvPr>
          <p:cNvSpPr txBox="1"/>
          <p:nvPr/>
        </p:nvSpPr>
        <p:spPr>
          <a:xfrm>
            <a:off x="9448800" y="227210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Jesus said to him, “You have already seen him, and he is the one who is talking with you now.”</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82C35C7C-6B65-5815-8321-813EBED0515A}"/>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37</a:t>
            </a:r>
          </a:p>
        </p:txBody>
      </p:sp>
      <p:pic>
        <p:nvPicPr>
          <p:cNvPr id="15362" name="Picture 2" descr="When Jesus heard the man had been thrown out he went looking for him. ‘Do you believe in the Son of Man?’ Jesus asked. ‘Who is he, sir?’ the man asked. ‘Tell me so that I may believe in him.’ ‘You can see him now,’ Jesus replied. ‘In fact, he is the one speaking with you.’ – Slide 9">
            <a:extLst>
              <a:ext uri="{FF2B5EF4-FFF2-40B4-BE49-F238E27FC236}">
                <a16:creationId xmlns:a16="http://schemas.microsoft.com/office/drawing/2014/main" id="{90840AC5-C346-5D01-A2C6-D90795C8A5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705100"/>
            <a:ext cx="5609801" cy="4207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81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E6E1C9F-7F11-7C5A-547D-42F9A78311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F4A659-3F4D-B4A5-3665-EB5574CE653A}"/>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A01BDC-90D8-0E32-60E3-F5AAD474E0B1}"/>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EE14209-447F-17B9-BB28-A1A4B76896EE}"/>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80A0BD2C-D4DD-5316-88D7-02CAA79FD379}"/>
              </a:ext>
            </a:extLst>
          </p:cNvPr>
          <p:cNvSpPr txBox="1"/>
          <p:nvPr/>
        </p:nvSpPr>
        <p:spPr>
          <a:xfrm>
            <a:off x="9448800" y="3695700"/>
            <a:ext cx="5886808" cy="2215991"/>
          </a:xfrm>
          <a:prstGeom prst="rect">
            <a:avLst/>
          </a:prstGeom>
        </p:spPr>
        <p:txBody>
          <a:bodyPr lIns="0" tIns="0" rIns="0" bIns="0" rtlCol="0" anchor="t">
            <a:spAutoFit/>
          </a:bodyPr>
          <a:lstStyle/>
          <a:p>
            <a:pPr algn="ctr">
              <a:spcBef>
                <a:spcPct val="0"/>
              </a:spcBef>
            </a:pPr>
            <a:r>
              <a:rPr lang="en-US" sz="4800" dirty="0">
                <a:latin typeface="Nunito Bold" charset="0"/>
              </a:rPr>
              <a:t>“I believe, Lord!” the man said, and knelt down before Jesus.</a:t>
            </a:r>
            <a:endParaRPr lang="en-US" sz="4000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40CAB6-24F0-DA09-6D2F-5457904023AD}"/>
              </a:ext>
            </a:extLst>
          </p:cNvPr>
          <p:cNvSpPr txBox="1"/>
          <p:nvPr/>
        </p:nvSpPr>
        <p:spPr>
          <a:xfrm>
            <a:off x="12894384" y="829427"/>
            <a:ext cx="1863380" cy="1305870"/>
          </a:xfrm>
          <a:prstGeom prst="rect">
            <a:avLst/>
          </a:prstGeom>
        </p:spPr>
        <p:txBody>
          <a:bodyPr wrap="square"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38</a:t>
            </a:r>
          </a:p>
        </p:txBody>
      </p:sp>
      <p:pic>
        <p:nvPicPr>
          <p:cNvPr id="5" name="Picture 2" descr="‘Lord, I believe,’ the man said and worshiped Jesus. – Slide 10">
            <a:extLst>
              <a:ext uri="{FF2B5EF4-FFF2-40B4-BE49-F238E27FC236}">
                <a16:creationId xmlns:a16="http://schemas.microsoft.com/office/drawing/2014/main" id="{7F90DC66-5532-54CF-7D7C-4ED425DD3B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1792" y="2690544"/>
            <a:ext cx="5912208" cy="443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876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Jesus is the Light Sun Craft</a:t>
            </a:r>
          </a:p>
        </p:txBody>
      </p:sp>
      <p:sp>
        <p:nvSpPr>
          <p:cNvPr id="7" name="TextBox 7"/>
          <p:cNvSpPr txBox="1"/>
          <p:nvPr/>
        </p:nvSpPr>
        <p:spPr>
          <a:xfrm>
            <a:off x="3699704" y="4533900"/>
            <a:ext cx="5596695" cy="3054682"/>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Pencil</a:t>
            </a:r>
          </a:p>
          <a:p>
            <a:pPr marL="734061" lvl="1" indent="-367031" algn="l">
              <a:buFont typeface="Arial"/>
              <a:buChar char="•"/>
            </a:pPr>
            <a:r>
              <a:rPr lang="en-US" sz="3000" spc="98" dirty="0">
                <a:solidFill>
                  <a:srgbClr val="5A3114"/>
                </a:solidFill>
                <a:latin typeface="Nunito"/>
                <a:ea typeface="Nunito"/>
                <a:cs typeface="Nunito"/>
                <a:sym typeface="Nunito"/>
              </a:rPr>
              <a:t>Paper</a:t>
            </a:r>
          </a:p>
          <a:p>
            <a:pPr marL="734061" lvl="1" indent="-367031" algn="l">
              <a:buFont typeface="Arial"/>
              <a:buChar char="•"/>
            </a:pPr>
            <a:r>
              <a:rPr lang="en-US" sz="3000" spc="98" dirty="0">
                <a:solidFill>
                  <a:srgbClr val="5A3114"/>
                </a:solidFill>
                <a:latin typeface="Nunito"/>
                <a:ea typeface="Nunito"/>
                <a:cs typeface="Nunito"/>
                <a:sym typeface="Nunito"/>
              </a:rPr>
              <a:t>Crayons</a:t>
            </a: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17410" name="Picture 2" descr="How to Draw a Smiling Sun - Really Easy Drawing Guides">
            <a:extLst>
              <a:ext uri="{FF2B5EF4-FFF2-40B4-BE49-F238E27FC236}">
                <a16:creationId xmlns:a16="http://schemas.microsoft.com/office/drawing/2014/main" id="{31D4FE62-DB12-1F46-753E-AAA6A8045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1866900"/>
            <a:ext cx="5410200" cy="55922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3680495"/>
          </a:xfrm>
          <a:prstGeom prst="rect">
            <a:avLst/>
          </a:prstGeom>
        </p:spPr>
        <p:txBody>
          <a:bodyPr lIns="0" tIns="0" rIns="0" bIns="0" rtlCol="0" anchor="t">
            <a:spAutoFit/>
          </a:bodyPr>
          <a:lstStyle/>
          <a:p>
            <a:pPr marL="514350" indent="-514350">
              <a:lnSpc>
                <a:spcPts val="4063"/>
              </a:lnSpc>
              <a:buAutoNum type="arabicPeriod"/>
            </a:pPr>
            <a:r>
              <a:rPr lang="en-PH" sz="4000" dirty="0"/>
              <a:t>Draw big circle at the center of the paper</a:t>
            </a:r>
            <a:r>
              <a:rPr lang="en-US" sz="3800" dirty="0">
                <a:solidFill>
                  <a:srgbClr val="000000"/>
                </a:solidFill>
                <a:latin typeface="Calibri (MS)"/>
                <a:ea typeface="Calibri (MS)"/>
                <a:cs typeface="Calibri (MS)"/>
                <a:sym typeface="Calibri (MS)"/>
              </a:rPr>
              <a:t>.</a:t>
            </a:r>
          </a:p>
          <a:p>
            <a:pPr marL="514350" indent="-514350">
              <a:lnSpc>
                <a:spcPts val="4063"/>
              </a:lnSpc>
              <a:buAutoNum type="arabicPeriod"/>
            </a:pPr>
            <a:r>
              <a:rPr lang="en-US" sz="3800" dirty="0">
                <a:solidFill>
                  <a:srgbClr val="000000"/>
                </a:solidFill>
                <a:latin typeface="Calibri (MS)"/>
                <a:ea typeface="Calibri (MS)"/>
                <a:cs typeface="Calibri (MS)"/>
                <a:sym typeface="Calibri (MS)"/>
              </a:rPr>
              <a:t>Draw a happy face inside the circle.</a:t>
            </a:r>
            <a:endParaRPr lang="en-US" sz="3800" i="1" dirty="0">
              <a:solidFill>
                <a:srgbClr val="000000"/>
              </a:solidFill>
              <a:latin typeface="Calibri (MS)"/>
              <a:ea typeface="Calibri (MS)"/>
              <a:cs typeface="Calibri (MS)"/>
              <a:sym typeface="Calibri (MS)"/>
            </a:endParaRPr>
          </a:p>
          <a:p>
            <a:pPr marL="514350" indent="-514350">
              <a:lnSpc>
                <a:spcPts val="4063"/>
              </a:lnSpc>
              <a:buAutoNum type="arabicPeriod"/>
            </a:pPr>
            <a:r>
              <a:rPr lang="en-US" sz="3800" dirty="0">
                <a:solidFill>
                  <a:srgbClr val="000000"/>
                </a:solidFill>
                <a:latin typeface="Calibri (MS)"/>
                <a:ea typeface="Calibri (MS)"/>
                <a:cs typeface="Calibri (MS)"/>
                <a:sym typeface="Calibri (MS)"/>
              </a:rPr>
              <a:t>Add sun rays outside the circle using the crayons.</a:t>
            </a:r>
          </a:p>
          <a:p>
            <a:pPr marL="514350" indent="-514350">
              <a:lnSpc>
                <a:spcPts val="4063"/>
              </a:lnSpc>
              <a:buAutoNum type="arabicPeriod"/>
            </a:pPr>
            <a:r>
              <a:rPr lang="en-US" sz="3800" dirty="0">
                <a:solidFill>
                  <a:srgbClr val="000000"/>
                </a:solidFill>
                <a:latin typeface="Calibri (MS)"/>
                <a:ea typeface="Calibri (MS)"/>
                <a:cs typeface="Calibri (MS)"/>
                <a:sym typeface="Calibri (MS)"/>
              </a:rPr>
              <a:t>Write “Jesus is my Light”.</a:t>
            </a:r>
          </a:p>
        </p:txBody>
      </p:sp>
      <p:pic>
        <p:nvPicPr>
          <p:cNvPr id="18434" name="Picture 2" descr="How to Draw a Smiling Sun - Really Easy Drawing Guides">
            <a:extLst>
              <a:ext uri="{FF2B5EF4-FFF2-40B4-BE49-F238E27FC236}">
                <a16:creationId xmlns:a16="http://schemas.microsoft.com/office/drawing/2014/main" id="{A7CE8B93-3B5E-A55B-CEE3-0DFA21A2DD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377" y="1816413"/>
            <a:ext cx="5639488" cy="5829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13519"/>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55293" y="2245995"/>
            <a:ext cx="5576545" cy="4924425"/>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Jesus,</a:t>
            </a:r>
          </a:p>
          <a:p>
            <a:pPr algn="just"/>
            <a:endParaRPr lang="en-US" sz="3200" dirty="0">
              <a:solidFill>
                <a:srgbClr val="000000"/>
              </a:solidFill>
              <a:latin typeface="Calibri (MS)"/>
              <a:ea typeface="Calibri (MS)"/>
              <a:cs typeface="Calibri (MS)"/>
              <a:sym typeface="Calibri (MS)"/>
            </a:endParaRPr>
          </a:p>
          <a:p>
            <a:r>
              <a:rPr lang="en-US" sz="3200" dirty="0">
                <a:latin typeface="Calibri (MS)" panose="020B0604020202020204" charset="0"/>
                <a:cs typeface="Calibri (MS)" panose="020B0604020202020204" charset="0"/>
              </a:rPr>
              <a:t>Thank You for being our Light.</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Help us see what is good and kind.</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Guide us to love others every day.</a:t>
            </a:r>
            <a:br>
              <a:rPr lang="en-US" sz="3200" dirty="0">
                <a:latin typeface="Calibri (MS)" panose="020B0604020202020204" charset="0"/>
                <a:cs typeface="Calibri (MS)" panose="020B0604020202020204" charset="0"/>
              </a:rPr>
            </a:br>
            <a:r>
              <a:rPr lang="en-US" sz="3200" dirty="0">
                <a:latin typeface="Calibri (MS)" panose="020B0604020202020204" charset="0"/>
                <a:cs typeface="Calibri (MS)" panose="020B0604020202020204" charset="0"/>
              </a:rPr>
              <a:t>Let Your light shine in our hearts.</a:t>
            </a:r>
            <a:endParaRPr lang="en-US" sz="3200" dirty="0">
              <a:solidFill>
                <a:srgbClr val="000000"/>
              </a:solidFill>
              <a:latin typeface="Calibri (MS)" panose="020B0604020202020204" charset="0"/>
              <a:ea typeface="Calibri (MS)"/>
              <a:cs typeface="Calibri (MS)" panose="020B0604020202020204" charset="0"/>
              <a:sym typeface="Calibri (MS)"/>
            </a:endParaRPr>
          </a:p>
          <a:p>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1272</TotalTime>
  <Words>590</Words>
  <Application>Microsoft Office PowerPoint</Application>
  <PresentationFormat>Custom</PresentationFormat>
  <Paragraphs>63</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Porcelain</vt:lpstr>
      <vt:lpstr>Calibri (MS)</vt:lpstr>
      <vt:lpstr>Calibri</vt:lpstr>
      <vt:lpstr>Arial</vt:lpstr>
      <vt:lpstr>Nunito</vt:lpstr>
      <vt:lpstr>Canva Sans Bold</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19</cp:revision>
  <dcterms:created xsi:type="dcterms:W3CDTF">2006-08-16T00:00:00Z</dcterms:created>
  <dcterms:modified xsi:type="dcterms:W3CDTF">2026-02-25T11:14:58Z</dcterms:modified>
  <dc:identifier>DAG9kIgkx1c</dc:identifier>
</cp:coreProperties>
</file>