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72" r:id="rId11"/>
    <p:sldId id="273" r:id="rId12"/>
    <p:sldId id="274" r:id="rId13"/>
    <p:sldId id="275" r:id="rId14"/>
    <p:sldId id="265" r:id="rId15"/>
    <p:sldId id="266" r:id="rId16"/>
    <p:sldId id="267" r:id="rId17"/>
    <p:sldId id="268" r:id="rId18"/>
    <p:sldId id="269" r:id="rId19"/>
  </p:sldIdLst>
  <p:sldSz cx="18288000" cy="10287000"/>
  <p:notesSz cx="6858000" cy="9144000"/>
  <p:embeddedFontLst>
    <p:embeddedFont>
      <p:font typeface="Calibri (MS)" panose="020B0604020202020204" charset="0"/>
      <p:regular r:id="rId20"/>
    </p:embeddedFont>
    <p:embeddedFont>
      <p:font typeface="Canva Sans Bold" panose="020B0604020202020204" charset="0"/>
      <p:regular r:id="rId21"/>
    </p:embeddedFont>
    <p:embeddedFont>
      <p:font typeface="Nunito" pitchFamily="2" charset="0"/>
      <p:regular r:id="rId22"/>
      <p:bold r:id="rId23"/>
      <p:italic r:id="rId24"/>
      <p:boldItalic r:id="rId25"/>
    </p:embeddedFont>
    <p:embeddedFont>
      <p:font typeface="Nunito Bold" charset="0"/>
      <p:regular r:id="rId26"/>
    </p:embeddedFont>
    <p:embeddedFont>
      <p:font typeface="Porcelain"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81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10"/>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March 1,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2nd Sunday of Lent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1026" name="Picture 2" descr="As Jesus prayed, the appearance of His face changed, and His clothes became as bright as a flash of lightning.  – Slide 4">
            <a:extLst>
              <a:ext uri="{FF2B5EF4-FFF2-40B4-BE49-F238E27FC236}">
                <a16:creationId xmlns:a16="http://schemas.microsoft.com/office/drawing/2014/main" id="{A0612068-4E3C-1AF7-4C74-0692E18336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4560" y="0"/>
            <a:ext cx="9093198" cy="6819899"/>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3">
              <a:extLst>
                <a:ext uri="{96DAC541-7B7A-43D3-8B79-37D633B846F1}">
                  <asvg:svgBlip xmlns:asvg="http://schemas.microsoft.com/office/drawing/2016/SVG/main" r:embed="rId4"/>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5">
              <a:extLst>
                <a:ext uri="{96DAC541-7B7A-43D3-8B79-37D633B846F1}">
                  <asvg:svgBlip xmlns:asvg="http://schemas.microsoft.com/office/drawing/2016/SVG/main" r:embed="rId6"/>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7">
              <a:extLst>
                <a:ext uri="{96DAC541-7B7A-43D3-8B79-37D633B846F1}">
                  <asvg:svgBlip xmlns:asvg="http://schemas.microsoft.com/office/drawing/2016/SVG/main" r:embed="rId8"/>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9">
              <a:extLst>
                <a:ext uri="{96DAC541-7B7A-43D3-8B79-37D633B846F1}">
                  <asvg:svgBlip xmlns:asvg="http://schemas.microsoft.com/office/drawing/2016/SVG/main" r:embed="rId10"/>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Matthew17:1-9</a:t>
            </a: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The Transfiguration of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838569"/>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Matthew.</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01" y="2048180"/>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352800" y="3400353"/>
            <a:ext cx="5886808" cy="4801314"/>
          </a:xfrm>
          <a:prstGeom prst="rect">
            <a:avLst/>
          </a:prstGeom>
        </p:spPr>
        <p:txBody>
          <a:bodyPr lIns="0" tIns="0" rIns="0" bIns="0" rtlCol="0" anchor="t">
            <a:spAutoFit/>
          </a:bodyPr>
          <a:lstStyle/>
          <a:p>
            <a:pPr algn="ctr">
              <a:spcBef>
                <a:spcPct val="0"/>
              </a:spcBef>
            </a:pPr>
            <a:r>
              <a:rPr lang="en-US" sz="4800" b="1" dirty="0">
                <a:latin typeface="Nunito Bold" charset="0"/>
              </a:rPr>
              <a:t> </a:t>
            </a:r>
            <a:r>
              <a:rPr lang="en-US" sz="4400" dirty="0">
                <a:latin typeface="Nunito Bold" charset="0"/>
              </a:rPr>
              <a:t>Six days later Jesus took with him Peter and the brothers James and John and led them up a high mountain where they were alone.</a:t>
            </a:r>
            <a:endParaRPr lang="en-US" sz="96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4051027" y="184738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a:t>
            </a:r>
          </a:p>
        </p:txBody>
      </p:sp>
      <p:pic>
        <p:nvPicPr>
          <p:cNvPr id="1026" name="Picture 2" descr="Jesus took Peter, James and John and led them up a high mountain to pray. They were all alone. – Slide 1">
            <a:extLst>
              <a:ext uri="{FF2B5EF4-FFF2-40B4-BE49-F238E27FC236}">
                <a16:creationId xmlns:a16="http://schemas.microsoft.com/office/drawing/2014/main" id="{00576659-EF92-FE48-8C9E-083E1645D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4215" y="2757640"/>
            <a:ext cx="5456087" cy="47717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5" y="-3687"/>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667963" y="1769196"/>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448800" y="3095559"/>
            <a:ext cx="5886808" cy="4962256"/>
          </a:xfrm>
          <a:prstGeom prst="rect">
            <a:avLst/>
          </a:prstGeom>
        </p:spPr>
        <p:txBody>
          <a:bodyPr lIns="0" tIns="0" rIns="0" bIns="0" rtlCol="0" anchor="t">
            <a:spAutoFit/>
          </a:bodyPr>
          <a:lstStyle/>
          <a:p>
            <a:pPr algn="ctr">
              <a:lnSpc>
                <a:spcPts val="6466"/>
              </a:lnSpc>
              <a:spcBef>
                <a:spcPct val="0"/>
              </a:spcBef>
            </a:pPr>
            <a:r>
              <a:rPr lang="en-US" sz="4800" dirty="0">
                <a:latin typeface="Nunito Bold" charset="0"/>
              </a:rPr>
              <a:t>As they looked on, a change came over Jesus: his face was shining like the sun, and his clothes were dazzling white.</a:t>
            </a:r>
            <a:endParaRPr lang="en-US" sz="96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12957989" y="156839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a:t>
            </a:r>
          </a:p>
        </p:txBody>
      </p:sp>
      <p:pic>
        <p:nvPicPr>
          <p:cNvPr id="2050" name="Picture 2" descr="As Jesus prayed, the appearance of His face changed, and His clothes became as bright as a flash of lightning.  – Slide 4">
            <a:extLst>
              <a:ext uri="{FF2B5EF4-FFF2-40B4-BE49-F238E27FC236}">
                <a16:creationId xmlns:a16="http://schemas.microsoft.com/office/drawing/2014/main" id="{8BF39095-D655-C524-BEE0-93C023403D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093" y="2868949"/>
            <a:ext cx="5668700" cy="449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0991" y="1754180"/>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352800" y="3373785"/>
            <a:ext cx="5886808" cy="3323987"/>
          </a:xfrm>
          <a:prstGeom prst="rect">
            <a:avLst/>
          </a:prstGeom>
        </p:spPr>
        <p:txBody>
          <a:bodyPr lIns="0" tIns="0" rIns="0" bIns="0" rtlCol="0" anchor="t">
            <a:spAutoFit/>
          </a:bodyPr>
          <a:lstStyle/>
          <a:p>
            <a:pPr algn="ctr">
              <a:spcBef>
                <a:spcPct val="0"/>
              </a:spcBef>
            </a:pPr>
            <a:r>
              <a:rPr lang="en-US" sz="5400" dirty="0">
                <a:latin typeface="Nunito Bold" charset="0"/>
              </a:rPr>
              <a:t>Then the three disciples saw Moses and Elijah talking with Jesus.</a:t>
            </a:r>
            <a:endParaRPr lang="en-US" sz="115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4051017" y="155058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a:t>
            </a:r>
          </a:p>
        </p:txBody>
      </p:sp>
      <p:pic>
        <p:nvPicPr>
          <p:cNvPr id="3074" name="Picture 2" descr="Two men, Moses and Elijah, appeared in glorious splendour, talking with Jesus. They talked about the things that were about to happen to Jesus to fulfill the scriptures. – Slide 5">
            <a:extLst>
              <a:ext uri="{FF2B5EF4-FFF2-40B4-BE49-F238E27FC236}">
                <a16:creationId xmlns:a16="http://schemas.microsoft.com/office/drawing/2014/main" id="{951B2877-53AD-1E3A-C186-50D0C06388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667" y="2658442"/>
            <a:ext cx="5486400" cy="47546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94384" y="141984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525000" y="2955139"/>
            <a:ext cx="5886808" cy="5416868"/>
          </a:xfrm>
          <a:prstGeom prst="rect">
            <a:avLst/>
          </a:prstGeom>
        </p:spPr>
        <p:txBody>
          <a:bodyPr lIns="0" tIns="0" rIns="0" bIns="0" rtlCol="0" anchor="t">
            <a:spAutoFit/>
          </a:bodyPr>
          <a:lstStyle/>
          <a:p>
            <a:pPr algn="ctr">
              <a:spcBef>
                <a:spcPct val="0"/>
              </a:spcBef>
            </a:pPr>
            <a:r>
              <a:rPr lang="en-US" sz="4400" dirty="0">
                <a:latin typeface="Nunito Bold" charset="0"/>
              </a:rPr>
              <a:t>So Peter spoke up and said to Jesus, “Lord, how good it is that we are here! If you wish, I will make three tents here, one for you, one for Moses, and one for Elijah.”</a:t>
            </a:r>
            <a:endParaRPr lang="en-US" sz="96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A93566B2-7634-E3C4-9D6D-5DC1CD6DDE6E}"/>
              </a:ext>
            </a:extLst>
          </p:cNvPr>
          <p:cNvSpPr txBox="1"/>
          <p:nvPr/>
        </p:nvSpPr>
        <p:spPr>
          <a:xfrm>
            <a:off x="13184410" y="121904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a:t>
            </a:r>
          </a:p>
        </p:txBody>
      </p:sp>
      <p:pic>
        <p:nvPicPr>
          <p:cNvPr id="4098" name="Picture 2" descr="Peter, James and John woke up and saw the glory of Jesus and the two men standing with Him. They were frightened and Peter blurted out, ‘Let’s make three shelters for Jesus, Moses and Elijah.’ – Slide 6">
            <a:extLst>
              <a:ext uri="{FF2B5EF4-FFF2-40B4-BE49-F238E27FC236}">
                <a16:creationId xmlns:a16="http://schemas.microsoft.com/office/drawing/2014/main" id="{16289B28-E833-171A-088E-45308CDC50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1375" y="2705100"/>
            <a:ext cx="5675586"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F73C507C-8402-BFEC-C1D2-A757AB3DA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055C152-41DB-BAD4-6044-FC8E382D90B6}"/>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2D172A7-C356-62C4-69DE-EC6EE9EDF48D}"/>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68B91166-EBCF-5360-9BF5-E9EC223A3A4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A769028-93F5-BA9F-D430-856B6EE1AFC7}"/>
              </a:ext>
            </a:extLst>
          </p:cNvPr>
          <p:cNvSpPr txBox="1"/>
          <p:nvPr/>
        </p:nvSpPr>
        <p:spPr>
          <a:xfrm>
            <a:off x="3296522" y="3373785"/>
            <a:ext cx="5886808" cy="5416868"/>
          </a:xfrm>
          <a:prstGeom prst="rect">
            <a:avLst/>
          </a:prstGeom>
        </p:spPr>
        <p:txBody>
          <a:bodyPr lIns="0" tIns="0" rIns="0" bIns="0" rtlCol="0" anchor="t">
            <a:spAutoFit/>
          </a:bodyPr>
          <a:lstStyle/>
          <a:p>
            <a:pPr algn="ctr">
              <a:spcBef>
                <a:spcPct val="0"/>
              </a:spcBef>
            </a:pPr>
            <a:r>
              <a:rPr lang="en-US" sz="4400" dirty="0">
                <a:latin typeface="Nunito Bold" charset="0"/>
              </a:rPr>
              <a:t>While he was talking, a shining cloud came over them, and a voice from the cloud said, “This is my own dear Son, with whom I am pleased—listen to him!”</a:t>
            </a:r>
            <a:endParaRPr lang="en-US" sz="8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91CAE462-8A22-5E32-6670-28369F72541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5</a:t>
            </a:r>
          </a:p>
        </p:txBody>
      </p:sp>
      <p:pic>
        <p:nvPicPr>
          <p:cNvPr id="5122" name="Picture 2" descr="Then a cloud appeared and covered them, and a voice came from the cloud: ‘This is my Son, whom I love. Listen to Him!’ Suddenly, when they looked around, they no longer saw anyone with them except Jesus. – Slide 7">
            <a:extLst>
              <a:ext uri="{FF2B5EF4-FFF2-40B4-BE49-F238E27FC236}">
                <a16:creationId xmlns:a16="http://schemas.microsoft.com/office/drawing/2014/main" id="{AB23CFA3-38A4-8358-937F-2BFFEB045C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7097" y="2629866"/>
            <a:ext cx="5789911" cy="434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23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FAE411D9-347A-BC86-7959-09FD92C8FF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A9B474-94F5-801B-1204-4BFCE5F8392D}"/>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A2617D6C-CA76-409B-3468-28FC94DD158A}"/>
              </a:ext>
            </a:extLst>
          </p:cNvPr>
          <p:cNvGrpSpPr/>
          <p:nvPr/>
        </p:nvGrpSpPr>
        <p:grpSpPr>
          <a:xfrm>
            <a:off x="12894394" y="618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90C141B-1C75-D152-C4ED-F79A13F82E5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F3A0A8C-CE2B-B7E1-2ECB-310875E85D51}"/>
              </a:ext>
            </a:extLst>
          </p:cNvPr>
          <p:cNvSpPr txBox="1"/>
          <p:nvPr/>
        </p:nvSpPr>
        <p:spPr>
          <a:xfrm>
            <a:off x="9448800" y="1744284"/>
            <a:ext cx="5886808" cy="5170646"/>
          </a:xfrm>
          <a:prstGeom prst="rect">
            <a:avLst/>
          </a:prstGeom>
        </p:spPr>
        <p:txBody>
          <a:bodyPr lIns="0" tIns="0" rIns="0" bIns="0" rtlCol="0" anchor="t">
            <a:spAutoFit/>
          </a:bodyPr>
          <a:lstStyle/>
          <a:p>
            <a:pPr algn="ctr">
              <a:spcBef>
                <a:spcPct val="0"/>
              </a:spcBef>
            </a:pPr>
            <a:r>
              <a:rPr lang="en-US" sz="4800" dirty="0">
                <a:latin typeface="Nunito Bold" charset="0"/>
              </a:rPr>
              <a:t>When the disciples heard the voice, they were so terrified that they threw themselves face downward on the ground.</a:t>
            </a:r>
            <a:endParaRPr lang="en-US" sz="8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4ED5067D-7702-269B-8663-50284FC1ECF6}"/>
              </a:ext>
            </a:extLst>
          </p:cNvPr>
          <p:cNvSpPr txBox="1"/>
          <p:nvPr/>
        </p:nvSpPr>
        <p:spPr>
          <a:xfrm>
            <a:off x="13184420" y="41792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6</a:t>
            </a:r>
          </a:p>
        </p:txBody>
      </p:sp>
      <p:pic>
        <p:nvPicPr>
          <p:cNvPr id="6146" name="Picture 2" descr="Then a cloud appeared and covered them, and a voice came from the cloud: ‘This is my Son, whom I love. Listen to Him!’ Suddenly, when they looked around, they no longer saw anyone with them except Jesus. – Slide 7">
            <a:extLst>
              <a:ext uri="{FF2B5EF4-FFF2-40B4-BE49-F238E27FC236}">
                <a16:creationId xmlns:a16="http://schemas.microsoft.com/office/drawing/2014/main" id="{1071AEC5-54F5-F860-5C25-29E9A43B84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4280" y="2134699"/>
            <a:ext cx="5507319" cy="4389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5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C9E66224-D626-A9F4-0176-0702467172F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E37F20-7026-0867-A373-0507BE7DBC00}"/>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821E53F-036E-35E2-21CE-5A76306FEE4F}"/>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A2B71B00-2AA3-86D1-762F-B1BAAC6506F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7B2DA3A-7481-339C-2875-4368050C6F7A}"/>
              </a:ext>
            </a:extLst>
          </p:cNvPr>
          <p:cNvSpPr txBox="1"/>
          <p:nvPr/>
        </p:nvSpPr>
        <p:spPr>
          <a:xfrm>
            <a:off x="3257191" y="3373785"/>
            <a:ext cx="5886808" cy="2954655"/>
          </a:xfrm>
          <a:prstGeom prst="rect">
            <a:avLst/>
          </a:prstGeom>
        </p:spPr>
        <p:txBody>
          <a:bodyPr lIns="0" tIns="0" rIns="0" bIns="0" rtlCol="0" anchor="t">
            <a:spAutoFit/>
          </a:bodyPr>
          <a:lstStyle/>
          <a:p>
            <a:pPr algn="ctr">
              <a:spcBef>
                <a:spcPct val="0"/>
              </a:spcBef>
            </a:pPr>
            <a:r>
              <a:rPr lang="en-US" sz="4800" dirty="0">
                <a:latin typeface="Nunito Bold" charset="0"/>
              </a:rPr>
              <a:t>Jesus came to them and touched them. “Get up,” he said. “Don't be afraid!”</a:t>
            </a:r>
            <a:endParaRPr lang="en-US" sz="96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6537772-9131-936F-9579-77C8CB11410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7</a:t>
            </a:r>
          </a:p>
        </p:txBody>
      </p:sp>
      <p:pic>
        <p:nvPicPr>
          <p:cNvPr id="7170" name="Picture 2" descr="As they were coming down the mountain, Jesus gave them orders not to tell anyone what they had seen until He had risen from the dead. They kept the matter to themselves, discussing what ‘rising from the dead’ meant. – Slide 8">
            <a:extLst>
              <a:ext uri="{FF2B5EF4-FFF2-40B4-BE49-F238E27FC236}">
                <a16:creationId xmlns:a16="http://schemas.microsoft.com/office/drawing/2014/main" id="{4B1205B6-84ED-CDCF-0E98-14E1F4B2B9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2018" y="2324100"/>
            <a:ext cx="5692433" cy="4269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03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03C4568-47CD-4978-C343-B500555E162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F41E39-2576-6974-15A3-0B94456AF13F}"/>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FB1BEB53-1EBD-DEE2-183A-081C5AE298D5}"/>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1AE8F47E-F005-F40B-10DE-39EA2E6921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37E6700E-8773-6DF4-A900-4E5297CA2CA5}"/>
              </a:ext>
            </a:extLst>
          </p:cNvPr>
          <p:cNvSpPr txBox="1"/>
          <p:nvPr/>
        </p:nvSpPr>
        <p:spPr>
          <a:xfrm>
            <a:off x="9525000" y="2665898"/>
            <a:ext cx="5886808" cy="3693319"/>
          </a:xfrm>
          <a:prstGeom prst="rect">
            <a:avLst/>
          </a:prstGeom>
        </p:spPr>
        <p:txBody>
          <a:bodyPr lIns="0" tIns="0" rIns="0" bIns="0" rtlCol="0" anchor="t">
            <a:spAutoFit/>
          </a:bodyPr>
          <a:lstStyle/>
          <a:p>
            <a:pPr algn="ctr">
              <a:spcBef>
                <a:spcPct val="0"/>
              </a:spcBef>
            </a:pPr>
            <a:r>
              <a:rPr lang="en-US" sz="6000" dirty="0">
                <a:latin typeface="Nunito Bold" charset="0"/>
              </a:rPr>
              <a:t>So they looked up and saw no one there but Jesus.</a:t>
            </a:r>
            <a:endParaRPr lang="en-US" sz="13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7001D7C-F97C-398F-DDF8-B7FDE60D405F}"/>
              </a:ext>
            </a:extLst>
          </p:cNvPr>
          <p:cNvSpPr txBox="1"/>
          <p:nvPr/>
        </p:nvSpPr>
        <p:spPr>
          <a:xfrm>
            <a:off x="13270872" y="8001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8</a:t>
            </a:r>
          </a:p>
        </p:txBody>
      </p:sp>
      <p:pic>
        <p:nvPicPr>
          <p:cNvPr id="8194" name="Picture 2" descr="As they were coming down the mountain, Jesus gave them orders not to tell anyone what they had seen until He had risen from the dead. They kept the matter to themselves, discussing what ‘rising from the dead’ meant. – Slide 8">
            <a:extLst>
              <a:ext uri="{FF2B5EF4-FFF2-40B4-BE49-F238E27FC236}">
                <a16:creationId xmlns:a16="http://schemas.microsoft.com/office/drawing/2014/main" id="{E9132007-32A1-B610-DB89-409C8F9C9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4272" y="2665898"/>
            <a:ext cx="5789728" cy="4342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708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02CA779-7EB1-CC61-6681-243457AABA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72ECB5-E913-3F15-D7CB-4717B5F33020}"/>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87996EE-D04F-4FC1-BD66-BD7097163FA9}"/>
              </a:ext>
            </a:extLst>
          </p:cNvPr>
          <p:cNvGrpSpPr/>
          <p:nvPr/>
        </p:nvGrpSpPr>
        <p:grpSpPr>
          <a:xfrm>
            <a:off x="3760971" y="1984148"/>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CA3FB429-FF3D-ED4D-67A0-ABF0FED333C4}"/>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8CFFCC3-0FB9-495C-A34B-F981E79C482B}"/>
              </a:ext>
            </a:extLst>
          </p:cNvPr>
          <p:cNvSpPr txBox="1"/>
          <p:nvPr/>
        </p:nvSpPr>
        <p:spPr>
          <a:xfrm>
            <a:off x="3264566" y="3289617"/>
            <a:ext cx="5886808" cy="5416868"/>
          </a:xfrm>
          <a:prstGeom prst="rect">
            <a:avLst/>
          </a:prstGeom>
        </p:spPr>
        <p:txBody>
          <a:bodyPr lIns="0" tIns="0" rIns="0" bIns="0" rtlCol="0" anchor="t">
            <a:spAutoFit/>
          </a:bodyPr>
          <a:lstStyle/>
          <a:p>
            <a:pPr algn="ctr">
              <a:spcBef>
                <a:spcPct val="0"/>
              </a:spcBef>
            </a:pPr>
            <a:r>
              <a:rPr lang="en-US" sz="4400" dirty="0">
                <a:latin typeface="Nunito Bold" charset="0"/>
              </a:rPr>
              <a:t>As they came down the mountain, Jesus ordered them, “Don't tell anyone about this vision you have seen until the Son of Man has been raised from death.”</a:t>
            </a:r>
            <a:endParaRPr lang="en-US" sz="8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FB24F4FC-ADFF-F1F5-A390-6963A907A9F1}"/>
              </a:ext>
            </a:extLst>
          </p:cNvPr>
          <p:cNvSpPr txBox="1"/>
          <p:nvPr/>
        </p:nvSpPr>
        <p:spPr>
          <a:xfrm>
            <a:off x="4050997" y="178334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9</a:t>
            </a:r>
          </a:p>
        </p:txBody>
      </p:sp>
      <p:pic>
        <p:nvPicPr>
          <p:cNvPr id="9218" name="Picture 2" descr="They asked Him, ‘Why do the teachers of the law say that Elijah must come before the Saviour, the Messiah?’ – Slide 9">
            <a:extLst>
              <a:ext uri="{FF2B5EF4-FFF2-40B4-BE49-F238E27FC236}">
                <a16:creationId xmlns:a16="http://schemas.microsoft.com/office/drawing/2014/main" id="{7C5807D3-3DFA-45FC-C09D-30F9409BCB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766" y="2476500"/>
            <a:ext cx="57912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84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t="-109" b="-109"/>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192354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Shining Jesus Craft</a:t>
            </a:r>
          </a:p>
        </p:txBody>
      </p:sp>
      <p:sp>
        <p:nvSpPr>
          <p:cNvPr id="7" name="TextBox 7"/>
          <p:cNvSpPr txBox="1"/>
          <p:nvPr/>
        </p:nvSpPr>
        <p:spPr>
          <a:xfrm>
            <a:off x="3699704" y="4533900"/>
            <a:ext cx="5596695" cy="3516347"/>
          </a:xfrm>
          <a:prstGeom prst="rect">
            <a:avLst/>
          </a:prstGeom>
        </p:spPr>
        <p:txBody>
          <a:bodyPr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734061" lvl="1" indent="-367031" algn="l">
              <a:buFont typeface="Arial"/>
              <a:buChar char="•"/>
            </a:pPr>
            <a:r>
              <a:rPr lang="en-US" sz="3000" spc="98" dirty="0">
                <a:solidFill>
                  <a:srgbClr val="5A3114"/>
                </a:solidFill>
                <a:latin typeface="Nunito"/>
                <a:ea typeface="Nunito"/>
                <a:cs typeface="Nunito"/>
                <a:sym typeface="Nunito"/>
              </a:rPr>
              <a:t>Bond paper</a:t>
            </a:r>
          </a:p>
          <a:p>
            <a:pPr marL="734061" lvl="1" indent="-367031" algn="l">
              <a:buFont typeface="Arial"/>
              <a:buChar char="•"/>
            </a:pPr>
            <a:r>
              <a:rPr lang="en-US" sz="3000" spc="98" dirty="0">
                <a:solidFill>
                  <a:srgbClr val="5A3114"/>
                </a:solidFill>
                <a:latin typeface="Nunito"/>
                <a:ea typeface="Nunito"/>
                <a:cs typeface="Nunito"/>
                <a:sym typeface="Nunito"/>
              </a:rPr>
              <a:t>Pencil</a:t>
            </a:r>
          </a:p>
          <a:p>
            <a:pPr marL="734061" lvl="1" indent="-367031" algn="l">
              <a:buFont typeface="Arial"/>
              <a:buChar char="•"/>
            </a:pPr>
            <a:r>
              <a:rPr lang="en-US" sz="3000" spc="98" dirty="0">
                <a:solidFill>
                  <a:srgbClr val="5A3114"/>
                </a:solidFill>
                <a:latin typeface="Nunito"/>
                <a:ea typeface="Nunito"/>
                <a:cs typeface="Nunito"/>
                <a:sym typeface="Nunito"/>
              </a:rPr>
              <a:t>Crayons</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367030" lvl="1" algn="l">
              <a:lnSpc>
                <a:spcPts val="4760"/>
              </a:lnSpc>
            </a:pPr>
            <a:endParaRPr lang="en-US" sz="3400" spc="98" dirty="0">
              <a:solidFill>
                <a:srgbClr val="5A3114"/>
              </a:solidFill>
              <a:latin typeface="Nunito"/>
              <a:ea typeface="Nunito"/>
              <a:cs typeface="Nunito"/>
              <a:sym typeface="Nunito"/>
            </a:endParaRPr>
          </a:p>
        </p:txBody>
      </p:sp>
      <p:pic>
        <p:nvPicPr>
          <p:cNvPr id="10242" name="Picture 2" descr="We were invited to put a strong focus on Jesus this Easter season.  Technically we were asked to display some art in the church building, but  we wanted to take it a">
            <a:extLst>
              <a:ext uri="{FF2B5EF4-FFF2-40B4-BE49-F238E27FC236}">
                <a16:creationId xmlns:a16="http://schemas.microsoft.com/office/drawing/2014/main" id="{1D24484E-D78E-A21F-6975-2E83F6176A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2457" y="1211262"/>
            <a:ext cx="3733800" cy="66452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22425" y="906371"/>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31556" y="2259858"/>
            <a:ext cx="5747886" cy="3154710"/>
          </a:xfrm>
          <a:prstGeom prst="rect">
            <a:avLst/>
          </a:prstGeom>
        </p:spPr>
        <p:txBody>
          <a:bodyPr lIns="0" tIns="0" rIns="0" bIns="0" rtlCol="0" anchor="t">
            <a:spAutoFit/>
          </a:bodyPr>
          <a:lstStyle/>
          <a:p>
            <a:pPr marL="514350" indent="-514350">
              <a:lnSpc>
                <a:spcPts val="4063"/>
              </a:lnSpc>
              <a:buAutoNum type="arabicPeriod"/>
            </a:pPr>
            <a:r>
              <a:rPr lang="en-PH" sz="4000" dirty="0"/>
              <a:t>Draw Jesus on the bond paper</a:t>
            </a:r>
            <a:r>
              <a:rPr lang="en-US" sz="3800" dirty="0">
                <a:solidFill>
                  <a:srgbClr val="000000"/>
                </a:solidFill>
                <a:latin typeface="Calibri (MS)"/>
                <a:ea typeface="Calibri (MS)"/>
                <a:cs typeface="Calibri (MS)"/>
                <a:sym typeface="Calibri (MS)"/>
              </a:rPr>
              <a:t>.</a:t>
            </a:r>
          </a:p>
          <a:p>
            <a:pPr marL="514350" indent="-514350">
              <a:lnSpc>
                <a:spcPts val="4063"/>
              </a:lnSpc>
              <a:buAutoNum type="arabicPeriod"/>
            </a:pPr>
            <a:r>
              <a:rPr lang="en-US" sz="3800" dirty="0">
                <a:solidFill>
                  <a:srgbClr val="000000"/>
                </a:solidFill>
                <a:latin typeface="Calibri (MS)"/>
                <a:ea typeface="Calibri (MS)"/>
                <a:cs typeface="Calibri (MS)"/>
                <a:sym typeface="Calibri (MS)"/>
              </a:rPr>
              <a:t>Color rays around Jesus to show His glory.</a:t>
            </a:r>
          </a:p>
          <a:p>
            <a:pPr marL="514350" indent="-514350">
              <a:lnSpc>
                <a:spcPts val="4063"/>
              </a:lnSpc>
              <a:buAutoNum type="arabicPeriod"/>
            </a:pPr>
            <a:r>
              <a:rPr lang="en-US" sz="3800" dirty="0">
                <a:solidFill>
                  <a:srgbClr val="000000"/>
                </a:solidFill>
                <a:latin typeface="Calibri (MS)"/>
                <a:ea typeface="Calibri (MS)"/>
                <a:cs typeface="Calibri (MS)"/>
                <a:sym typeface="Calibri (MS)"/>
              </a:rPr>
              <a:t>Write </a:t>
            </a:r>
            <a:r>
              <a:rPr lang="en-US" sz="3800" i="1" dirty="0">
                <a:solidFill>
                  <a:srgbClr val="000000"/>
                </a:solidFill>
                <a:latin typeface="Calibri (MS)"/>
                <a:ea typeface="Calibri (MS)"/>
                <a:cs typeface="Calibri (MS)"/>
                <a:sym typeface="Calibri (MS)"/>
              </a:rPr>
              <a:t>“This is my beloved Son. Listen to Him”</a:t>
            </a:r>
          </a:p>
        </p:txBody>
      </p:sp>
      <p:pic>
        <p:nvPicPr>
          <p:cNvPr id="6" name="Picture 2" descr="We were invited to put a strong focus on Jesus this Easter season.  Technically we were asked to display some art in the church building, but  we wanted to take it a">
            <a:extLst>
              <a:ext uri="{FF2B5EF4-FFF2-40B4-BE49-F238E27FC236}">
                <a16:creationId xmlns:a16="http://schemas.microsoft.com/office/drawing/2014/main" id="{E77F0B3A-D80B-6D93-613B-5DDE7F5E3F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2457" y="1211262"/>
            <a:ext cx="3733800" cy="66452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r="-100"/>
            </a:stretch>
          </a:blipFill>
        </p:spPr>
      </p:sp>
      <p:sp>
        <p:nvSpPr>
          <p:cNvPr id="6" name="TextBox 6"/>
          <p:cNvSpPr txBox="1"/>
          <p:nvPr/>
        </p:nvSpPr>
        <p:spPr>
          <a:xfrm>
            <a:off x="9647919" y="826943"/>
            <a:ext cx="5576545" cy="4924425"/>
          </a:xfrm>
          <a:prstGeom prst="rect">
            <a:avLst/>
          </a:prstGeom>
        </p:spPr>
        <p:txBody>
          <a:bodyPr lIns="0" tIns="0" rIns="0" bIns="0" rtlCol="0" anchor="t">
            <a:spAutoFit/>
          </a:bodyPr>
          <a:lstStyle/>
          <a:p>
            <a:pPr algn="just"/>
            <a:r>
              <a:rPr lang="en-US" sz="3200" dirty="0">
                <a:solidFill>
                  <a:srgbClr val="000000"/>
                </a:solidFill>
                <a:latin typeface="Calibri (MS)"/>
                <a:ea typeface="Calibri (MS)"/>
                <a:cs typeface="Calibri (MS)"/>
                <a:sym typeface="Calibri (MS)"/>
              </a:rPr>
              <a:t>Dear Jesus,</a:t>
            </a:r>
          </a:p>
          <a:p>
            <a:pPr algn="just"/>
            <a:endParaRPr lang="en-US" sz="3200" dirty="0">
              <a:solidFill>
                <a:srgbClr val="000000"/>
              </a:solidFill>
              <a:latin typeface="Calibri (MS)"/>
              <a:ea typeface="Calibri (MS)"/>
              <a:cs typeface="Calibri (MS)"/>
              <a:sym typeface="Calibri (MS)"/>
            </a:endParaRPr>
          </a:p>
          <a:p>
            <a:r>
              <a:rPr lang="en-US" sz="3200" dirty="0">
                <a:latin typeface="Calibri (MS)" panose="020B0604020202020204" charset="0"/>
                <a:cs typeface="Calibri (MS)" panose="020B0604020202020204" charset="0"/>
              </a:rPr>
              <a:t>Thank You for showing Your shining glory.</a:t>
            </a:r>
            <a:br>
              <a:rPr lang="en-US" sz="3200" dirty="0">
                <a:latin typeface="Calibri (MS)" panose="020B0604020202020204" charset="0"/>
                <a:cs typeface="Calibri (MS)" panose="020B0604020202020204" charset="0"/>
              </a:rPr>
            </a:br>
            <a:r>
              <a:rPr lang="en-US" sz="3200" dirty="0">
                <a:latin typeface="Calibri (MS)" panose="020B0604020202020204" charset="0"/>
                <a:cs typeface="Calibri (MS)" panose="020B0604020202020204" charset="0"/>
              </a:rPr>
              <a:t>Help us to listen to You</a:t>
            </a:r>
            <a:br>
              <a:rPr lang="en-US" sz="3200" dirty="0">
                <a:latin typeface="Calibri (MS)" panose="020B0604020202020204" charset="0"/>
                <a:cs typeface="Calibri (MS)" panose="020B0604020202020204" charset="0"/>
              </a:rPr>
            </a:br>
            <a:r>
              <a:rPr lang="en-US" sz="3200" dirty="0">
                <a:latin typeface="Calibri (MS)" panose="020B0604020202020204" charset="0"/>
                <a:cs typeface="Calibri (MS)" panose="020B0604020202020204" charset="0"/>
              </a:rPr>
              <a:t>and follow You every day.</a:t>
            </a:r>
          </a:p>
          <a:p>
            <a:r>
              <a:rPr lang="en-US" sz="3200" dirty="0">
                <a:latin typeface="Calibri (MS)" panose="020B0604020202020204" charset="0"/>
                <a:cs typeface="Calibri (MS)" panose="020B0604020202020204" charset="0"/>
              </a:rPr>
              <a:t>Let Your light shine in our hearts.</a:t>
            </a:r>
          </a:p>
          <a:p>
            <a:pPr algn="just"/>
            <a:endParaRPr lang="en-US" sz="3200" dirty="0">
              <a:solidFill>
                <a:srgbClr val="000000"/>
              </a:solidFill>
              <a:latin typeface="Calibri (MS)"/>
              <a:ea typeface="Calibri (MS)"/>
              <a:cs typeface="Calibri (MS)"/>
              <a:sym typeface="Calibri (MS)"/>
            </a:endParaRPr>
          </a:p>
          <a:p>
            <a:pPr algn="just"/>
            <a:r>
              <a:rPr lang="en-US" sz="3200" dirty="0">
                <a:solidFill>
                  <a:srgbClr val="000000"/>
                </a:solidFill>
                <a:latin typeface="Calibri (MS)"/>
                <a:ea typeface="Calibri (MS)"/>
                <a:cs typeface="Calibri (MS)"/>
                <a:sym typeface="Calibri (MS)"/>
              </a:rPr>
              <a:t>In Jesus’s name, </a:t>
            </a:r>
          </a:p>
          <a:p>
            <a:pPr algn="just"/>
            <a:r>
              <a:rPr lang="en-US" sz="3200" dirty="0">
                <a:solidFill>
                  <a:srgbClr val="000000"/>
                </a:solidFill>
                <a:latin typeface="Calibri (MS)"/>
                <a:ea typeface="Calibri (MS)"/>
                <a:cs typeface="Calibri (MS)"/>
                <a:sym typeface="Calibri (MS)"/>
              </a:rPr>
              <a:t>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1063</TotalTime>
  <Words>374</Words>
  <Application>Microsoft Office PowerPoint</Application>
  <PresentationFormat>Custom</PresentationFormat>
  <Paragraphs>48</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Nunito Bold</vt:lpstr>
      <vt:lpstr>Calibri</vt:lpstr>
      <vt:lpstr>Nunito</vt:lpstr>
      <vt:lpstr>Calibri (MS)</vt:lpstr>
      <vt:lpstr>Arial</vt:lpstr>
      <vt:lpstr>Canva Sans Bold</vt:lpstr>
      <vt:lpstr>Porcelain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18</cp:revision>
  <dcterms:created xsi:type="dcterms:W3CDTF">2006-08-16T00:00:00Z</dcterms:created>
  <dcterms:modified xsi:type="dcterms:W3CDTF">2026-02-25T10:56:25Z</dcterms:modified>
  <dc:identifier>DAG9kIgkx1c</dc:identifier>
</cp:coreProperties>
</file>