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Calibri (MS)" panose="020B0604020202020204" charset="0"/>
      <p:regular r:id="rId18"/>
    </p:embeddedFont>
    <p:embeddedFont>
      <p:font typeface="Canva Sans Bold" panose="020B0604020202020204" charset="0"/>
      <p:regular r:id="rId19"/>
    </p:embeddedFont>
    <p:embeddedFont>
      <p:font typeface="Nunito" pitchFamily="2" charset="0"/>
      <p:regular r:id="rId20"/>
    </p:embeddedFont>
    <p:embeddedFont>
      <p:font typeface="Nunito Bold" charset="0"/>
      <p:regular r:id="rId21"/>
    </p:embeddedFont>
    <p:embeddedFont>
      <p:font typeface="Porcelain"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0.sv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6"/>
              <a:stretch>
                <a:fillRect/>
              </a:stretch>
            </a:blipFill>
          </p:spPr>
        </p:sp>
      </p:grpSp>
      <p:sp>
        <p:nvSpPr>
          <p:cNvPr id="8" name="TextBox 8"/>
          <p:cNvSpPr txBox="1"/>
          <p:nvPr/>
        </p:nvSpPr>
        <p:spPr>
          <a:xfrm>
            <a:off x="3027178" y="8260341"/>
            <a:ext cx="12233645" cy="670941"/>
          </a:xfrm>
          <a:prstGeom prst="rect">
            <a:avLst/>
          </a:prstGeom>
        </p:spPr>
        <p:txBody>
          <a:bodyPr lIns="0" tIns="0" rIns="0" bIns="0" rtlCol="0" anchor="t">
            <a:spAutoFit/>
          </a:bodyPr>
          <a:lstStyle/>
          <a:p>
            <a:pPr algn="ctr">
              <a:lnSpc>
                <a:spcPts val="5543"/>
              </a:lnSpc>
            </a:pPr>
            <a:r>
              <a:rPr lang="en-US" sz="3959" spc="117">
                <a:solidFill>
                  <a:srgbClr val="5A3114"/>
                </a:solidFill>
                <a:latin typeface="Nunito"/>
                <a:ea typeface="Nunito"/>
                <a:cs typeface="Nunito"/>
                <a:sym typeface="Nunito"/>
              </a:rPr>
              <a:t>July 5, 2026 | Cycle A Year 2</a:t>
            </a:r>
          </a:p>
        </p:txBody>
      </p:sp>
      <p:sp>
        <p:nvSpPr>
          <p:cNvPr id="9" name="TextBox 9"/>
          <p:cNvSpPr txBox="1"/>
          <p:nvPr/>
        </p:nvSpPr>
        <p:spPr>
          <a:xfrm>
            <a:off x="1994350" y="7140191"/>
            <a:ext cx="14681313" cy="1056818"/>
          </a:xfrm>
          <a:prstGeom prst="rect">
            <a:avLst/>
          </a:prstGeom>
        </p:spPr>
        <p:txBody>
          <a:bodyPr lIns="0" tIns="0" rIns="0" bIns="0" rtlCol="0" anchor="t">
            <a:spAutoFit/>
          </a:bodyPr>
          <a:lstStyle/>
          <a:p>
            <a:pPr algn="ctr">
              <a:lnSpc>
                <a:spcPts val="7029"/>
              </a:lnSpc>
            </a:pPr>
            <a:r>
              <a:rPr lang="en-US" sz="10041">
                <a:solidFill>
                  <a:srgbClr val="5A3114"/>
                </a:solidFill>
                <a:latin typeface="Porcelain"/>
                <a:ea typeface="Porcelain"/>
                <a:cs typeface="Porcelain"/>
                <a:sym typeface="Porcelain"/>
              </a:rPr>
              <a:t>"Fourteenth Sunday in Ordinary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2948940"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sp>
        <p:nvSpPr>
          <p:cNvPr id="6" name="Freeform 6"/>
          <p:cNvSpPr/>
          <p:nvPr/>
        </p:nvSpPr>
        <p:spPr>
          <a:xfrm>
            <a:off x="4867614" y="49082"/>
            <a:ext cx="8552772" cy="7292094"/>
          </a:xfrm>
          <a:custGeom>
            <a:avLst/>
            <a:gdLst/>
            <a:ahLst/>
            <a:cxnLst/>
            <a:rect l="l" t="t" r="r" b="b"/>
            <a:pathLst>
              <a:path w="8552772" h="7292094">
                <a:moveTo>
                  <a:pt x="0" y="0"/>
                </a:moveTo>
                <a:lnTo>
                  <a:pt x="8552772" y="0"/>
                </a:lnTo>
                <a:lnTo>
                  <a:pt x="8552772" y="7292094"/>
                </a:lnTo>
                <a:lnTo>
                  <a:pt x="0" y="7292094"/>
                </a:lnTo>
                <a:lnTo>
                  <a:pt x="0" y="0"/>
                </a:lnTo>
                <a:close/>
              </a:path>
            </a:pathLst>
          </a:custGeom>
          <a:blipFill>
            <a:blip r:embed="rId6"/>
            <a:stretch>
              <a:fillRect t="-8644" b="-8644"/>
            </a:stretch>
          </a:blipFill>
        </p:spPr>
      </p:sp>
      <p:sp>
        <p:nvSpPr>
          <p:cNvPr id="7" name="TextBox 7"/>
          <p:cNvSpPr txBox="1"/>
          <p:nvPr/>
        </p:nvSpPr>
        <p:spPr>
          <a:xfrm>
            <a:off x="3504693" y="8978424"/>
            <a:ext cx="11278614" cy="670941"/>
          </a:xfrm>
          <a:prstGeom prst="rect">
            <a:avLst/>
          </a:prstGeom>
        </p:spPr>
        <p:txBody>
          <a:bodyPr lIns="0" tIns="0" rIns="0" bIns="0" rtlCol="0" anchor="t">
            <a:spAutoFit/>
          </a:bodyPr>
          <a:lstStyle/>
          <a:p>
            <a:pPr algn="ctr">
              <a:lnSpc>
                <a:spcPts val="5543"/>
              </a:lnSpc>
            </a:pPr>
            <a:r>
              <a:rPr lang="en-US" sz="3959" spc="117">
                <a:solidFill>
                  <a:srgbClr val="5A3114"/>
                </a:solidFill>
                <a:latin typeface="Nunito"/>
                <a:ea typeface="Nunito"/>
                <a:cs typeface="Nunito"/>
                <a:sym typeface="Nunito"/>
              </a:rPr>
              <a:t>Matthew 11:25-30</a:t>
            </a:r>
          </a:p>
        </p:txBody>
      </p:sp>
      <p:sp>
        <p:nvSpPr>
          <p:cNvPr id="8" name="TextBox 8"/>
          <p:cNvSpPr txBox="1"/>
          <p:nvPr/>
        </p:nvSpPr>
        <p:spPr>
          <a:xfrm>
            <a:off x="989444" y="7965179"/>
            <a:ext cx="16116299" cy="1010412"/>
          </a:xfrm>
          <a:prstGeom prst="rect">
            <a:avLst/>
          </a:prstGeom>
        </p:spPr>
        <p:txBody>
          <a:bodyPr lIns="0" tIns="0" rIns="0" bIns="0" rtlCol="0" anchor="t">
            <a:spAutoFit/>
          </a:bodyPr>
          <a:lstStyle/>
          <a:p>
            <a:pPr algn="ctr">
              <a:lnSpc>
                <a:spcPts val="7028"/>
              </a:lnSpc>
            </a:pPr>
            <a:r>
              <a:rPr lang="en-US" sz="8800">
                <a:solidFill>
                  <a:srgbClr val="5A3114"/>
                </a:solidFill>
                <a:latin typeface="Porcelain"/>
                <a:ea typeface="Porcelain"/>
                <a:cs typeface="Porcelain"/>
                <a:sym typeface="Porcelain"/>
              </a:rPr>
              <a:t>"My Yoke is Easy and My Burden Light"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3999072"/>
          </a:xfrm>
          <a:prstGeom prst="rect">
            <a:avLst/>
          </a:prstGeom>
        </p:spPr>
        <p:txBody>
          <a:bodyPr lIns="0" tIns="0" rIns="0" bIns="0" rtlCol="0" anchor="t">
            <a:spAutoFit/>
          </a:bodyPr>
          <a:lstStyle/>
          <a:p>
            <a:pPr algn="l">
              <a:lnSpc>
                <a:spcPts val="6322"/>
              </a:lnSpc>
            </a:pPr>
            <a:r>
              <a:rPr lang="en-US" sz="4518" b="1" spc="131">
                <a:solidFill>
                  <a:srgbClr val="004AAD"/>
                </a:solidFill>
                <a:latin typeface="Nunito Bold"/>
                <a:ea typeface="Nunito Bold"/>
                <a:cs typeface="Nunito Bold"/>
                <a:sym typeface="Nunito Bold"/>
              </a:rPr>
              <a:t>Leader:</a:t>
            </a:r>
          </a:p>
          <a:p>
            <a:pPr algn="l">
              <a:lnSpc>
                <a:spcPts val="6326"/>
              </a:lnSpc>
            </a:pPr>
            <a:r>
              <a:rPr lang="en-US" sz="4518" b="1" spc="135">
                <a:solidFill>
                  <a:srgbClr val="5A3114"/>
                </a:solidFill>
                <a:latin typeface="Nunito Bold"/>
                <a:ea typeface="Nunito Bold"/>
                <a:cs typeface="Nunito Bold"/>
                <a:sym typeface="Nunito Bold"/>
              </a:rPr>
              <a:t>A reading from the Holy Gospel according to Luke.</a:t>
            </a:r>
          </a:p>
          <a:p>
            <a:pPr algn="l">
              <a:lnSpc>
                <a:spcPts val="6466"/>
              </a:lnSpc>
            </a:pPr>
            <a:endParaRPr lang="en-US" sz="4518" b="1" spc="135">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1461564"/>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9565893" y="1663463"/>
            <a:ext cx="5727430" cy="5677315"/>
            <a:chOff x="0" y="0"/>
            <a:chExt cx="10063548" cy="9975492"/>
          </a:xfrm>
        </p:grpSpPr>
        <p:sp>
          <p:nvSpPr>
            <p:cNvPr id="6" name="Freeform 6"/>
            <p:cNvSpPr/>
            <p:nvPr/>
          </p:nvSpPr>
          <p:spPr>
            <a:xfrm>
              <a:off x="0" y="0"/>
              <a:ext cx="10063607" cy="9975469"/>
            </a:xfrm>
            <a:custGeom>
              <a:avLst/>
              <a:gdLst/>
              <a:ahLst/>
              <a:cxnLst/>
              <a:rect l="l" t="t" r="r" b="b"/>
              <a:pathLst>
                <a:path w="10063607" h="9975469">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t="-3307" b="-3307"/>
              </a:stretch>
            </a:blipFill>
          </p:spPr>
        </p:sp>
      </p:grpSp>
      <p:sp>
        <p:nvSpPr>
          <p:cNvPr id="7" name="TextBox 7"/>
          <p:cNvSpPr txBox="1"/>
          <p:nvPr/>
        </p:nvSpPr>
        <p:spPr>
          <a:xfrm>
            <a:off x="3437952" y="2577975"/>
            <a:ext cx="5706048" cy="5782130"/>
          </a:xfrm>
          <a:prstGeom prst="rect">
            <a:avLst/>
          </a:prstGeom>
        </p:spPr>
        <p:txBody>
          <a:bodyPr lIns="0" tIns="0" rIns="0" bIns="0" rtlCol="0" anchor="t">
            <a:spAutoFit/>
          </a:bodyPr>
          <a:lstStyle/>
          <a:p>
            <a:pPr algn="ctr">
              <a:lnSpc>
                <a:spcPts val="5732"/>
              </a:lnSpc>
              <a:spcBef>
                <a:spcPct val="0"/>
              </a:spcBef>
            </a:pPr>
            <a:r>
              <a:rPr lang="en-US" sz="4095" b="1" spc="122">
                <a:solidFill>
                  <a:srgbClr val="000000"/>
                </a:solidFill>
                <a:latin typeface="Nunito Bold"/>
                <a:ea typeface="Nunito Bold"/>
                <a:cs typeface="Nunito Bold"/>
                <a:sym typeface="Nunito Bold"/>
              </a:rPr>
              <a:t>At that time Jesus said, “Father, Lord of heaven and earth! I thank you because you have shown to the unlearned what you have hidden from the wise and learned.</a:t>
            </a:r>
          </a:p>
        </p:txBody>
      </p:sp>
      <p:sp>
        <p:nvSpPr>
          <p:cNvPr id="8" name="TextBox 8"/>
          <p:cNvSpPr txBox="1"/>
          <p:nvPr/>
        </p:nvSpPr>
        <p:spPr>
          <a:xfrm>
            <a:off x="4051056" y="1189349"/>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49" y="1461564"/>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3436128" y="2161563"/>
            <a:ext cx="5514699" cy="5466446"/>
            <a:chOff x="0" y="0"/>
            <a:chExt cx="10063548" cy="9975492"/>
          </a:xfrm>
        </p:grpSpPr>
        <p:sp>
          <p:nvSpPr>
            <p:cNvPr id="6" name="Freeform 6"/>
            <p:cNvSpPr/>
            <p:nvPr/>
          </p:nvSpPr>
          <p:spPr>
            <a:xfrm>
              <a:off x="0" y="0"/>
              <a:ext cx="10063607" cy="9975469"/>
            </a:xfrm>
            <a:custGeom>
              <a:avLst/>
              <a:gdLst/>
              <a:ahLst/>
              <a:cxnLst/>
              <a:rect l="l" t="t" r="r" b="b"/>
              <a:pathLst>
                <a:path w="10063607" h="9975469">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r="-16082"/>
              </a:stretch>
            </a:blipFill>
          </p:spPr>
        </p:sp>
      </p:grpSp>
      <p:sp>
        <p:nvSpPr>
          <p:cNvPr id="7" name="TextBox 7"/>
          <p:cNvSpPr txBox="1"/>
          <p:nvPr/>
        </p:nvSpPr>
        <p:spPr>
          <a:xfrm>
            <a:off x="9487360" y="3229384"/>
            <a:ext cx="5886808" cy="3245079"/>
          </a:xfrm>
          <a:prstGeom prst="rect">
            <a:avLst/>
          </a:prstGeom>
        </p:spPr>
        <p:txBody>
          <a:bodyPr lIns="0" tIns="0" rIns="0" bIns="0" rtlCol="0" anchor="t">
            <a:spAutoFit/>
          </a:bodyPr>
          <a:lstStyle/>
          <a:p>
            <a:pPr algn="ctr">
              <a:lnSpc>
                <a:spcPts val="6466"/>
              </a:lnSpc>
              <a:spcBef>
                <a:spcPct val="0"/>
              </a:spcBef>
            </a:pPr>
            <a:r>
              <a:rPr lang="en-US" sz="4619" b="1" spc="138">
                <a:solidFill>
                  <a:srgbClr val="000000"/>
                </a:solidFill>
                <a:latin typeface="Nunito Bold"/>
                <a:ea typeface="Nunito Bold"/>
                <a:cs typeface="Nunito Bold"/>
                <a:sym typeface="Nunito Bold"/>
              </a:rPr>
              <a:t>Yes, Father, this was how you were pleased to have it happen.</a:t>
            </a:r>
          </a:p>
        </p:txBody>
      </p:sp>
      <p:sp>
        <p:nvSpPr>
          <p:cNvPr id="8" name="TextBox 8"/>
          <p:cNvSpPr txBox="1"/>
          <p:nvPr/>
        </p:nvSpPr>
        <p:spPr>
          <a:xfrm>
            <a:off x="13152584" y="1189349"/>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1201058"/>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9565893" y="1663463"/>
            <a:ext cx="5727430" cy="5677315"/>
            <a:chOff x="0" y="0"/>
            <a:chExt cx="10063548" cy="9975492"/>
          </a:xfrm>
        </p:grpSpPr>
        <p:sp>
          <p:nvSpPr>
            <p:cNvPr id="6" name="Freeform 6"/>
            <p:cNvSpPr/>
            <p:nvPr/>
          </p:nvSpPr>
          <p:spPr>
            <a:xfrm>
              <a:off x="0" y="0"/>
              <a:ext cx="10063607" cy="9975469"/>
            </a:xfrm>
            <a:custGeom>
              <a:avLst/>
              <a:gdLst/>
              <a:ahLst/>
              <a:cxnLst/>
              <a:rect l="l" t="t" r="r" b="b"/>
              <a:pathLst>
                <a:path w="10063607" h="9975469">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49124" r="-49124"/>
              </a:stretch>
            </a:blipFill>
          </p:spPr>
        </p:sp>
      </p:grpSp>
      <p:sp>
        <p:nvSpPr>
          <p:cNvPr id="7" name="TextBox 7"/>
          <p:cNvSpPr txBox="1"/>
          <p:nvPr/>
        </p:nvSpPr>
        <p:spPr>
          <a:xfrm>
            <a:off x="3193495" y="2683363"/>
            <a:ext cx="5731938" cy="5602030"/>
          </a:xfrm>
          <a:prstGeom prst="rect">
            <a:avLst/>
          </a:prstGeom>
        </p:spPr>
        <p:txBody>
          <a:bodyPr lIns="0" tIns="0" rIns="0" bIns="0" rtlCol="0" anchor="t">
            <a:spAutoFit/>
          </a:bodyPr>
          <a:lstStyle/>
          <a:p>
            <a:pPr algn="ctr">
              <a:lnSpc>
                <a:spcPts val="5486"/>
              </a:lnSpc>
              <a:spcBef>
                <a:spcPct val="0"/>
              </a:spcBef>
            </a:pPr>
            <a:r>
              <a:rPr lang="en-US" sz="3919" b="1" spc="117">
                <a:solidFill>
                  <a:srgbClr val="000000"/>
                </a:solidFill>
                <a:latin typeface="Nunito Bold"/>
                <a:ea typeface="Nunito Bold"/>
                <a:cs typeface="Nunito Bold"/>
                <a:sym typeface="Nunito Bold"/>
              </a:rPr>
              <a:t> “My Father has given me all things. No one knows the Son except the Father, and no one knows the Father except the Son and those to whom the Son chooses to reveal him.</a:t>
            </a:r>
          </a:p>
        </p:txBody>
      </p:sp>
      <p:sp>
        <p:nvSpPr>
          <p:cNvPr id="8" name="TextBox 8"/>
          <p:cNvSpPr txBox="1"/>
          <p:nvPr/>
        </p:nvSpPr>
        <p:spPr>
          <a:xfrm>
            <a:off x="4051056" y="900269"/>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49" y="1461564"/>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3436128" y="2161563"/>
            <a:ext cx="5514699" cy="5466446"/>
            <a:chOff x="0" y="0"/>
            <a:chExt cx="10063548" cy="9975492"/>
          </a:xfrm>
        </p:grpSpPr>
        <p:sp>
          <p:nvSpPr>
            <p:cNvPr id="6" name="Freeform 6"/>
            <p:cNvSpPr/>
            <p:nvPr/>
          </p:nvSpPr>
          <p:spPr>
            <a:xfrm>
              <a:off x="0" y="0"/>
              <a:ext cx="10063607" cy="9975469"/>
            </a:xfrm>
            <a:custGeom>
              <a:avLst/>
              <a:gdLst/>
              <a:ahLst/>
              <a:cxnLst/>
              <a:rect l="l" t="t" r="r" b="b"/>
              <a:pathLst>
                <a:path w="10063607" h="9975469">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r="-16082"/>
              </a:stretch>
            </a:blipFill>
          </p:spPr>
        </p:sp>
      </p:grpSp>
      <p:sp>
        <p:nvSpPr>
          <p:cNvPr id="7" name="TextBox 7"/>
          <p:cNvSpPr txBox="1"/>
          <p:nvPr/>
        </p:nvSpPr>
        <p:spPr>
          <a:xfrm>
            <a:off x="9565893" y="2867534"/>
            <a:ext cx="5886808" cy="3591145"/>
          </a:xfrm>
          <a:prstGeom prst="rect">
            <a:avLst/>
          </a:prstGeom>
        </p:spPr>
        <p:txBody>
          <a:bodyPr lIns="0" tIns="0" rIns="0" bIns="0" rtlCol="0" anchor="t">
            <a:spAutoFit/>
          </a:bodyPr>
          <a:lstStyle/>
          <a:p>
            <a:pPr algn="ctr">
              <a:lnSpc>
                <a:spcPts val="5766"/>
              </a:lnSpc>
              <a:spcBef>
                <a:spcPct val="0"/>
              </a:spcBef>
            </a:pPr>
            <a:r>
              <a:rPr lang="en-US" sz="4119" b="1" spc="123">
                <a:solidFill>
                  <a:srgbClr val="000000"/>
                </a:solidFill>
                <a:latin typeface="Nunito Bold"/>
                <a:ea typeface="Nunito Bold"/>
                <a:cs typeface="Nunito Bold"/>
                <a:sym typeface="Nunito Bold"/>
              </a:rPr>
              <a:t>“Come to me, all of you who are tired from carrying heavy loads, and I will give you rest.</a:t>
            </a:r>
          </a:p>
        </p:txBody>
      </p:sp>
      <p:sp>
        <p:nvSpPr>
          <p:cNvPr id="8" name="TextBox 8"/>
          <p:cNvSpPr txBox="1"/>
          <p:nvPr/>
        </p:nvSpPr>
        <p:spPr>
          <a:xfrm>
            <a:off x="13152584" y="1189349"/>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1590903"/>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9565893" y="1663463"/>
            <a:ext cx="5727430" cy="5677315"/>
            <a:chOff x="0" y="0"/>
            <a:chExt cx="10063548" cy="9975492"/>
          </a:xfrm>
        </p:grpSpPr>
        <p:sp>
          <p:nvSpPr>
            <p:cNvPr id="6" name="Freeform 6"/>
            <p:cNvSpPr/>
            <p:nvPr/>
          </p:nvSpPr>
          <p:spPr>
            <a:xfrm>
              <a:off x="0" y="0"/>
              <a:ext cx="10063607" cy="9975469"/>
            </a:xfrm>
            <a:custGeom>
              <a:avLst/>
              <a:gdLst/>
              <a:ahLst/>
              <a:cxnLst/>
              <a:rect l="l" t="t" r="r" b="b"/>
              <a:pathLst>
                <a:path w="10063607" h="9975469">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4576" r="-14576"/>
              </a:stretch>
            </a:blipFill>
          </p:spPr>
        </p:sp>
      </p:grpSp>
      <p:sp>
        <p:nvSpPr>
          <p:cNvPr id="7" name="TextBox 7"/>
          <p:cNvSpPr txBox="1"/>
          <p:nvPr/>
        </p:nvSpPr>
        <p:spPr>
          <a:xfrm>
            <a:off x="3257192" y="2836804"/>
            <a:ext cx="5886808" cy="5702529"/>
          </a:xfrm>
          <a:prstGeom prst="rect">
            <a:avLst/>
          </a:prstGeom>
        </p:spPr>
        <p:txBody>
          <a:bodyPr lIns="0" tIns="0" rIns="0" bIns="0" rtlCol="0" anchor="t">
            <a:spAutoFit/>
          </a:bodyPr>
          <a:lstStyle/>
          <a:p>
            <a:pPr algn="ctr">
              <a:lnSpc>
                <a:spcPts val="6466"/>
              </a:lnSpc>
              <a:spcBef>
                <a:spcPct val="0"/>
              </a:spcBef>
            </a:pPr>
            <a:r>
              <a:rPr lang="en-US" sz="4619" b="1" spc="138">
                <a:solidFill>
                  <a:srgbClr val="000000"/>
                </a:solidFill>
                <a:latin typeface="Nunito Bold"/>
                <a:ea typeface="Nunito Bold"/>
                <a:cs typeface="Nunito Bold"/>
                <a:sym typeface="Nunito Bold"/>
              </a:rPr>
              <a:t>Take my yoke and put it on you, and learn from me, because I am gentle and humble in spirit; and you will find rest.</a:t>
            </a:r>
          </a:p>
        </p:txBody>
      </p:sp>
      <p:sp>
        <p:nvSpPr>
          <p:cNvPr id="8" name="TextBox 8"/>
          <p:cNvSpPr txBox="1"/>
          <p:nvPr/>
        </p:nvSpPr>
        <p:spPr>
          <a:xfrm>
            <a:off x="4051056" y="1309164"/>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49" y="1461564"/>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3436128" y="2161563"/>
            <a:ext cx="5514699" cy="5466446"/>
            <a:chOff x="0" y="0"/>
            <a:chExt cx="10063548" cy="9975492"/>
          </a:xfrm>
        </p:grpSpPr>
        <p:sp>
          <p:nvSpPr>
            <p:cNvPr id="6" name="Freeform 6"/>
            <p:cNvSpPr/>
            <p:nvPr/>
          </p:nvSpPr>
          <p:spPr>
            <a:xfrm>
              <a:off x="0" y="0"/>
              <a:ext cx="10063607" cy="9975469"/>
            </a:xfrm>
            <a:custGeom>
              <a:avLst/>
              <a:gdLst/>
              <a:ahLst/>
              <a:cxnLst/>
              <a:rect l="l" t="t" r="r" b="b"/>
              <a:pathLst>
                <a:path w="10063607" h="9975469">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r="-16082"/>
              </a:stretch>
            </a:blipFill>
          </p:spPr>
        </p:sp>
      </p:grpSp>
      <p:sp>
        <p:nvSpPr>
          <p:cNvPr id="7" name="TextBox 7"/>
          <p:cNvSpPr txBox="1"/>
          <p:nvPr/>
        </p:nvSpPr>
        <p:spPr>
          <a:xfrm>
            <a:off x="9543865" y="3423063"/>
            <a:ext cx="5886808" cy="2867245"/>
          </a:xfrm>
          <a:prstGeom prst="rect">
            <a:avLst/>
          </a:prstGeom>
        </p:spPr>
        <p:txBody>
          <a:bodyPr lIns="0" tIns="0" rIns="0" bIns="0" rtlCol="0" anchor="t">
            <a:spAutoFit/>
          </a:bodyPr>
          <a:lstStyle/>
          <a:p>
            <a:pPr algn="ctr">
              <a:lnSpc>
                <a:spcPts val="5766"/>
              </a:lnSpc>
              <a:spcBef>
                <a:spcPct val="0"/>
              </a:spcBef>
            </a:pPr>
            <a:r>
              <a:rPr lang="en-US" sz="4119" b="1" spc="123">
                <a:solidFill>
                  <a:srgbClr val="000000"/>
                </a:solidFill>
                <a:latin typeface="Nunito Bold"/>
                <a:ea typeface="Nunito Bold"/>
                <a:cs typeface="Nunito Bold"/>
                <a:sym typeface="Nunito Bold"/>
              </a:rPr>
              <a:t>For the yoke I will give you is easy, and the load I will put on you is light.”</a:t>
            </a:r>
          </a:p>
        </p:txBody>
      </p:sp>
      <p:sp>
        <p:nvSpPr>
          <p:cNvPr id="8" name="TextBox 8"/>
          <p:cNvSpPr txBox="1"/>
          <p:nvPr/>
        </p:nvSpPr>
        <p:spPr>
          <a:xfrm>
            <a:off x="13152584" y="1189349"/>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3198972"/>
          </a:xfrm>
          <a:prstGeom prst="rect">
            <a:avLst/>
          </a:prstGeom>
        </p:spPr>
        <p:txBody>
          <a:bodyPr lIns="0" tIns="0" rIns="0" bIns="0" rtlCol="0" anchor="t">
            <a:spAutoFit/>
          </a:bodyPr>
          <a:lstStyle/>
          <a:p>
            <a:pPr algn="l">
              <a:lnSpc>
                <a:spcPts val="6322"/>
              </a:lnSpc>
            </a:pPr>
            <a:r>
              <a:rPr lang="en-US" sz="4518" b="1" spc="131">
                <a:solidFill>
                  <a:srgbClr val="004AAD"/>
                </a:solidFill>
                <a:latin typeface="Nunito Bold"/>
                <a:ea typeface="Nunito Bold"/>
                <a:cs typeface="Nunito Bold"/>
                <a:sym typeface="Nunito Bold"/>
              </a:rPr>
              <a:t>Leader:</a:t>
            </a:r>
          </a:p>
          <a:p>
            <a:pPr algn="l">
              <a:lnSpc>
                <a:spcPts val="6326"/>
              </a:lnSpc>
            </a:pPr>
            <a:r>
              <a:rPr lang="en-US" sz="4518" b="1" spc="135">
                <a:solidFill>
                  <a:srgbClr val="5A3114"/>
                </a:solidFill>
                <a:latin typeface="Nunito Bold"/>
                <a:ea typeface="Nunito Bold"/>
                <a:cs typeface="Nunito Bold"/>
                <a:sym typeface="Nunito Bold"/>
              </a:rPr>
              <a:t>The Gospel of the Lord</a:t>
            </a:r>
          </a:p>
          <a:p>
            <a:pPr algn="l">
              <a:lnSpc>
                <a:spcPts val="6466"/>
              </a:lnSpc>
            </a:pPr>
            <a:endParaRPr lang="en-US" sz="4518" b="1" spc="135">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242618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Praise to you, Lord Jesus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a:extLst>
                <a:ext uri="{96DAC541-7B7A-43D3-8B79-37D633B846F1}">
                  <asvg:svgBlip xmlns:asvg="http://schemas.microsoft.com/office/drawing/2016/SVG/main" r:embed="rId3"/>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a:extLst>
                <a:ext uri="{96DAC541-7B7A-43D3-8B79-37D633B846F1}">
                  <asvg:svgBlip xmlns:asvg="http://schemas.microsoft.com/office/drawing/2016/SVG/main" r:embed="rId4"/>
                </a:ext>
              </a:extLst>
            </a:blip>
            <a:stretch>
              <a:fillRect t="-109" b="-109"/>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Freeform 3"/>
          <p:cNvSpPr/>
          <p:nvPr/>
        </p:nvSpPr>
        <p:spPr>
          <a:xfrm>
            <a:off x="10022860" y="1372342"/>
            <a:ext cx="4727794" cy="6640844"/>
          </a:xfrm>
          <a:custGeom>
            <a:avLst/>
            <a:gdLst/>
            <a:ahLst/>
            <a:cxnLst/>
            <a:rect l="l" t="t" r="r" b="b"/>
            <a:pathLst>
              <a:path w="4727794" h="6640844">
                <a:moveTo>
                  <a:pt x="0" y="0"/>
                </a:moveTo>
                <a:lnTo>
                  <a:pt x="4727793" y="0"/>
                </a:lnTo>
                <a:lnTo>
                  <a:pt x="4727793" y="6640844"/>
                </a:lnTo>
                <a:lnTo>
                  <a:pt x="0" y="6640844"/>
                </a:lnTo>
                <a:lnTo>
                  <a:pt x="0" y="0"/>
                </a:lnTo>
                <a:close/>
              </a:path>
            </a:pathLst>
          </a:custGeom>
          <a:blipFill>
            <a:blip r:embed="rId3"/>
            <a:stretch>
              <a:fillRect/>
            </a:stretch>
          </a:blipFill>
        </p:spPr>
      </p:sp>
      <p:sp>
        <p:nvSpPr>
          <p:cNvPr id="4" name="Freeform 4"/>
          <p:cNvSpPr/>
          <p:nvPr/>
        </p:nvSpPr>
        <p:spPr>
          <a:xfrm>
            <a:off x="639146" y="15240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5" name="Freeform 5"/>
          <p:cNvSpPr/>
          <p:nvPr/>
        </p:nvSpPr>
        <p:spPr>
          <a:xfrm>
            <a:off x="10022860" y="2730363"/>
            <a:ext cx="5633659" cy="4563977"/>
          </a:xfrm>
          <a:custGeom>
            <a:avLst/>
            <a:gdLst/>
            <a:ahLst/>
            <a:cxnLst/>
            <a:rect l="l" t="t" r="r" b="b"/>
            <a:pathLst>
              <a:path w="5633659" h="4563977">
                <a:moveTo>
                  <a:pt x="0" y="0"/>
                </a:moveTo>
                <a:lnTo>
                  <a:pt x="5633659" y="0"/>
                </a:lnTo>
                <a:lnTo>
                  <a:pt x="5633659" y="4563977"/>
                </a:lnTo>
                <a:lnTo>
                  <a:pt x="0" y="4563977"/>
                </a:lnTo>
                <a:lnTo>
                  <a:pt x="0" y="0"/>
                </a:lnTo>
                <a:close/>
              </a:path>
            </a:pathLst>
          </a:custGeom>
          <a:blipFill>
            <a:blip r:embed="rId4"/>
            <a:stretch>
              <a:fillRect/>
            </a:stretch>
          </a:blipFill>
        </p:spPr>
      </p:sp>
      <p:sp>
        <p:nvSpPr>
          <p:cNvPr id="6" name="TextBox 6"/>
          <p:cNvSpPr txBox="1"/>
          <p:nvPr/>
        </p:nvSpPr>
        <p:spPr>
          <a:xfrm>
            <a:off x="3699705" y="996562"/>
            <a:ext cx="5816220" cy="3696202"/>
          </a:xfrm>
          <a:prstGeom prst="rect">
            <a:avLst/>
          </a:prstGeom>
        </p:spPr>
        <p:txBody>
          <a:bodyPr lIns="0" tIns="0" rIns="0" bIns="0" rtlCol="0" anchor="t">
            <a:spAutoFit/>
          </a:bodyPr>
          <a:lstStyle/>
          <a:p>
            <a:pPr algn="l">
              <a:lnSpc>
                <a:spcPts val="7191"/>
              </a:lnSpc>
            </a:pPr>
            <a:r>
              <a:rPr lang="en-US" sz="7999">
                <a:solidFill>
                  <a:srgbClr val="5A3114"/>
                </a:solidFill>
                <a:latin typeface="Porcelain"/>
                <a:ea typeface="Porcelain"/>
                <a:cs typeface="Porcelain"/>
                <a:sym typeface="Porcelain"/>
              </a:rPr>
              <a:t>Activity: </a:t>
            </a:r>
          </a:p>
          <a:p>
            <a:pPr algn="l">
              <a:lnSpc>
                <a:spcPts val="7191"/>
              </a:lnSpc>
            </a:pPr>
            <a:r>
              <a:rPr lang="en-US" sz="7999">
                <a:solidFill>
                  <a:srgbClr val="5A3114"/>
                </a:solidFill>
                <a:latin typeface="Porcelain"/>
                <a:ea typeface="Porcelain"/>
                <a:cs typeface="Porcelain"/>
                <a:sym typeface="Porcelain"/>
              </a:rPr>
              <a:t>“Promise To Holy Spirit”</a:t>
            </a:r>
          </a:p>
          <a:p>
            <a:pPr algn="l">
              <a:lnSpc>
                <a:spcPts val="7199"/>
              </a:lnSpc>
            </a:pPr>
            <a:endParaRPr lang="en-US" sz="7999">
              <a:solidFill>
                <a:srgbClr val="5A3114"/>
              </a:solidFill>
              <a:latin typeface="Porcelain"/>
              <a:ea typeface="Porcelain"/>
              <a:cs typeface="Porcelain"/>
              <a:sym typeface="Porcelain"/>
            </a:endParaRPr>
          </a:p>
        </p:txBody>
      </p:sp>
      <p:sp>
        <p:nvSpPr>
          <p:cNvPr id="7" name="TextBox 7"/>
          <p:cNvSpPr txBox="1"/>
          <p:nvPr/>
        </p:nvSpPr>
        <p:spPr>
          <a:xfrm>
            <a:off x="3809468" y="3886835"/>
            <a:ext cx="5596695" cy="4171315"/>
          </a:xfrm>
          <a:prstGeom prst="rect">
            <a:avLst/>
          </a:prstGeom>
        </p:spPr>
        <p:txBody>
          <a:bodyPr lIns="0" tIns="0" rIns="0" bIns="0" rtlCol="0" anchor="t">
            <a:spAutoFit/>
          </a:bodyPr>
          <a:lstStyle/>
          <a:p>
            <a:pPr algn="l">
              <a:lnSpc>
                <a:spcPts val="4760"/>
              </a:lnSpc>
            </a:pPr>
            <a:r>
              <a:rPr lang="en-US" sz="3400" b="1" spc="101">
                <a:solidFill>
                  <a:srgbClr val="5A3114"/>
                </a:solidFill>
                <a:latin typeface="Nunito Bold"/>
                <a:ea typeface="Nunito Bold"/>
                <a:cs typeface="Nunito Bold"/>
                <a:sym typeface="Nunito Bold"/>
              </a:rPr>
              <a:t>Materials Needed:</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Colored Paper</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Bond Paper</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Scissors</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Glue</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Marker</a:t>
            </a:r>
          </a:p>
          <a:p>
            <a:pPr algn="l">
              <a:lnSpc>
                <a:spcPts val="4760"/>
              </a:lnSpc>
            </a:pPr>
            <a:endParaRPr lang="en-US" sz="3400" spc="98">
              <a:solidFill>
                <a:srgbClr val="5A3114"/>
              </a:solidFill>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Freeform 3"/>
          <p:cNvSpPr/>
          <p:nvPr/>
        </p:nvSpPr>
        <p:spPr>
          <a:xfrm>
            <a:off x="9822349" y="2804302"/>
            <a:ext cx="5704743" cy="4631911"/>
          </a:xfrm>
          <a:custGeom>
            <a:avLst/>
            <a:gdLst/>
            <a:ahLst/>
            <a:cxnLst/>
            <a:rect l="l" t="t" r="r" b="b"/>
            <a:pathLst>
              <a:path w="5704743" h="4631911">
                <a:moveTo>
                  <a:pt x="0" y="0"/>
                </a:moveTo>
                <a:lnTo>
                  <a:pt x="5704743" y="0"/>
                </a:lnTo>
                <a:lnTo>
                  <a:pt x="5704743" y="4631911"/>
                </a:lnTo>
                <a:lnTo>
                  <a:pt x="0" y="4631911"/>
                </a:lnTo>
                <a:lnTo>
                  <a:pt x="0" y="0"/>
                </a:lnTo>
                <a:close/>
              </a:path>
            </a:pathLst>
          </a:custGeom>
          <a:blipFill>
            <a:blip r:embed="rId3"/>
            <a:stretch>
              <a:fillRect/>
            </a:stretch>
          </a:blipFill>
        </p:spPr>
      </p:sp>
      <p:sp>
        <p:nvSpPr>
          <p:cNvPr id="4" name="TextBox 4"/>
          <p:cNvSpPr txBox="1"/>
          <p:nvPr/>
        </p:nvSpPr>
        <p:spPr>
          <a:xfrm>
            <a:off x="3613032" y="1257300"/>
            <a:ext cx="5816220" cy="1886452"/>
          </a:xfrm>
          <a:prstGeom prst="rect">
            <a:avLst/>
          </a:prstGeom>
        </p:spPr>
        <p:txBody>
          <a:bodyPr lIns="0" tIns="0" rIns="0" bIns="0" rtlCol="0" anchor="t">
            <a:spAutoFit/>
          </a:bodyPr>
          <a:lstStyle/>
          <a:p>
            <a:pPr algn="l">
              <a:lnSpc>
                <a:spcPts val="7191"/>
              </a:lnSpc>
            </a:pPr>
            <a:r>
              <a:rPr lang="en-US" sz="7999">
                <a:solidFill>
                  <a:srgbClr val="5A3114"/>
                </a:solidFill>
                <a:latin typeface="Porcelain"/>
                <a:ea typeface="Porcelain"/>
                <a:cs typeface="Porcelain"/>
                <a:sym typeface="Porcelain"/>
              </a:rPr>
              <a:t>Instructions:</a:t>
            </a:r>
          </a:p>
          <a:p>
            <a:pPr algn="l">
              <a:lnSpc>
                <a:spcPts val="7199"/>
              </a:lnSpc>
            </a:pPr>
            <a:endParaRPr lang="en-US" sz="7999">
              <a:solidFill>
                <a:srgbClr val="5A3114"/>
              </a:solidFill>
              <a:latin typeface="Porcelain"/>
              <a:ea typeface="Porcelain"/>
              <a:cs typeface="Porcelain"/>
              <a:sym typeface="Porcelain"/>
            </a:endParaRPr>
          </a:p>
        </p:txBody>
      </p:sp>
      <p:sp>
        <p:nvSpPr>
          <p:cNvPr id="5" name="TextBox 5"/>
          <p:cNvSpPr txBox="1"/>
          <p:nvPr/>
        </p:nvSpPr>
        <p:spPr>
          <a:xfrm>
            <a:off x="3396114" y="2747152"/>
            <a:ext cx="5747886" cy="5217986"/>
          </a:xfrm>
          <a:prstGeom prst="rect">
            <a:avLst/>
          </a:prstGeom>
        </p:spPr>
        <p:txBody>
          <a:bodyPr lIns="0" tIns="0" rIns="0" bIns="0" rtlCol="0" anchor="t">
            <a:spAutoFit/>
          </a:bodyPr>
          <a:lstStyle/>
          <a:p>
            <a:pPr algn="just">
              <a:lnSpc>
                <a:spcPts val="4063"/>
              </a:lnSpc>
            </a:pPr>
            <a:r>
              <a:rPr lang="en-US" sz="3500">
                <a:solidFill>
                  <a:srgbClr val="000000"/>
                </a:solidFill>
                <a:latin typeface="Calibri (MS)"/>
                <a:ea typeface="Calibri (MS)"/>
                <a:cs typeface="Calibri (MS)"/>
                <a:sym typeface="Calibri (MS)"/>
              </a:rPr>
              <a:t>•Trace your hand in a white bond paper and cut it out.</a:t>
            </a:r>
          </a:p>
          <a:p>
            <a:pPr algn="just">
              <a:lnSpc>
                <a:spcPts val="4063"/>
              </a:lnSpc>
            </a:pPr>
            <a:endParaRPr lang="en-US" sz="3500">
              <a:solidFill>
                <a:srgbClr val="000000"/>
              </a:solidFill>
              <a:latin typeface="Calibri (MS)"/>
              <a:ea typeface="Calibri (MS)"/>
              <a:cs typeface="Calibri (MS)"/>
              <a:sym typeface="Calibri (MS)"/>
            </a:endParaRPr>
          </a:p>
          <a:p>
            <a:pPr algn="just">
              <a:lnSpc>
                <a:spcPts val="4063"/>
              </a:lnSpc>
            </a:pPr>
            <a:r>
              <a:rPr lang="en-US" sz="3500">
                <a:solidFill>
                  <a:srgbClr val="000000"/>
                </a:solidFill>
                <a:latin typeface="Calibri (MS)"/>
                <a:ea typeface="Calibri (MS)"/>
                <a:cs typeface="Calibri (MS)"/>
                <a:sym typeface="Calibri (MS)"/>
              </a:rPr>
              <a:t>•Put a dot on the thumb part of your hand.</a:t>
            </a:r>
          </a:p>
          <a:p>
            <a:pPr algn="just">
              <a:lnSpc>
                <a:spcPts val="4063"/>
              </a:lnSpc>
            </a:pPr>
            <a:endParaRPr lang="en-US" sz="3500">
              <a:solidFill>
                <a:srgbClr val="000000"/>
              </a:solidFill>
              <a:latin typeface="Calibri (MS)"/>
              <a:ea typeface="Calibri (MS)"/>
              <a:cs typeface="Calibri (MS)"/>
              <a:sym typeface="Calibri (MS)"/>
            </a:endParaRPr>
          </a:p>
          <a:p>
            <a:pPr algn="just">
              <a:lnSpc>
                <a:spcPts val="4063"/>
              </a:lnSpc>
            </a:pPr>
            <a:r>
              <a:rPr lang="en-US" sz="3500">
                <a:solidFill>
                  <a:srgbClr val="000000"/>
                </a:solidFill>
                <a:latin typeface="Calibri (MS)"/>
                <a:ea typeface="Calibri (MS)"/>
                <a:cs typeface="Calibri (MS)"/>
                <a:sym typeface="Calibri (MS)"/>
              </a:rPr>
              <a:t>•Cut a small triangle in a yellow colored paper and glue it on the thumb part of your hand.</a:t>
            </a:r>
          </a:p>
          <a:p>
            <a:pPr algn="just">
              <a:lnSpc>
                <a:spcPts val="4063"/>
              </a:lnSpc>
            </a:pPr>
            <a:endParaRPr lang="en-US" sz="3500">
              <a:solidFill>
                <a:srgbClr val="000000"/>
              </a:solidFill>
              <a:latin typeface="Calibri (MS)"/>
              <a:ea typeface="Calibri (MS)"/>
              <a:cs typeface="Calibri (MS)"/>
              <a:sym typeface="Calibri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a:extLst>
                <a:ext uri="{96DAC541-7B7A-43D3-8B79-37D633B846F1}">
                  <asvg:svgBlip xmlns:asvg="http://schemas.microsoft.com/office/drawing/2016/SVG/main" r:embed="rId3"/>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a:extLst>
                <a:ext uri="{96DAC541-7B7A-43D3-8B79-37D633B846F1}">
                  <asvg:svgBlip xmlns:asvg="http://schemas.microsoft.com/office/drawing/2016/SVG/main" r:embed="rId4"/>
                </a:ext>
              </a:extLst>
            </a:blip>
            <a:stretch>
              <a:fillRect l="-100" r="-100"/>
            </a:stretch>
          </a:blipFill>
        </p:spPr>
      </p:sp>
      <p:sp>
        <p:nvSpPr>
          <p:cNvPr id="6" name="TextBox 6"/>
          <p:cNvSpPr txBox="1"/>
          <p:nvPr/>
        </p:nvSpPr>
        <p:spPr>
          <a:xfrm>
            <a:off x="9498150" y="905227"/>
            <a:ext cx="5576545" cy="8077200"/>
          </a:xfrm>
          <a:prstGeom prst="rect">
            <a:avLst/>
          </a:prstGeom>
        </p:spPr>
        <p:txBody>
          <a:bodyPr lIns="0" tIns="0" rIns="0" bIns="0" rtlCol="0" anchor="t">
            <a:spAutoFit/>
          </a:bodyPr>
          <a:lstStyle/>
          <a:p>
            <a:pPr algn="just">
              <a:lnSpc>
                <a:spcPts val="4228"/>
              </a:lnSpc>
            </a:pPr>
            <a:r>
              <a:rPr lang="en-US" sz="3523">
                <a:solidFill>
                  <a:srgbClr val="000000"/>
                </a:solidFill>
                <a:latin typeface="Calibri (MS)"/>
                <a:ea typeface="Calibri (MS)"/>
                <a:cs typeface="Calibri (MS)"/>
                <a:sym typeface="Calibri (MS)"/>
              </a:rPr>
              <a:t>Dear God,</a:t>
            </a:r>
          </a:p>
          <a:p>
            <a:pPr algn="just">
              <a:lnSpc>
                <a:spcPts val="4228"/>
              </a:lnSpc>
            </a:pPr>
            <a:endParaRPr lang="en-US" sz="3523">
              <a:solidFill>
                <a:srgbClr val="000000"/>
              </a:solidFill>
              <a:latin typeface="Calibri (MS)"/>
              <a:ea typeface="Calibri (MS)"/>
              <a:cs typeface="Calibri (MS)"/>
              <a:sym typeface="Calibri (MS)"/>
            </a:endParaRPr>
          </a:p>
          <a:p>
            <a:pPr algn="just">
              <a:lnSpc>
                <a:spcPts val="4228"/>
              </a:lnSpc>
            </a:pPr>
            <a:r>
              <a:rPr lang="en-US" sz="3523">
                <a:solidFill>
                  <a:srgbClr val="000000"/>
                </a:solidFill>
                <a:latin typeface="Calibri (MS)"/>
                <a:ea typeface="Calibri (MS)"/>
                <a:cs typeface="Calibri (MS)"/>
                <a:sym typeface="Calibri (MS)"/>
              </a:rPr>
              <a:t>Heavenly Father, we thank you for the gentle words of your Son, Jesus, reminding us that we do not have to carry the weights of this world alone. May we walk out into the coming week lighter, freer, and deeply rooted in your love. In Jesus' name, we pray. Amen.</a:t>
            </a:r>
          </a:p>
          <a:p>
            <a:pPr algn="just">
              <a:lnSpc>
                <a:spcPts val="4228"/>
              </a:lnSpc>
            </a:pPr>
            <a:endParaRPr lang="en-US" sz="3523">
              <a:solidFill>
                <a:srgbClr val="000000"/>
              </a:solidFill>
              <a:latin typeface="Calibri (MS)"/>
              <a:ea typeface="Calibri (MS)"/>
              <a:cs typeface="Calibri (MS)"/>
              <a:sym typeface="Calibri (MS)"/>
            </a:endParaRPr>
          </a:p>
          <a:p>
            <a:pPr algn="just">
              <a:lnSpc>
                <a:spcPts val="4228"/>
              </a:lnSpc>
            </a:pPr>
            <a:r>
              <a:rPr lang="en-US" sz="3523">
                <a:solidFill>
                  <a:srgbClr val="000000"/>
                </a:solidFill>
                <a:latin typeface="Calibri (MS)"/>
                <a:ea typeface="Calibri (MS)"/>
                <a:cs typeface="Calibri (MS)"/>
                <a:sym typeface="Calibri (MS)"/>
              </a:rPr>
              <a:t>In Jesus’s name, </a:t>
            </a:r>
          </a:p>
          <a:p>
            <a:pPr algn="just">
              <a:lnSpc>
                <a:spcPts val="4228"/>
              </a:lnSpc>
            </a:pPr>
            <a:r>
              <a:rPr lang="en-US" sz="3523">
                <a:solidFill>
                  <a:srgbClr val="000000"/>
                </a:solidFill>
                <a:latin typeface="Calibri (MS)"/>
                <a:ea typeface="Calibri (MS)"/>
                <a:cs typeface="Calibri (MS)"/>
                <a:sym typeface="Calibri (MS)"/>
              </a:rPr>
              <a:t>Amen!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383</Words>
  <Application>Microsoft Office PowerPoint</Application>
  <PresentationFormat>Custom</PresentationFormat>
  <Paragraphs>48</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Porcelain</vt:lpstr>
      <vt:lpstr>Canva Sans Bold</vt:lpstr>
      <vt:lpstr>Nunito Bold</vt:lpstr>
      <vt:lpstr>Calibri (MS)</vt:lpstr>
      <vt:lpstr>Arial</vt:lpstr>
      <vt:lpstr>Nunito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LTW Kids 2026</dc:title>
  <cp:lastModifiedBy>angellette anne ambion</cp:lastModifiedBy>
  <cp:revision>2</cp:revision>
  <dcterms:created xsi:type="dcterms:W3CDTF">2006-08-16T00:00:00Z</dcterms:created>
  <dcterms:modified xsi:type="dcterms:W3CDTF">2026-07-02T01:32:41Z</dcterms:modified>
  <dc:identifier>DAHLUA3nXdo</dc:identifier>
</cp:coreProperties>
</file>