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65" r:id="rId18"/>
    <p:sldId id="266" r:id="rId19"/>
    <p:sldId id="267" r:id="rId20"/>
    <p:sldId id="268" r:id="rId21"/>
    <p:sldId id="269" r:id="rId22"/>
  </p:sldIdLst>
  <p:sldSz cx="18288000" cy="10287000"/>
  <p:notesSz cx="6858000" cy="9144000"/>
  <p:embeddedFontLst>
    <p:embeddedFont>
      <p:font typeface="Calibri (MS)" panose="020B0604020202020204" charset="0"/>
      <p:regular r:id="rId23"/>
    </p:embeddedFont>
    <p:embeddedFont>
      <p:font typeface="Canva Sans Bold" panose="020B0604020202020204" charset="0"/>
      <p:regular r:id="rId24"/>
    </p:embeddedFont>
    <p:embeddedFont>
      <p:font typeface="Nunito" pitchFamily="2" charset="0"/>
      <p:regular r:id="rId25"/>
      <p:bold r:id="rId26"/>
      <p:italic r:id="rId27"/>
      <p:boldItalic r:id="rId28"/>
    </p:embeddedFont>
    <p:embeddedFont>
      <p:font typeface="Nunito Bold" charset="0"/>
      <p:regular r:id="rId29"/>
    </p:embeddedFont>
    <p:embeddedFont>
      <p:font typeface="Porcelain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15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9.png"/><Relationship Id="rId7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87544" y="454101"/>
            <a:ext cx="11952449" cy="7320875"/>
          </a:xfrm>
          <a:custGeom>
            <a:avLst/>
            <a:gdLst/>
            <a:ahLst/>
            <a:cxnLst/>
            <a:rect l="l" t="t" r="r" b="b"/>
            <a:pathLst>
              <a:path w="11952449" h="7320875">
                <a:moveTo>
                  <a:pt x="0" y="0"/>
                </a:moveTo>
                <a:lnTo>
                  <a:pt x="11952449" y="0"/>
                </a:lnTo>
                <a:lnTo>
                  <a:pt x="11952449" y="7320875"/>
                </a:lnTo>
                <a:lnTo>
                  <a:pt x="0" y="73208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50" b="-150"/>
            </a:stretch>
          </a:blipFill>
        </p:spPr>
      </p:sp>
      <p:sp>
        <p:nvSpPr>
          <p:cNvPr id="3" name="Freeform 3"/>
          <p:cNvSpPr/>
          <p:nvPr/>
        </p:nvSpPr>
        <p:spPr>
          <a:xfrm rot="-1360721">
            <a:off x="11867876" y="-1064824"/>
            <a:ext cx="4043743" cy="2603160"/>
          </a:xfrm>
          <a:custGeom>
            <a:avLst/>
            <a:gdLst/>
            <a:ahLst/>
            <a:cxnLst/>
            <a:rect l="l" t="t" r="r" b="b"/>
            <a:pathLst>
              <a:path w="4043743" h="2603160">
                <a:moveTo>
                  <a:pt x="0" y="0"/>
                </a:moveTo>
                <a:lnTo>
                  <a:pt x="4043743" y="0"/>
                </a:lnTo>
                <a:lnTo>
                  <a:pt x="4043743" y="2603160"/>
                </a:lnTo>
                <a:lnTo>
                  <a:pt x="0" y="2603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0" r="-160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854276" y="1438460"/>
            <a:ext cx="10433724" cy="8229600"/>
            <a:chOff x="0" y="0"/>
            <a:chExt cx="13911632" cy="1097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911580" cy="10972800"/>
            </a:xfrm>
            <a:custGeom>
              <a:avLst/>
              <a:gdLst/>
              <a:ahLst/>
              <a:cxnLst/>
              <a:rect l="l" t="t" r="r" b="b"/>
              <a:pathLst>
                <a:path w="13911580" h="10972800">
                  <a:moveTo>
                    <a:pt x="0" y="0"/>
                  </a:moveTo>
                  <a:lnTo>
                    <a:pt x="13911580" y="0"/>
                  </a:lnTo>
                  <a:lnTo>
                    <a:pt x="1391158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" b="-2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357696" y="247287"/>
            <a:ext cx="1642686" cy="912603"/>
            <a:chOff x="0" y="0"/>
            <a:chExt cx="2190248" cy="121680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90242" cy="1216787"/>
            </a:xfrm>
            <a:custGeom>
              <a:avLst/>
              <a:gdLst/>
              <a:ahLst/>
              <a:cxnLst/>
              <a:rect l="l" t="t" r="r" b="b"/>
              <a:pathLst>
                <a:path w="2190242" h="1216787">
                  <a:moveTo>
                    <a:pt x="0" y="0"/>
                  </a:moveTo>
                  <a:lnTo>
                    <a:pt x="2190242" y="0"/>
                  </a:lnTo>
                  <a:lnTo>
                    <a:pt x="2190242" y="1216787"/>
                  </a:lnTo>
                  <a:lnTo>
                    <a:pt x="0" y="1216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" r="-95" b="-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78586" y="6575448"/>
            <a:ext cx="2243592" cy="3348645"/>
            <a:chOff x="0" y="0"/>
            <a:chExt cx="2991456" cy="44648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91485" cy="4464812"/>
            </a:xfrm>
            <a:custGeom>
              <a:avLst/>
              <a:gdLst/>
              <a:ahLst/>
              <a:cxnLst/>
              <a:rect l="l" t="t" r="r" b="b"/>
              <a:pathLst>
                <a:path w="2991485" h="4464812">
                  <a:moveTo>
                    <a:pt x="0" y="0"/>
                  </a:moveTo>
                  <a:lnTo>
                    <a:pt x="2991485" y="0"/>
                  </a:lnTo>
                  <a:lnTo>
                    <a:pt x="2991485" y="4464812"/>
                  </a:lnTo>
                  <a:lnTo>
                    <a:pt x="0" y="4464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5" r="-4" b="-1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3662239" y="6575448"/>
            <a:ext cx="2452882" cy="3348645"/>
            <a:chOff x="0" y="0"/>
            <a:chExt cx="3270509" cy="44648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70504" cy="4464812"/>
            </a:xfrm>
            <a:custGeom>
              <a:avLst/>
              <a:gdLst/>
              <a:ahLst/>
              <a:cxnLst/>
              <a:rect l="l" t="t" r="r" b="b"/>
              <a:pathLst>
                <a:path w="3270504" h="4464812">
                  <a:moveTo>
                    <a:pt x="0" y="0"/>
                  </a:moveTo>
                  <a:lnTo>
                    <a:pt x="3270504" y="0"/>
                  </a:lnTo>
                  <a:lnTo>
                    <a:pt x="3270504" y="4464812"/>
                  </a:lnTo>
                  <a:lnTo>
                    <a:pt x="0" y="4464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" r="-15" b="-1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 rot="-181529">
            <a:off x="57995" y="3270028"/>
            <a:ext cx="9703600" cy="3290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18"/>
              </a:lnSpc>
            </a:pPr>
            <a:r>
              <a:rPr lang="en-US" sz="17025">
                <a:solidFill>
                  <a:srgbClr val="5D2719"/>
                </a:solidFill>
                <a:latin typeface="Porcelain"/>
                <a:ea typeface="Porcelain"/>
                <a:cs typeface="Porcelain"/>
                <a:sym typeface="Porcelain"/>
              </a:rPr>
              <a:t>Live the Word Kids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24472" y="1028700"/>
            <a:ext cx="3813702" cy="3279784"/>
          </a:xfrm>
          <a:custGeom>
            <a:avLst/>
            <a:gdLst/>
            <a:ahLst/>
            <a:cxnLst/>
            <a:rect l="l" t="t" r="r" b="b"/>
            <a:pathLst>
              <a:path w="3813702" h="3279784">
                <a:moveTo>
                  <a:pt x="0" y="0"/>
                </a:moveTo>
                <a:lnTo>
                  <a:pt x="3813702" y="0"/>
                </a:lnTo>
                <a:lnTo>
                  <a:pt x="3813702" y="3279784"/>
                </a:lnTo>
                <a:lnTo>
                  <a:pt x="0" y="3279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" b="-20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281496" y="6661614"/>
            <a:ext cx="3958991" cy="3944595"/>
          </a:xfrm>
          <a:custGeom>
            <a:avLst/>
            <a:gdLst/>
            <a:ahLst/>
            <a:cxnLst/>
            <a:rect l="l" t="t" r="r" b="b"/>
            <a:pathLst>
              <a:path w="3958991" h="3944595">
                <a:moveTo>
                  <a:pt x="0" y="0"/>
                </a:moveTo>
                <a:lnTo>
                  <a:pt x="3958991" y="0"/>
                </a:lnTo>
                <a:lnTo>
                  <a:pt x="3958991" y="3944595"/>
                </a:lnTo>
                <a:lnTo>
                  <a:pt x="0" y="39445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61" b="-61"/>
            </a:stretch>
          </a:blipFill>
        </p:spPr>
      </p:sp>
      <p:sp>
        <p:nvSpPr>
          <p:cNvPr id="4" name="Freeform 4"/>
          <p:cNvSpPr/>
          <p:nvPr/>
        </p:nvSpPr>
        <p:spPr>
          <a:xfrm rot="105299">
            <a:off x="1018213" y="5390055"/>
            <a:ext cx="16173060" cy="4690187"/>
          </a:xfrm>
          <a:custGeom>
            <a:avLst/>
            <a:gdLst/>
            <a:ahLst/>
            <a:cxnLst/>
            <a:rect l="l" t="t" r="r" b="b"/>
            <a:pathLst>
              <a:path w="16173060" h="4690187">
                <a:moveTo>
                  <a:pt x="0" y="0"/>
                </a:moveTo>
                <a:lnTo>
                  <a:pt x="16173060" y="0"/>
                </a:lnTo>
                <a:lnTo>
                  <a:pt x="16173060" y="4690187"/>
                </a:lnTo>
                <a:lnTo>
                  <a:pt x="0" y="46901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58" b="-58"/>
            </a:stretch>
          </a:blipFill>
        </p:spPr>
      </p:sp>
      <p:sp>
        <p:nvSpPr>
          <p:cNvPr id="5" name="Freeform 5"/>
          <p:cNvSpPr/>
          <p:nvPr/>
        </p:nvSpPr>
        <p:spPr>
          <a:xfrm rot="-564357">
            <a:off x="2958465" y="760611"/>
            <a:ext cx="1764075" cy="2419554"/>
          </a:xfrm>
          <a:custGeom>
            <a:avLst/>
            <a:gdLst/>
            <a:ahLst/>
            <a:cxnLst/>
            <a:rect l="l" t="t" r="r" b="b"/>
            <a:pathLst>
              <a:path w="1764075" h="2419554">
                <a:moveTo>
                  <a:pt x="0" y="0"/>
                </a:moveTo>
                <a:lnTo>
                  <a:pt x="1764075" y="0"/>
                </a:lnTo>
                <a:lnTo>
                  <a:pt x="1764075" y="2419554"/>
                </a:lnTo>
                <a:lnTo>
                  <a:pt x="0" y="24195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1" r="-21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589684" y="890044"/>
            <a:ext cx="7108633" cy="5764372"/>
            <a:chOff x="0" y="0"/>
            <a:chExt cx="9478177" cy="76858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478137" cy="7685786"/>
            </a:xfrm>
            <a:custGeom>
              <a:avLst/>
              <a:gdLst/>
              <a:ahLst/>
              <a:cxnLst/>
              <a:rect l="l" t="t" r="r" b="b"/>
              <a:pathLst>
                <a:path w="9478137" h="7685786">
                  <a:moveTo>
                    <a:pt x="0" y="0"/>
                  </a:moveTo>
                  <a:lnTo>
                    <a:pt x="9478137" y="0"/>
                  </a:lnTo>
                  <a:lnTo>
                    <a:pt x="9478137" y="7685786"/>
                  </a:lnTo>
                  <a:lnTo>
                    <a:pt x="0" y="7685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3465436" y="7881538"/>
            <a:ext cx="11278614" cy="681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3"/>
              </a:lnSpc>
            </a:pPr>
            <a:r>
              <a:rPr lang="en-US" sz="3959" spc="117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January 25, 2026 | Cycle A Year 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22248" y="6900920"/>
            <a:ext cx="11843505" cy="1056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9"/>
              </a:lnSpc>
            </a:pPr>
            <a:r>
              <a:rPr lang="en-US" sz="10041" dirty="0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3rd Sunday in Ordinary Time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unday School Lesson “Fishers of Friends” Matthew 4:12-23">
            <a:extLst>
              <a:ext uri="{FF2B5EF4-FFF2-40B4-BE49-F238E27FC236}">
                <a16:creationId xmlns:a16="http://schemas.microsoft.com/office/drawing/2014/main" id="{7B0BF8B1-9AF3-5F5D-6C7E-84CE252949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2" r="5555" b="5937"/>
          <a:stretch>
            <a:fillRect/>
          </a:stretch>
        </p:blipFill>
        <p:spPr bwMode="auto">
          <a:xfrm>
            <a:off x="5591831" y="-28546"/>
            <a:ext cx="7209769" cy="684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2"/>
          <p:cNvSpPr/>
          <p:nvPr/>
        </p:nvSpPr>
        <p:spPr>
          <a:xfrm>
            <a:off x="15124472" y="1028700"/>
            <a:ext cx="3813702" cy="3279784"/>
          </a:xfrm>
          <a:custGeom>
            <a:avLst/>
            <a:gdLst/>
            <a:ahLst/>
            <a:cxnLst/>
            <a:rect l="l" t="t" r="r" b="b"/>
            <a:pathLst>
              <a:path w="3813702" h="3279784">
                <a:moveTo>
                  <a:pt x="0" y="0"/>
                </a:moveTo>
                <a:lnTo>
                  <a:pt x="3813702" y="0"/>
                </a:lnTo>
                <a:lnTo>
                  <a:pt x="3813702" y="3279784"/>
                </a:lnTo>
                <a:lnTo>
                  <a:pt x="0" y="32797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20" b="-20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281496" y="6661614"/>
            <a:ext cx="3958991" cy="3944595"/>
          </a:xfrm>
          <a:custGeom>
            <a:avLst/>
            <a:gdLst/>
            <a:ahLst/>
            <a:cxnLst/>
            <a:rect l="l" t="t" r="r" b="b"/>
            <a:pathLst>
              <a:path w="3958991" h="3944595">
                <a:moveTo>
                  <a:pt x="0" y="0"/>
                </a:moveTo>
                <a:lnTo>
                  <a:pt x="3958991" y="0"/>
                </a:lnTo>
                <a:lnTo>
                  <a:pt x="3958991" y="3944595"/>
                </a:lnTo>
                <a:lnTo>
                  <a:pt x="0" y="39445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61" b="-61"/>
            </a:stretch>
          </a:blipFill>
        </p:spPr>
      </p:sp>
      <p:sp>
        <p:nvSpPr>
          <p:cNvPr id="4" name="Freeform 4"/>
          <p:cNvSpPr/>
          <p:nvPr/>
        </p:nvSpPr>
        <p:spPr>
          <a:xfrm rot="105299">
            <a:off x="1057470" y="6183560"/>
            <a:ext cx="16173060" cy="4690187"/>
          </a:xfrm>
          <a:custGeom>
            <a:avLst/>
            <a:gdLst/>
            <a:ahLst/>
            <a:cxnLst/>
            <a:rect l="l" t="t" r="r" b="b"/>
            <a:pathLst>
              <a:path w="16173060" h="4690187">
                <a:moveTo>
                  <a:pt x="0" y="0"/>
                </a:moveTo>
                <a:lnTo>
                  <a:pt x="16173060" y="0"/>
                </a:lnTo>
                <a:lnTo>
                  <a:pt x="16173060" y="4690187"/>
                </a:lnTo>
                <a:lnTo>
                  <a:pt x="0" y="46901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58" b="-58"/>
            </a:stretch>
          </a:blipFill>
        </p:spPr>
      </p:sp>
      <p:sp>
        <p:nvSpPr>
          <p:cNvPr id="5" name="Freeform 5"/>
          <p:cNvSpPr/>
          <p:nvPr/>
        </p:nvSpPr>
        <p:spPr>
          <a:xfrm rot="-564357">
            <a:off x="2958465" y="760611"/>
            <a:ext cx="1764075" cy="2419554"/>
          </a:xfrm>
          <a:custGeom>
            <a:avLst/>
            <a:gdLst/>
            <a:ahLst/>
            <a:cxnLst/>
            <a:rect l="l" t="t" r="r" b="b"/>
            <a:pathLst>
              <a:path w="1764075" h="2419554">
                <a:moveTo>
                  <a:pt x="0" y="0"/>
                </a:moveTo>
                <a:lnTo>
                  <a:pt x="1764075" y="0"/>
                </a:lnTo>
                <a:lnTo>
                  <a:pt x="1764075" y="2419554"/>
                </a:lnTo>
                <a:lnTo>
                  <a:pt x="0" y="24195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21" r="-21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504692" y="9130736"/>
            <a:ext cx="11278614" cy="681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3"/>
              </a:lnSpc>
            </a:pPr>
            <a:r>
              <a:rPr lang="en-US" sz="3959" spc="117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Matthew 4:12-23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5849" y="7786543"/>
            <a:ext cx="16116299" cy="2083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9999" dirty="0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Jesus Calls Four Fishermen</a:t>
            </a:r>
          </a:p>
          <a:p>
            <a:pPr algn="ctr">
              <a:lnSpc>
                <a:spcPts val="7028"/>
              </a:lnSpc>
            </a:pPr>
            <a:endParaRPr lang="en-US" sz="9999" dirty="0">
              <a:solidFill>
                <a:srgbClr val="5A3114"/>
              </a:solidFill>
              <a:latin typeface="Porcelain"/>
              <a:ea typeface="Porcelain"/>
              <a:cs typeface="Porcelain"/>
              <a:sym typeface="Porcelai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746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416570" y="1663590"/>
            <a:ext cx="5727430" cy="5677315"/>
            <a:chOff x="0" y="0"/>
            <a:chExt cx="10063548" cy="99754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063607" cy="9975469"/>
            </a:xfrm>
            <a:custGeom>
              <a:avLst/>
              <a:gdLst/>
              <a:ahLst/>
              <a:cxnLst/>
              <a:rect l="l" t="t" r="r" b="b"/>
              <a:pathLst>
                <a:path w="10063607" h="9975469">
                  <a:moveTo>
                    <a:pt x="0" y="0"/>
                  </a:moveTo>
                  <a:lnTo>
                    <a:pt x="10063607" y="0"/>
                  </a:lnTo>
                  <a:lnTo>
                    <a:pt x="10063607" y="9975469"/>
                  </a:lnTo>
                  <a:lnTo>
                    <a:pt x="0" y="9975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1" r="-20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9577684" y="1144428"/>
            <a:ext cx="5886808" cy="4838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22"/>
              </a:lnSpc>
            </a:pPr>
            <a:r>
              <a:rPr lang="en-US" sz="4518" b="1" spc="131" dirty="0">
                <a:solidFill>
                  <a:srgbClr val="004AAD"/>
                </a:solidFill>
                <a:latin typeface="Nunito Bold"/>
                <a:ea typeface="Nunito Bold"/>
                <a:cs typeface="Nunito Bold"/>
                <a:sym typeface="Nunito Bold"/>
              </a:rPr>
              <a:t>Leader:</a:t>
            </a:r>
          </a:p>
          <a:p>
            <a:pPr algn="l">
              <a:lnSpc>
                <a:spcPts val="6326"/>
              </a:lnSpc>
            </a:pPr>
            <a:r>
              <a:rPr lang="en-US" sz="4518" b="1" spc="135" dirty="0">
                <a:solidFill>
                  <a:srgbClr val="5A3114"/>
                </a:solidFill>
                <a:latin typeface="Nunito Bold"/>
                <a:ea typeface="Nunito Bold"/>
                <a:cs typeface="Nunito Bold"/>
                <a:sym typeface="Nunito Bold"/>
              </a:rPr>
              <a:t>A reading from the Holy Gospel according to Matthew.</a:t>
            </a:r>
          </a:p>
          <a:p>
            <a:pPr algn="l">
              <a:lnSpc>
                <a:spcPts val="6466"/>
              </a:lnSpc>
            </a:pPr>
            <a:endParaRPr lang="en-US" sz="4518" b="1" spc="135" dirty="0">
              <a:solidFill>
                <a:srgbClr val="5A3114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577684" y="5675376"/>
            <a:ext cx="5886808" cy="3245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1"/>
              </a:lnSpc>
            </a:pPr>
            <a:r>
              <a:rPr lang="en-US" sz="4619" b="1" spc="133">
                <a:solidFill>
                  <a:srgbClr val="004AAD"/>
                </a:solidFill>
                <a:latin typeface="Nunito Bold"/>
                <a:ea typeface="Nunito Bold"/>
                <a:cs typeface="Nunito Bold"/>
                <a:sym typeface="Nunito Bold"/>
              </a:rPr>
              <a:t>All: </a:t>
            </a:r>
          </a:p>
          <a:p>
            <a:pPr algn="l">
              <a:lnSpc>
                <a:spcPts val="6466"/>
              </a:lnSpc>
            </a:pPr>
            <a:r>
              <a:rPr lang="en-US" sz="4619" b="1" spc="138">
                <a:solidFill>
                  <a:srgbClr val="5B1018"/>
                </a:solidFill>
                <a:latin typeface="Nunito Bold"/>
                <a:ea typeface="Nunito Bold"/>
                <a:cs typeface="Nunito Bold"/>
                <a:sym typeface="Nunito Bold"/>
              </a:rPr>
              <a:t>Glory to You, Oh Lord.</a:t>
            </a:r>
          </a:p>
          <a:p>
            <a:pPr algn="l">
              <a:lnSpc>
                <a:spcPts val="6466"/>
              </a:lnSpc>
            </a:pPr>
            <a:endParaRPr lang="en-US" sz="4619" b="1" spc="138">
              <a:solidFill>
                <a:srgbClr val="5B1018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746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761021" y="1590903"/>
            <a:ext cx="1863399" cy="924809"/>
            <a:chOff x="0" y="0"/>
            <a:chExt cx="4021496" cy="1995877"/>
          </a:xfrm>
          <a:solidFill>
            <a:srgbClr val="92D050"/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4021455" cy="1995781"/>
            </a:xfrm>
            <a:custGeom>
              <a:avLst/>
              <a:gdLst/>
              <a:ahLst/>
              <a:cxnLst/>
              <a:rect l="l" t="t" r="r" b="b"/>
              <a:pathLst>
                <a:path w="4021455" h="1995781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3225294" y="3433377"/>
            <a:ext cx="5886808" cy="413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6"/>
              </a:lnSpc>
              <a:spcBef>
                <a:spcPct val="0"/>
              </a:spcBef>
            </a:pPr>
            <a:r>
              <a:rPr lang="en-US" sz="4619" b="1" spc="138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When Jesus heard that John had been put in prison, he went away to Galilee.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51047" y="1390103"/>
            <a:ext cx="1283328" cy="132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1" dirty="0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12</a:t>
            </a:r>
          </a:p>
        </p:txBody>
      </p:sp>
      <p:pic>
        <p:nvPicPr>
          <p:cNvPr id="2056" name="Picture 8" descr="Jesus christ depicted in cartoon style illustration stands on sandy ground  with grass long brown | Premium AI-generated image">
            <a:extLst>
              <a:ext uri="{FF2B5EF4-FFF2-40B4-BE49-F238E27FC236}">
                <a16:creationId xmlns:a16="http://schemas.microsoft.com/office/drawing/2014/main" id="{283D323A-39B5-715E-B0E1-79F9C1312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46" b="98438" l="7292" r="95313">
                        <a14:foregroundMark x1="23314" y1="4198" x2="22396" y2="3646"/>
                        <a14:foregroundMark x1="22396" y1="5729" x2="22396" y2="7327"/>
                        <a14:foregroundMark x1="22396" y1="3646" x2="22396" y2="3797"/>
                        <a14:foregroundMark x1="25968" y1="19198" x2="27083" y2="20313"/>
                        <a14:foregroundMark x1="39063" y1="83854" x2="18750" y2="72396"/>
                        <a14:foregroundMark x1="18750" y1="72396" x2="8828" y2="76648"/>
                        <a14:foregroundMark x1="13043" y1="99343" x2="29688" y2="97917"/>
                        <a14:foregroundMark x1="29688" y1="97917" x2="16146" y2="94792"/>
                        <a14:foregroundMark x1="16146" y1="94792" x2="47917" y2="99479"/>
                        <a14:foregroundMark x1="47917" y1="99479" x2="81250" y2="98438"/>
                        <a14:foregroundMark x1="81250" y1="98438" x2="91667" y2="94271"/>
                        <a14:foregroundMark x1="91667" y1="94271" x2="94271" y2="83854"/>
                        <a14:foregroundMark x1="94271" y1="83854" x2="87500" y2="75521"/>
                        <a14:foregroundMark x1="87500" y1="75521" x2="76042" y2="74479"/>
                        <a14:foregroundMark x1="76042" y1="74479" x2="69792" y2="80729"/>
                        <a14:foregroundMark x1="95313" y1="89063" x2="85417" y2="95313"/>
                        <a14:foregroundMark x1="85417" y1="95313" x2="44792" y2="99479"/>
                        <a14:foregroundMark x1="44792" y1="99479" x2="13916" y2="92189"/>
                        <a14:foregroundMark x1="13717" y1="93823" x2="33854" y2="98438"/>
                        <a14:foregroundMark x1="33854" y1="98438" x2="95313" y2="94271"/>
                        <a14:backgroundMark x1="21354" y1="6771" x2="21354" y2="6250"/>
                        <a14:backgroundMark x1="21354" y1="7813" x2="21354" y2="8333"/>
                        <a14:backgroundMark x1="26563" y1="5729" x2="26042" y2="6771"/>
                        <a14:backgroundMark x1="26042" y1="5208" x2="25521" y2="4167"/>
                        <a14:backgroundMark x1="26042" y1="4688" x2="26042" y2="4167"/>
                        <a14:backgroundMark x1="25521" y1="5208" x2="25521" y2="5729"/>
                        <a14:backgroundMark x1="26042" y1="5729" x2="25000" y2="4688"/>
                        <a14:backgroundMark x1="26042" y1="5729" x2="26042" y2="4688"/>
                        <a14:backgroundMark x1="26042" y1="4688" x2="25521" y2="4167"/>
                        <a14:backgroundMark x1="26042" y1="4167" x2="25000" y2="4167"/>
                        <a14:backgroundMark x1="20313" y1="9896" x2="24479" y2="19792"/>
                        <a14:backgroundMark x1="24479" y1="19792" x2="19271" y2="10417"/>
                        <a14:backgroundMark x1="25521" y1="5729" x2="25521" y2="5729"/>
                        <a14:backgroundMark x1="26042" y1="4688" x2="26042" y2="5208"/>
                        <a14:backgroundMark x1="26042" y1="4167" x2="25521" y2="4167"/>
                        <a14:backgroundMark x1="27083" y1="4167" x2="26042" y2="4688"/>
                        <a14:backgroundMark x1="25000" y1="4688" x2="24479" y2="4688"/>
                        <a14:backgroundMark x1="25000" y1="4688" x2="23958" y2="4688"/>
                        <a14:backgroundMark x1="25521" y1="5729" x2="25521" y2="5208"/>
                        <a14:backgroundMark x1="26042" y1="6771" x2="26563" y2="5729"/>
                        <a14:backgroundMark x1="23438" y1="2083" x2="23438" y2="2083"/>
                        <a14:backgroundMark x1="25000" y1="4167" x2="24479" y2="4167"/>
                        <a14:backgroundMark x1="25000" y1="5208" x2="25000" y2="5208"/>
                        <a14:backgroundMark x1="24479" y1="5208" x2="25000" y2="5208"/>
                        <a14:backgroundMark x1="22917" y1="5208" x2="22917" y2="4167"/>
                        <a14:backgroundMark x1="23438" y1="5729" x2="23958" y2="4688"/>
                        <a14:backgroundMark x1="24479" y1="5208" x2="23958" y2="5208"/>
                        <a14:backgroundMark x1="23438" y1="5208" x2="24479" y2="4688"/>
                        <a14:backgroundMark x1="6771" y1="77604" x2="4167" y2="98958"/>
                        <a14:backgroundMark x1="4167" y1="98958" x2="4167" y2="83854"/>
                        <a14:backgroundMark x1="4167" y1="83854" x2="7813" y2="7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564" y="2095500"/>
            <a:ext cx="5210142" cy="521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746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862539" y="1073578"/>
            <a:ext cx="1863399" cy="924809"/>
            <a:chOff x="0" y="0"/>
            <a:chExt cx="4021496" cy="1995877"/>
          </a:xfrm>
          <a:solidFill>
            <a:srgbClr val="92D050"/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4021455" cy="1995781"/>
            </a:xfrm>
            <a:custGeom>
              <a:avLst/>
              <a:gdLst/>
              <a:ahLst/>
              <a:cxnLst/>
              <a:rect l="l" t="t" r="r" b="b"/>
              <a:pathLst>
                <a:path w="4021455" h="1995781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9601200" y="2199141"/>
            <a:ext cx="5886808" cy="6637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6"/>
              </a:lnSpc>
              <a:spcBef>
                <a:spcPct val="0"/>
              </a:spcBef>
            </a:pPr>
            <a:r>
              <a:rPr lang="en-US" sz="4619" b="1" spc="138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He did not stay in Nazareth, but went to live in Capernaum, a town by Lake Galilee, in the territory of Zebulun and Naphtali.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152565" y="872778"/>
            <a:ext cx="1283328" cy="132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1" dirty="0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DAC4F9-2509-B9B1-7D09-71A956505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193" y="2389424"/>
            <a:ext cx="5886808" cy="44151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746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761021" y="1590903"/>
            <a:ext cx="1863399" cy="924809"/>
            <a:chOff x="0" y="0"/>
            <a:chExt cx="4021496" cy="1995877"/>
          </a:xfrm>
          <a:solidFill>
            <a:srgbClr val="92D050"/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4021455" cy="1995781"/>
            </a:xfrm>
            <a:custGeom>
              <a:avLst/>
              <a:gdLst/>
              <a:ahLst/>
              <a:cxnLst/>
              <a:rect l="l" t="t" r="r" b="b"/>
              <a:pathLst>
                <a:path w="4021455" h="1995781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3257192" y="3491701"/>
            <a:ext cx="5886808" cy="3303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6"/>
              </a:lnSpc>
              <a:spcBef>
                <a:spcPct val="0"/>
              </a:spcBef>
            </a:pPr>
            <a:r>
              <a:rPr lang="en-US" sz="4619" b="1" spc="138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This was done to make come true what the prophet Isaiah had said,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51047" y="1390103"/>
            <a:ext cx="1283328" cy="132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1" dirty="0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68EF5-87FE-700A-EA8D-77586B24AA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28" b="96310" l="5085" r="93220">
                        <a14:foregroundMark x1="35593" y1="9963" x2="46610" y2="5535"/>
                        <a14:foregroundMark x1="46610" y1="5535" x2="51271" y2="6642"/>
                        <a14:foregroundMark x1="9746" y1="53875" x2="6144" y2="58132"/>
                        <a14:foregroundMark x1="42437" y1="93295" x2="42918" y2="93476"/>
                        <a14:foregroundMark x1="58664" y1="98447" x2="66171" y2="98195"/>
                        <a14:foregroundMark x1="92129" y1="69695" x2="90678" y2="67528"/>
                        <a14:foregroundMark x1="55550" y1="94894" x2="66525" y2="96310"/>
                        <a14:backgroundMark x1="52335" y1="5434" x2="53390" y2="5166"/>
                        <a14:backgroundMark x1="33051" y1="10332" x2="35779" y2="9639"/>
                        <a14:backgroundMark x1="53390" y1="5166" x2="63983" y2="9225"/>
                        <a14:backgroundMark x1="63983" y1="9225" x2="54657" y2="2795"/>
                        <a14:backgroundMark x1="41441" y1="3292" x2="41102" y2="3321"/>
                        <a14:backgroundMark x1="49178" y1="2618" x2="48235" y2="2700"/>
                        <a14:backgroundMark x1="38062" y1="5657" x2="33898" y2="8856"/>
                        <a14:backgroundMark x1="41102" y1="3321" x2="40811" y2="3545"/>
                        <a14:backgroundMark x1="33898" y1="8856" x2="33475" y2="10332"/>
                        <a14:backgroundMark x1="2119" y1="60886" x2="2542" y2="61255"/>
                        <a14:backgroundMark x1="1271" y1="60517" x2="5085" y2="69373"/>
                        <a14:backgroundMark x1="5085" y1="69373" x2="2119" y2="62362"/>
                        <a14:backgroundMark x1="3814" y1="68635" x2="8475" y2="77122"/>
                        <a14:backgroundMark x1="8475" y1="77122" x2="3814" y2="69373"/>
                        <a14:backgroundMark x1="32627" y1="89299" x2="42373" y2="93358"/>
                        <a14:backgroundMark x1="42373" y1="93358" x2="33051" y2="91144"/>
                        <a14:backgroundMark x1="33051" y1="91144" x2="33051" y2="89299"/>
                        <a14:backgroundMark x1="43220" y1="93727" x2="54661" y2="95941"/>
                        <a14:backgroundMark x1="54661" y1="95941" x2="44068" y2="94834"/>
                        <a14:backgroundMark x1="44068" y1="94834" x2="43220" y2="94096"/>
                        <a14:backgroundMark x1="92797" y1="69373" x2="98305" y2="77122"/>
                        <a14:backgroundMark x1="98305" y1="77122" x2="94068" y2="85240"/>
                        <a14:backgroundMark x1="94068" y1="85240" x2="93644" y2="69742"/>
                        <a14:backgroundMark x1="94915" y1="82288" x2="85169" y2="87085"/>
                        <a14:backgroundMark x1="85169" y1="87085" x2="95339" y2="84133"/>
                        <a14:backgroundMark x1="95339" y1="84133" x2="95339" y2="81919"/>
                        <a14:backgroundMark x1="83475" y1="87454" x2="76271" y2="94096"/>
                        <a14:backgroundMark x1="76271" y1="94096" x2="87288" y2="91882"/>
                        <a14:backgroundMark x1="87288" y1="91882" x2="84322" y2="88192"/>
                        <a14:backgroundMark x1="77119" y1="92620" x2="76271" y2="93358"/>
                        <a14:backgroundMark x1="67797" y1="97048" x2="68220" y2="97048"/>
                        <a14:backgroundMark x1="77119" y1="92620" x2="77119" y2="94096"/>
                        <a14:backgroundMark x1="75424" y1="93358" x2="76271" y2="94096"/>
                        <a14:backgroundMark x1="75000" y1="94096" x2="74576" y2="94834"/>
                        <a14:backgroundMark x1="54661" y1="97786" x2="53390" y2="98524"/>
                        <a14:backgroundMark x1="72881" y1="94096" x2="73729" y2="94834"/>
                        <a14:backgroundMark x1="56356" y1="98155" x2="56356" y2="97786"/>
                        <a14:backgroundMark x1="55932" y1="97048" x2="55085" y2="98155"/>
                        <a14:backgroundMark x1="68644" y1="97786" x2="69492" y2="98155"/>
                        <a14:backgroundMark x1="67373" y1="97786" x2="68220" y2="97786"/>
                        <a14:backgroundMark x1="66525" y1="97786" x2="68220" y2="981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28635" y="1590902"/>
            <a:ext cx="4885458" cy="560999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744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862549" y="1461564"/>
            <a:ext cx="1863399" cy="924809"/>
            <a:chOff x="0" y="0"/>
            <a:chExt cx="4021496" cy="1995877"/>
          </a:xfrm>
          <a:solidFill>
            <a:srgbClr val="92D050"/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4021455" cy="1995781"/>
            </a:xfrm>
            <a:custGeom>
              <a:avLst/>
              <a:gdLst/>
              <a:ahLst/>
              <a:cxnLst/>
              <a:rect l="l" t="t" r="r" b="b"/>
              <a:pathLst>
                <a:path w="4021455" h="1995781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9601200" y="3049017"/>
            <a:ext cx="5886808" cy="5179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6"/>
              </a:lnSpc>
              <a:spcBef>
                <a:spcPct val="0"/>
              </a:spcBef>
            </a:pPr>
            <a:r>
              <a:rPr lang="en-US" sz="4119" b="1" spc="123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“Land of Zebulun and land of Naphtali,</a:t>
            </a:r>
          </a:p>
          <a:p>
            <a:pPr algn="ctr">
              <a:lnSpc>
                <a:spcPts val="5766"/>
              </a:lnSpc>
              <a:spcBef>
                <a:spcPct val="0"/>
              </a:spcBef>
            </a:pPr>
            <a:r>
              <a:rPr lang="en-US" sz="4119" b="1" spc="123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    on the road to the sea, on the other side of the Jordan,</a:t>
            </a:r>
          </a:p>
          <a:p>
            <a:pPr algn="ctr">
              <a:lnSpc>
                <a:spcPts val="5766"/>
              </a:lnSpc>
              <a:spcBef>
                <a:spcPct val="0"/>
              </a:spcBef>
            </a:pPr>
            <a:r>
              <a:rPr lang="en-US" sz="4119" b="1" spc="123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    Galilee, land of the Gentiles!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152575" y="1260764"/>
            <a:ext cx="1283328" cy="132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1" dirty="0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B1CA6C-8DB9-9F0C-EEDC-4EE68260A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83" b="90602" l="0" r="99595">
                        <a14:foregroundMark x1="24789" y1="7119" x2="22533" y2="8957"/>
                        <a14:foregroundMark x1="1009" y1="31329" x2="405" y2="32530"/>
                        <a14:foregroundMark x1="45715" y1="5324" x2="50000" y2="5060"/>
                        <a14:foregroundMark x1="50000" y1="5060" x2="76486" y2="12530"/>
                        <a14:foregroundMark x1="76486" y1="12530" x2="99595" y2="45060"/>
                        <a14:foregroundMark x1="55946" y1="38554" x2="49324" y2="26747"/>
                        <a14:foregroundMark x1="49324" y1="26747" x2="39324" y2="29880"/>
                        <a14:foregroundMark x1="39324" y1="29880" x2="37568" y2="37108"/>
                        <a14:foregroundMark x1="12973" y1="88193" x2="22838" y2="88193"/>
                        <a14:foregroundMark x1="22838" y1="88193" x2="44459" y2="80964"/>
                        <a14:foregroundMark x1="44459" y1="80964" x2="76216" y2="90843"/>
                        <a14:foregroundMark x1="76216" y1="90843" x2="81622" y2="89639"/>
                        <a14:foregroundMark x1="6757" y1="50361" x2="4459" y2="51566"/>
                        <a14:foregroundMark x1="81622" y1="13494" x2="88243" y2="22651"/>
                        <a14:foregroundMark x1="88243" y1="22651" x2="88649" y2="22651"/>
                        <a14:foregroundMark x1="69865" y1="5783" x2="76486" y2="9639"/>
                        <a14:foregroundMark x1="37162" y1="6988" x2="26875" y2="8800"/>
                        <a14:foregroundMark x1="9595" y1="24578" x2="7027" y2="30602"/>
                        <a14:backgroundMark x1="44595" y1="2410" x2="36066" y2="4111"/>
                        <a14:backgroundMark x1="34521" y1="3836" x2="42703" y2="1687"/>
                        <a14:backgroundMark x1="23243" y1="10843" x2="13378" y2="12289"/>
                        <a14:backgroundMark x1="13378" y1="12289" x2="12568" y2="10361"/>
                        <a14:backgroundMark x1="21351" y1="10843" x2="22432" y2="8916"/>
                        <a14:backgroundMark x1="7211" y1="23416" x2="1351" y2="29880"/>
                        <a14:backgroundMark x1="17297" y1="12289" x2="7918" y2="22636"/>
                        <a14:backgroundMark x1="1351" y1="29880" x2="8108" y2="17349"/>
                        <a14:backgroundMark x1="8108" y1="17349" x2="16216" y2="11566"/>
                        <a14:backgroundMark x1="25811" y1="6265" x2="25811" y2="6265"/>
                        <a14:backgroundMark x1="26486" y1="7711" x2="25000" y2="7711"/>
                        <a14:backgroundMark x1="26216" y1="8434" x2="25405" y2="7711"/>
                        <a14:backgroundMark x1="3378" y1="33253" x2="2297" y2="339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4706" y="3238500"/>
            <a:ext cx="5789293" cy="324669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745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761011" y="1175870"/>
            <a:ext cx="1863399" cy="924809"/>
            <a:chOff x="0" y="0"/>
            <a:chExt cx="4021496" cy="1995877"/>
          </a:xfrm>
          <a:solidFill>
            <a:srgbClr val="92D050"/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4021455" cy="1995781"/>
            </a:xfrm>
            <a:custGeom>
              <a:avLst/>
              <a:gdLst/>
              <a:ahLst/>
              <a:cxnLst/>
              <a:rect l="l" t="t" r="r" b="b"/>
              <a:pathLst>
                <a:path w="4021455" h="1995781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3257191" y="2954606"/>
            <a:ext cx="5886808" cy="4955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600" b="1" spc="138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The people who live in darkness will see a great light.</a:t>
            </a:r>
          </a:p>
          <a:p>
            <a:pPr algn="ctr">
              <a:spcBef>
                <a:spcPct val="0"/>
              </a:spcBef>
            </a:pPr>
            <a:r>
              <a:rPr lang="en-US" sz="4600" b="1" spc="138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On those who live in the dark land of death the light will shine.”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51037" y="975093"/>
            <a:ext cx="1283328" cy="132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1" dirty="0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17DCB1-8537-684E-1020-A3193A5DE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9095" y="1504665"/>
            <a:ext cx="4798339" cy="64060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EDC883-932E-E465-FD36-7DF885D04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06A9F75-302F-3BB9-B760-66980FBE900B}"/>
              </a:ext>
            </a:extLst>
          </p:cNvPr>
          <p:cNvSpPr/>
          <p:nvPr/>
        </p:nvSpPr>
        <p:spPr>
          <a:xfrm>
            <a:off x="486746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8AF7135-566D-1E50-8F53-F050BE33FFBA}"/>
              </a:ext>
            </a:extLst>
          </p:cNvPr>
          <p:cNvGrpSpPr/>
          <p:nvPr/>
        </p:nvGrpSpPr>
        <p:grpSpPr>
          <a:xfrm>
            <a:off x="12862549" y="1461564"/>
            <a:ext cx="1863399" cy="924809"/>
            <a:chOff x="0" y="0"/>
            <a:chExt cx="4021496" cy="1995877"/>
          </a:xfrm>
          <a:solidFill>
            <a:srgbClr val="92D050"/>
          </a:solidFill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55FF592-2403-1B22-70A5-17FB89E15E3C}"/>
                </a:ext>
              </a:extLst>
            </p:cNvPr>
            <p:cNvSpPr/>
            <p:nvPr/>
          </p:nvSpPr>
          <p:spPr>
            <a:xfrm>
              <a:off x="0" y="0"/>
              <a:ext cx="4021455" cy="1995781"/>
            </a:xfrm>
            <a:custGeom>
              <a:avLst/>
              <a:gdLst/>
              <a:ahLst/>
              <a:cxnLst/>
              <a:rect l="l" t="t" r="r" b="b"/>
              <a:pathLst>
                <a:path w="4021455" h="1995781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94EEA1BF-5235-E281-EF13-0945E283C227}"/>
              </a:ext>
            </a:extLst>
          </p:cNvPr>
          <p:cNvSpPr txBox="1"/>
          <p:nvPr/>
        </p:nvSpPr>
        <p:spPr>
          <a:xfrm>
            <a:off x="9601200" y="2811850"/>
            <a:ext cx="5886808" cy="5197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6"/>
              </a:lnSpc>
              <a:spcBef>
                <a:spcPct val="0"/>
              </a:spcBef>
            </a:pPr>
            <a:r>
              <a:rPr lang="en-US" sz="4600" b="1" spc="123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From that time Jesus began to preach his message: “Turn away from your sins, because the Kingdom of heaven is near!”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28A92DE-71D0-547A-501C-7C39D8E59280}"/>
              </a:ext>
            </a:extLst>
          </p:cNvPr>
          <p:cNvSpPr txBox="1"/>
          <p:nvPr/>
        </p:nvSpPr>
        <p:spPr>
          <a:xfrm>
            <a:off x="13152575" y="1260764"/>
            <a:ext cx="1283328" cy="132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1" dirty="0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F2F576-262A-4CA9-E194-452BB6E16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476" y="2386329"/>
            <a:ext cx="5372101" cy="3581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06563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5165B4-1D52-820C-6D8E-FA3ACDA90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70D10E2-8159-45FB-9C79-7A4E1748FB10}"/>
              </a:ext>
            </a:extLst>
          </p:cNvPr>
          <p:cNvSpPr/>
          <p:nvPr/>
        </p:nvSpPr>
        <p:spPr>
          <a:xfrm>
            <a:off x="486744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4F52790-7B65-9EE9-F4E0-77F32D6B5BBE}"/>
              </a:ext>
            </a:extLst>
          </p:cNvPr>
          <p:cNvGrpSpPr/>
          <p:nvPr/>
        </p:nvGrpSpPr>
        <p:grpSpPr>
          <a:xfrm>
            <a:off x="3761011" y="1175870"/>
            <a:ext cx="1863399" cy="924809"/>
            <a:chOff x="0" y="0"/>
            <a:chExt cx="4021496" cy="1995877"/>
          </a:xfrm>
          <a:solidFill>
            <a:srgbClr val="92D050"/>
          </a:solidFill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35705DF-54BB-7A95-7117-CCACB3E3B891}"/>
                </a:ext>
              </a:extLst>
            </p:cNvPr>
            <p:cNvSpPr/>
            <p:nvPr/>
          </p:nvSpPr>
          <p:spPr>
            <a:xfrm>
              <a:off x="0" y="0"/>
              <a:ext cx="4021455" cy="1995781"/>
            </a:xfrm>
            <a:custGeom>
              <a:avLst/>
              <a:gdLst/>
              <a:ahLst/>
              <a:cxnLst/>
              <a:rect l="l" t="t" r="r" b="b"/>
              <a:pathLst>
                <a:path w="4021455" h="1995781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D2A189B5-5D7F-0D2C-524B-8799092B9116}"/>
              </a:ext>
            </a:extLst>
          </p:cNvPr>
          <p:cNvSpPr txBox="1"/>
          <p:nvPr/>
        </p:nvSpPr>
        <p:spPr>
          <a:xfrm>
            <a:off x="3257191" y="2301412"/>
            <a:ext cx="5886808" cy="7078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600" b="1" spc="138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As Jesus walked along the shore of Lake Galilee, he saw two brothers who were fishermen, Simon (called Peter) and his brother Andrew, catching fish in the lake with a net.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324495E-1A54-86A9-EB35-13C50235EF7C}"/>
              </a:ext>
            </a:extLst>
          </p:cNvPr>
          <p:cNvSpPr txBox="1"/>
          <p:nvPr/>
        </p:nvSpPr>
        <p:spPr>
          <a:xfrm>
            <a:off x="4051037" y="975093"/>
            <a:ext cx="1283328" cy="132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1" dirty="0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59E849-B2F2-50B7-6AD8-761E55C8D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2316" y="2552700"/>
            <a:ext cx="5789791" cy="32578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01387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813392-F93F-8BAA-2A3A-B27ADF055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5EA83FE-44DF-BE34-1FC5-4EF48B01405A}"/>
              </a:ext>
            </a:extLst>
          </p:cNvPr>
          <p:cNvSpPr/>
          <p:nvPr/>
        </p:nvSpPr>
        <p:spPr>
          <a:xfrm>
            <a:off x="486746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658E71A-C6FE-55DD-4EF4-AF78C85194E3}"/>
              </a:ext>
            </a:extLst>
          </p:cNvPr>
          <p:cNvGrpSpPr/>
          <p:nvPr/>
        </p:nvGrpSpPr>
        <p:grpSpPr>
          <a:xfrm>
            <a:off x="12862549" y="1461564"/>
            <a:ext cx="1863399" cy="924809"/>
            <a:chOff x="0" y="0"/>
            <a:chExt cx="4021496" cy="1995877"/>
          </a:xfrm>
          <a:solidFill>
            <a:srgbClr val="92D050"/>
          </a:solidFill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277E789-169C-F59E-D3ED-7C3B5D56F45C}"/>
                </a:ext>
              </a:extLst>
            </p:cNvPr>
            <p:cNvSpPr/>
            <p:nvPr/>
          </p:nvSpPr>
          <p:spPr>
            <a:xfrm>
              <a:off x="0" y="0"/>
              <a:ext cx="4021455" cy="1995781"/>
            </a:xfrm>
            <a:custGeom>
              <a:avLst/>
              <a:gdLst/>
              <a:ahLst/>
              <a:cxnLst/>
              <a:rect l="l" t="t" r="r" b="b"/>
              <a:pathLst>
                <a:path w="4021455" h="1995781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8CBDF490-DBF8-4DA4-77D3-1D83A87E33B8}"/>
              </a:ext>
            </a:extLst>
          </p:cNvPr>
          <p:cNvSpPr txBox="1"/>
          <p:nvPr/>
        </p:nvSpPr>
        <p:spPr>
          <a:xfrm>
            <a:off x="9525000" y="3470866"/>
            <a:ext cx="5886808" cy="2966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6"/>
              </a:lnSpc>
              <a:spcBef>
                <a:spcPct val="0"/>
              </a:spcBef>
            </a:pPr>
            <a:r>
              <a:rPr lang="en-US" sz="4600" b="1" spc="123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Jesus said to them, “Come with me, and I will teach you to catch people.”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192FA33-DF29-B000-6401-EB2292016F83}"/>
              </a:ext>
            </a:extLst>
          </p:cNvPr>
          <p:cNvSpPr txBox="1"/>
          <p:nvPr/>
        </p:nvSpPr>
        <p:spPr>
          <a:xfrm>
            <a:off x="13152575" y="1260764"/>
            <a:ext cx="1283328" cy="132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1" dirty="0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9B2E88-0741-4BCC-4385-3EA1F8735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0173" y="2171700"/>
            <a:ext cx="5465375" cy="40990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47805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0F5804-824A-2E85-B013-48DDFABD0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DED6626-38F9-AC10-2BF8-FA95E04E7731}"/>
              </a:ext>
            </a:extLst>
          </p:cNvPr>
          <p:cNvSpPr/>
          <p:nvPr/>
        </p:nvSpPr>
        <p:spPr>
          <a:xfrm>
            <a:off x="486744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F1C9C4F-89C2-1E8A-CAFF-0E65201D5E32}"/>
              </a:ext>
            </a:extLst>
          </p:cNvPr>
          <p:cNvGrpSpPr/>
          <p:nvPr/>
        </p:nvGrpSpPr>
        <p:grpSpPr>
          <a:xfrm>
            <a:off x="3761001" y="2351740"/>
            <a:ext cx="1863399" cy="924809"/>
            <a:chOff x="0" y="0"/>
            <a:chExt cx="4021496" cy="1995877"/>
          </a:xfrm>
          <a:solidFill>
            <a:srgbClr val="92D050"/>
          </a:solidFill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7325F22-4F53-6479-A3DC-5F8E77C074F6}"/>
                </a:ext>
              </a:extLst>
            </p:cNvPr>
            <p:cNvSpPr/>
            <p:nvPr/>
          </p:nvSpPr>
          <p:spPr>
            <a:xfrm>
              <a:off x="0" y="0"/>
              <a:ext cx="4021455" cy="1995781"/>
            </a:xfrm>
            <a:custGeom>
              <a:avLst/>
              <a:gdLst/>
              <a:ahLst/>
              <a:cxnLst/>
              <a:rect l="l" t="t" r="r" b="b"/>
              <a:pathLst>
                <a:path w="4021455" h="1995781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379932B5-981C-3585-A9A8-F44220E25C11}"/>
              </a:ext>
            </a:extLst>
          </p:cNvPr>
          <p:cNvSpPr txBox="1"/>
          <p:nvPr/>
        </p:nvSpPr>
        <p:spPr>
          <a:xfrm>
            <a:off x="3280227" y="4081671"/>
            <a:ext cx="5886808" cy="2123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600" b="1" spc="138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At once they left their nets and went with him.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FF3BF39-08D8-5128-F7EE-19412E20FCFB}"/>
              </a:ext>
            </a:extLst>
          </p:cNvPr>
          <p:cNvSpPr txBox="1"/>
          <p:nvPr/>
        </p:nvSpPr>
        <p:spPr>
          <a:xfrm>
            <a:off x="4051027" y="2150940"/>
            <a:ext cx="1283328" cy="132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1" dirty="0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79C19A-7A2F-C551-D4C6-F9DB0F4FDD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30" r="3836"/>
          <a:stretch>
            <a:fillRect/>
          </a:stretch>
        </p:blipFill>
        <p:spPr>
          <a:xfrm>
            <a:off x="9457061" y="2150054"/>
            <a:ext cx="5687517" cy="45703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54750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9420D1-E46C-C65A-38E1-AA2E07B0E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ADFE155-7BCE-99E3-0CBA-38878C7CD733}"/>
              </a:ext>
            </a:extLst>
          </p:cNvPr>
          <p:cNvSpPr/>
          <p:nvPr/>
        </p:nvSpPr>
        <p:spPr>
          <a:xfrm>
            <a:off x="486746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E92D3D9-5D56-6917-9280-2B56F318AC62}"/>
              </a:ext>
            </a:extLst>
          </p:cNvPr>
          <p:cNvGrpSpPr/>
          <p:nvPr/>
        </p:nvGrpSpPr>
        <p:grpSpPr>
          <a:xfrm>
            <a:off x="12828879" y="694352"/>
            <a:ext cx="1863399" cy="924809"/>
            <a:chOff x="0" y="0"/>
            <a:chExt cx="4021496" cy="1995877"/>
          </a:xfrm>
          <a:solidFill>
            <a:srgbClr val="92D050"/>
          </a:solidFill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925FD8E-FE0D-CDA4-43AC-207EE25D86A7}"/>
                </a:ext>
              </a:extLst>
            </p:cNvPr>
            <p:cNvSpPr/>
            <p:nvPr/>
          </p:nvSpPr>
          <p:spPr>
            <a:xfrm>
              <a:off x="0" y="0"/>
              <a:ext cx="4021455" cy="1995781"/>
            </a:xfrm>
            <a:custGeom>
              <a:avLst/>
              <a:gdLst/>
              <a:ahLst/>
              <a:cxnLst/>
              <a:rect l="l" t="t" r="r" b="b"/>
              <a:pathLst>
                <a:path w="4021455" h="1995781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FF790232-9E48-07F0-DF9D-2E0F026384AF}"/>
              </a:ext>
            </a:extLst>
          </p:cNvPr>
          <p:cNvSpPr txBox="1"/>
          <p:nvPr/>
        </p:nvSpPr>
        <p:spPr>
          <a:xfrm>
            <a:off x="9464798" y="1637724"/>
            <a:ext cx="5886808" cy="7428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6"/>
              </a:lnSpc>
              <a:spcBef>
                <a:spcPct val="0"/>
              </a:spcBef>
            </a:pPr>
            <a:r>
              <a:rPr lang="en-US" sz="4600" b="1" spc="123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He went on and saw two other brothers, James and John, the sons of Zebedee. They were in their boat with their father Zebedee, getting their nets ready. Jesus called them,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69A2AA8-4798-A54A-A3C6-314D4EC56AED}"/>
              </a:ext>
            </a:extLst>
          </p:cNvPr>
          <p:cNvSpPr txBox="1"/>
          <p:nvPr/>
        </p:nvSpPr>
        <p:spPr>
          <a:xfrm>
            <a:off x="13118905" y="493552"/>
            <a:ext cx="1283328" cy="132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1" dirty="0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9A8423-6855-F152-D10D-B71D405F29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72" t="6586" r="6382" b="6222"/>
          <a:stretch>
            <a:fillRect/>
          </a:stretch>
        </p:blipFill>
        <p:spPr>
          <a:xfrm>
            <a:off x="3496091" y="2587127"/>
            <a:ext cx="5327113" cy="3849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62906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B0DB7-620C-3BB8-47B3-31728C676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42A5208-2810-319C-BE8D-C2446CC6862F}"/>
              </a:ext>
            </a:extLst>
          </p:cNvPr>
          <p:cNvSpPr/>
          <p:nvPr/>
        </p:nvSpPr>
        <p:spPr>
          <a:xfrm>
            <a:off x="486744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D0F4C5F-8D44-DC02-58DE-1158477E937E}"/>
              </a:ext>
            </a:extLst>
          </p:cNvPr>
          <p:cNvGrpSpPr/>
          <p:nvPr/>
        </p:nvGrpSpPr>
        <p:grpSpPr>
          <a:xfrm>
            <a:off x="3761001" y="2351740"/>
            <a:ext cx="1863399" cy="924809"/>
            <a:chOff x="0" y="0"/>
            <a:chExt cx="4021496" cy="1995877"/>
          </a:xfrm>
          <a:solidFill>
            <a:srgbClr val="92D050"/>
          </a:solidFill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AF8B0CE-4DA7-9EE8-9351-D90516B67FAF}"/>
                </a:ext>
              </a:extLst>
            </p:cNvPr>
            <p:cNvSpPr/>
            <p:nvPr/>
          </p:nvSpPr>
          <p:spPr>
            <a:xfrm>
              <a:off x="0" y="0"/>
              <a:ext cx="4021455" cy="1995781"/>
            </a:xfrm>
            <a:custGeom>
              <a:avLst/>
              <a:gdLst/>
              <a:ahLst/>
              <a:cxnLst/>
              <a:rect l="l" t="t" r="r" b="b"/>
              <a:pathLst>
                <a:path w="4021455" h="1995781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A5448416-F9B5-A426-E437-24F082F04054}"/>
              </a:ext>
            </a:extLst>
          </p:cNvPr>
          <p:cNvSpPr txBox="1"/>
          <p:nvPr/>
        </p:nvSpPr>
        <p:spPr>
          <a:xfrm>
            <a:off x="3280227" y="4081671"/>
            <a:ext cx="5886808" cy="2831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600" b="1" spc="138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and at once they left the boat and their father, and went with him.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B9B14C5-E62D-BACD-FE6E-A7EC8261D31D}"/>
              </a:ext>
            </a:extLst>
          </p:cNvPr>
          <p:cNvSpPr txBox="1"/>
          <p:nvPr/>
        </p:nvSpPr>
        <p:spPr>
          <a:xfrm>
            <a:off x="4051027" y="2150940"/>
            <a:ext cx="1283328" cy="132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1" dirty="0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232528-0A64-B8E1-0926-0EEE52215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5936" y="2673810"/>
            <a:ext cx="5550712" cy="30649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88239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7201BF-63B4-844D-A73B-44457E4D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A1B20A7-E760-A1D3-0409-5AD34ED52A88}"/>
              </a:ext>
            </a:extLst>
          </p:cNvPr>
          <p:cNvSpPr/>
          <p:nvPr/>
        </p:nvSpPr>
        <p:spPr>
          <a:xfrm>
            <a:off x="486746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4DC8F98-DFDA-286C-D363-3D4075C26230}"/>
              </a:ext>
            </a:extLst>
          </p:cNvPr>
          <p:cNvGrpSpPr/>
          <p:nvPr/>
        </p:nvGrpSpPr>
        <p:grpSpPr>
          <a:xfrm>
            <a:off x="12828879" y="694352"/>
            <a:ext cx="1863399" cy="924809"/>
            <a:chOff x="0" y="0"/>
            <a:chExt cx="4021496" cy="1995877"/>
          </a:xfrm>
          <a:solidFill>
            <a:srgbClr val="92D050"/>
          </a:solidFill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6A1608F-7CB2-6614-0AF6-E5CA504C5C71}"/>
                </a:ext>
              </a:extLst>
            </p:cNvPr>
            <p:cNvSpPr/>
            <p:nvPr/>
          </p:nvSpPr>
          <p:spPr>
            <a:xfrm>
              <a:off x="0" y="0"/>
              <a:ext cx="4021455" cy="1995781"/>
            </a:xfrm>
            <a:custGeom>
              <a:avLst/>
              <a:gdLst/>
              <a:ahLst/>
              <a:cxnLst/>
              <a:rect l="l" t="t" r="r" b="b"/>
              <a:pathLst>
                <a:path w="4021455" h="1995781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5F538D14-0BC0-9E5D-C3FD-7C17403069BF}"/>
              </a:ext>
            </a:extLst>
          </p:cNvPr>
          <p:cNvSpPr txBox="1"/>
          <p:nvPr/>
        </p:nvSpPr>
        <p:spPr>
          <a:xfrm>
            <a:off x="9464798" y="1637724"/>
            <a:ext cx="5886808" cy="7428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6"/>
              </a:lnSpc>
              <a:spcBef>
                <a:spcPct val="0"/>
              </a:spcBef>
            </a:pPr>
            <a:r>
              <a:rPr lang="en-US" sz="4600" b="1" spc="123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Jesus went all over Galilee, teaching in the synagogues, preaching the Good News about the Kingdom, and healing people who had all kinds of disease and sickness.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0F5126C-3E1D-4F62-8E15-8785C411876E}"/>
              </a:ext>
            </a:extLst>
          </p:cNvPr>
          <p:cNvSpPr txBox="1"/>
          <p:nvPr/>
        </p:nvSpPr>
        <p:spPr>
          <a:xfrm>
            <a:off x="13118905" y="493552"/>
            <a:ext cx="1283328" cy="132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1" dirty="0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BDCD8F-7599-4D01-FAEA-BC268F7DA4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858"/>
          <a:stretch>
            <a:fillRect/>
          </a:stretch>
        </p:blipFill>
        <p:spPr>
          <a:xfrm>
            <a:off x="3505533" y="1409700"/>
            <a:ext cx="5317670" cy="533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28606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746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626931" y="3840309"/>
            <a:ext cx="6679126" cy="1303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11"/>
              </a:lnSpc>
            </a:pPr>
            <a:r>
              <a:rPr lang="en-US" sz="10456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Gospel Message</a:t>
            </a:r>
          </a:p>
        </p:txBody>
      </p:sp>
      <p:sp>
        <p:nvSpPr>
          <p:cNvPr id="4" name="Freeform 4"/>
          <p:cNvSpPr/>
          <p:nvPr/>
        </p:nvSpPr>
        <p:spPr>
          <a:xfrm rot="-320354">
            <a:off x="3784217" y="2374026"/>
            <a:ext cx="4835881" cy="4872424"/>
          </a:xfrm>
          <a:custGeom>
            <a:avLst/>
            <a:gdLst/>
            <a:ahLst/>
            <a:cxnLst/>
            <a:rect l="l" t="t" r="r" b="b"/>
            <a:pathLst>
              <a:path w="4835881" h="4872424">
                <a:moveTo>
                  <a:pt x="0" y="0"/>
                </a:moveTo>
                <a:lnTo>
                  <a:pt x="4835881" y="0"/>
                </a:lnTo>
                <a:lnTo>
                  <a:pt x="4835881" y="4872425"/>
                </a:lnTo>
                <a:lnTo>
                  <a:pt x="0" y="48724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" r="-34"/>
            </a:stretch>
          </a:blipFill>
        </p:spPr>
      </p:sp>
      <p:sp>
        <p:nvSpPr>
          <p:cNvPr id="5" name="Freeform 5"/>
          <p:cNvSpPr/>
          <p:nvPr/>
        </p:nvSpPr>
        <p:spPr>
          <a:xfrm rot="692353">
            <a:off x="11610534" y="1402087"/>
            <a:ext cx="1954876" cy="1515029"/>
          </a:xfrm>
          <a:custGeom>
            <a:avLst/>
            <a:gdLst/>
            <a:ahLst/>
            <a:cxnLst/>
            <a:rect l="l" t="t" r="r" b="b"/>
            <a:pathLst>
              <a:path w="1954876" h="1515029">
                <a:moveTo>
                  <a:pt x="0" y="0"/>
                </a:moveTo>
                <a:lnTo>
                  <a:pt x="1954876" y="0"/>
                </a:lnTo>
                <a:lnTo>
                  <a:pt x="1954876" y="1515029"/>
                </a:lnTo>
                <a:lnTo>
                  <a:pt x="0" y="1515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09" b="-109"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746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699705" y="996562"/>
            <a:ext cx="5596695" cy="2846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91"/>
              </a:lnSpc>
            </a:pPr>
            <a:r>
              <a:rPr lang="en-US" sz="7999" dirty="0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Activity: </a:t>
            </a:r>
          </a:p>
          <a:p>
            <a:pPr algn="l">
              <a:lnSpc>
                <a:spcPts val="7191"/>
              </a:lnSpc>
            </a:pPr>
            <a:r>
              <a:rPr lang="en-US" sz="7999" dirty="0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“Fishers of Men Boat”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99705" y="4454563"/>
            <a:ext cx="5596695" cy="3978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b="1" spc="101" dirty="0">
                <a:solidFill>
                  <a:srgbClr val="5A3114"/>
                </a:solidFill>
                <a:latin typeface="Nunito Bold"/>
                <a:ea typeface="Nunito Bold"/>
                <a:cs typeface="Nunito Bold"/>
                <a:sym typeface="Nunito Bold"/>
              </a:rPr>
              <a:t>Materials Needed:</a:t>
            </a:r>
          </a:p>
          <a:p>
            <a:pPr marL="734061" lvl="1" indent="-367031" algn="l">
              <a:buFont typeface="Arial"/>
              <a:buChar char="•"/>
            </a:pPr>
            <a:r>
              <a:rPr lang="en-US" sz="3000" spc="98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Paper or Notecards</a:t>
            </a:r>
          </a:p>
          <a:p>
            <a:pPr marL="734061" lvl="1" indent="-367031" algn="l">
              <a:buFont typeface="Arial"/>
              <a:buChar char="•"/>
            </a:pPr>
            <a:r>
              <a:rPr lang="en-US" sz="3000" spc="98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Scissors</a:t>
            </a:r>
          </a:p>
          <a:p>
            <a:pPr marL="734061" lvl="1" indent="-367031" algn="l">
              <a:buFont typeface="Arial"/>
              <a:buChar char="•"/>
            </a:pPr>
            <a:r>
              <a:rPr lang="en-US" sz="3000" spc="98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String or Pipe cleaners</a:t>
            </a:r>
          </a:p>
          <a:p>
            <a:pPr marL="734061" lvl="1" indent="-367031" algn="l">
              <a:buFont typeface="Arial"/>
              <a:buChar char="•"/>
            </a:pPr>
            <a:r>
              <a:rPr lang="en-US" sz="3000" spc="98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Markers or decorating materials</a:t>
            </a:r>
          </a:p>
          <a:p>
            <a:pPr marL="734061" lvl="1" indent="-367031" algn="l">
              <a:buFont typeface="Arial"/>
              <a:buChar char="•"/>
            </a:pPr>
            <a:r>
              <a:rPr lang="en-US" sz="3000" spc="98" dirty="0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Hole punch or tape</a:t>
            </a:r>
          </a:p>
          <a:p>
            <a:pPr marL="734061" lvl="1" indent="-367031" algn="l">
              <a:lnSpc>
                <a:spcPts val="4760"/>
              </a:lnSpc>
              <a:buFont typeface="Arial"/>
              <a:buChar char="•"/>
            </a:pPr>
            <a:endParaRPr lang="en-US" sz="3400" spc="98" dirty="0">
              <a:solidFill>
                <a:srgbClr val="5A311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50E34A-90B2-32B2-2263-85D27A479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400" y="2095500"/>
            <a:ext cx="5309430" cy="39780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746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581400" y="1052284"/>
            <a:ext cx="5816220" cy="188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91"/>
              </a:lnSpc>
            </a:pPr>
            <a:r>
              <a:rPr lang="en-US" sz="7999" dirty="0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Instructions:</a:t>
            </a:r>
          </a:p>
          <a:p>
            <a:pPr algn="l">
              <a:lnSpc>
                <a:spcPts val="7199"/>
              </a:lnSpc>
            </a:pPr>
            <a:endParaRPr lang="en-US" sz="7999" dirty="0">
              <a:solidFill>
                <a:srgbClr val="5A3114"/>
              </a:solidFill>
              <a:latin typeface="Porcelain"/>
              <a:ea typeface="Porcelain"/>
              <a:cs typeface="Porcelain"/>
              <a:sym typeface="Porcelain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96114" y="2021234"/>
            <a:ext cx="5747886" cy="788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63"/>
              </a:lnSpc>
            </a:pPr>
            <a:r>
              <a:rPr lang="en-US" sz="35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1. Cut cardboard or cardstock in the shape of a sheep body.</a:t>
            </a:r>
          </a:p>
          <a:p>
            <a:pPr algn="just">
              <a:lnSpc>
                <a:spcPts val="4063"/>
              </a:lnSpc>
            </a:pPr>
            <a:r>
              <a:rPr lang="en-US" sz="35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2. Add popsicle sticks or clothespins to the sheep to represent legs.</a:t>
            </a:r>
          </a:p>
          <a:p>
            <a:pPr algn="just">
              <a:lnSpc>
                <a:spcPts val="4063"/>
              </a:lnSpc>
            </a:pPr>
            <a:r>
              <a:rPr lang="en-US" sz="35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3. Add verses or captions to recall Jesus as the Lamb of God.</a:t>
            </a:r>
          </a:p>
          <a:p>
            <a:pPr algn="just">
              <a:lnSpc>
                <a:spcPts val="4063"/>
              </a:lnSpc>
            </a:pPr>
            <a:r>
              <a:rPr lang="en-US" sz="35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4. Attach cotton balls or string to represent wool around the sheep.</a:t>
            </a:r>
          </a:p>
          <a:p>
            <a:pPr algn="just">
              <a:lnSpc>
                <a:spcPts val="4063"/>
              </a:lnSpc>
            </a:pPr>
            <a:r>
              <a:rPr lang="en-US" sz="35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5. Add a head and face, along with any other desired elements. Hang or display in honor of God’s lamb!</a:t>
            </a:r>
          </a:p>
          <a:p>
            <a:pPr algn="just">
              <a:lnSpc>
                <a:spcPts val="4063"/>
              </a:lnSpc>
            </a:pPr>
            <a:endParaRPr lang="en-US" sz="35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CEEE67-9328-5E9F-3509-48C8F1E81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1690" y="2036365"/>
            <a:ext cx="5410510" cy="40536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746" y="0"/>
            <a:ext cx="17314509" cy="10287000"/>
          </a:xfrm>
          <a:custGeom>
            <a:avLst/>
            <a:gdLst/>
            <a:ahLst/>
            <a:cxnLst/>
            <a:rect l="l" t="t" r="r" b="b"/>
            <a:pathLst>
              <a:path w="17314509" h="10287000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r="-67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580484" y="1626879"/>
            <a:ext cx="5917666" cy="1238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9"/>
              </a:lnSpc>
            </a:pPr>
            <a:r>
              <a:rPr lang="en-US" sz="9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Closing Prayer</a:t>
            </a:r>
          </a:p>
        </p:txBody>
      </p:sp>
      <p:sp>
        <p:nvSpPr>
          <p:cNvPr id="4" name="Freeform 4"/>
          <p:cNvSpPr/>
          <p:nvPr/>
        </p:nvSpPr>
        <p:spPr>
          <a:xfrm>
            <a:off x="3321636" y="5143500"/>
            <a:ext cx="5822364" cy="3289636"/>
          </a:xfrm>
          <a:custGeom>
            <a:avLst/>
            <a:gdLst/>
            <a:ahLst/>
            <a:cxnLst/>
            <a:rect l="l" t="t" r="r" b="b"/>
            <a:pathLst>
              <a:path w="5822364" h="3289636">
                <a:moveTo>
                  <a:pt x="0" y="0"/>
                </a:moveTo>
                <a:lnTo>
                  <a:pt x="5822364" y="0"/>
                </a:lnTo>
                <a:lnTo>
                  <a:pt x="5822364" y="3289636"/>
                </a:lnTo>
                <a:lnTo>
                  <a:pt x="0" y="32896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54" b="-354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394508" y="3026684"/>
            <a:ext cx="1676621" cy="1955243"/>
          </a:xfrm>
          <a:custGeom>
            <a:avLst/>
            <a:gdLst/>
            <a:ahLst/>
            <a:cxnLst/>
            <a:rect l="l" t="t" r="r" b="b"/>
            <a:pathLst>
              <a:path w="1676621" h="1955243">
                <a:moveTo>
                  <a:pt x="0" y="0"/>
                </a:moveTo>
                <a:lnTo>
                  <a:pt x="1676621" y="0"/>
                </a:lnTo>
                <a:lnTo>
                  <a:pt x="1676621" y="1955243"/>
                </a:lnTo>
                <a:lnTo>
                  <a:pt x="0" y="19552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0" r="-10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47919" y="1373237"/>
            <a:ext cx="5576545" cy="754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28"/>
              </a:lnSpc>
            </a:pPr>
            <a:r>
              <a:rPr lang="en-US" sz="3523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Dear God,</a:t>
            </a:r>
          </a:p>
          <a:p>
            <a:pPr algn="just">
              <a:lnSpc>
                <a:spcPts val="4228"/>
              </a:lnSpc>
            </a:pPr>
            <a:endParaRPr lang="en-US" sz="3523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just">
              <a:lnSpc>
                <a:spcPts val="4228"/>
              </a:lnSpc>
            </a:pPr>
            <a:r>
              <a:rPr lang="en-US" sz="3523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Thank you for the love of Jesus</a:t>
            </a:r>
          </a:p>
          <a:p>
            <a:pPr algn="just">
              <a:lnSpc>
                <a:spcPts val="4228"/>
              </a:lnSpc>
            </a:pPr>
            <a:r>
              <a:rPr lang="en-US" sz="3523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Help us to follow Him and know what that means.</a:t>
            </a:r>
          </a:p>
          <a:p>
            <a:pPr algn="just">
              <a:lnSpc>
                <a:spcPts val="4228"/>
              </a:lnSpc>
            </a:pPr>
            <a:r>
              <a:rPr lang="en-US" sz="3523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Help us share His love with one another.</a:t>
            </a:r>
          </a:p>
          <a:p>
            <a:pPr algn="just">
              <a:lnSpc>
                <a:spcPts val="4228"/>
              </a:lnSpc>
            </a:pPr>
            <a:r>
              <a:rPr lang="en-US" sz="3523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Thank you that we can be disciples, too.</a:t>
            </a:r>
          </a:p>
          <a:p>
            <a:pPr algn="just">
              <a:lnSpc>
                <a:spcPts val="4228"/>
              </a:lnSpc>
            </a:pPr>
            <a:r>
              <a:rPr lang="en-US" sz="3523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Thank you for your love.</a:t>
            </a:r>
          </a:p>
          <a:p>
            <a:pPr algn="just">
              <a:lnSpc>
                <a:spcPts val="4228"/>
              </a:lnSpc>
            </a:pPr>
            <a:endParaRPr lang="en-US" sz="3523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just">
              <a:lnSpc>
                <a:spcPts val="4228"/>
              </a:lnSpc>
            </a:pPr>
            <a:r>
              <a:rPr lang="en-US" sz="3523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 Jesus’s name, </a:t>
            </a:r>
          </a:p>
          <a:p>
            <a:pPr algn="just">
              <a:lnSpc>
                <a:spcPts val="4228"/>
              </a:lnSpc>
            </a:pPr>
            <a:r>
              <a:rPr lang="en-US" sz="3523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Amen!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87544" y="454101"/>
            <a:ext cx="11952449" cy="7320875"/>
          </a:xfrm>
          <a:custGeom>
            <a:avLst/>
            <a:gdLst/>
            <a:ahLst/>
            <a:cxnLst/>
            <a:rect l="l" t="t" r="r" b="b"/>
            <a:pathLst>
              <a:path w="11952449" h="7320875">
                <a:moveTo>
                  <a:pt x="0" y="0"/>
                </a:moveTo>
                <a:lnTo>
                  <a:pt x="11952449" y="0"/>
                </a:lnTo>
                <a:lnTo>
                  <a:pt x="11952449" y="7320875"/>
                </a:lnTo>
                <a:lnTo>
                  <a:pt x="0" y="73208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50" b="-150"/>
            </a:stretch>
          </a:blipFill>
        </p:spPr>
      </p:sp>
      <p:sp>
        <p:nvSpPr>
          <p:cNvPr id="3" name="Freeform 3"/>
          <p:cNvSpPr/>
          <p:nvPr/>
        </p:nvSpPr>
        <p:spPr>
          <a:xfrm rot="-1360721">
            <a:off x="11867876" y="-1064824"/>
            <a:ext cx="4043743" cy="2603160"/>
          </a:xfrm>
          <a:custGeom>
            <a:avLst/>
            <a:gdLst/>
            <a:ahLst/>
            <a:cxnLst/>
            <a:rect l="l" t="t" r="r" b="b"/>
            <a:pathLst>
              <a:path w="4043743" h="2603160">
                <a:moveTo>
                  <a:pt x="0" y="0"/>
                </a:moveTo>
                <a:lnTo>
                  <a:pt x="4043743" y="0"/>
                </a:lnTo>
                <a:lnTo>
                  <a:pt x="4043743" y="2603160"/>
                </a:lnTo>
                <a:lnTo>
                  <a:pt x="0" y="2603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0" r="-160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854276" y="1438460"/>
            <a:ext cx="10433724" cy="8229600"/>
            <a:chOff x="0" y="0"/>
            <a:chExt cx="13911632" cy="1097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911580" cy="10972800"/>
            </a:xfrm>
            <a:custGeom>
              <a:avLst/>
              <a:gdLst/>
              <a:ahLst/>
              <a:cxnLst/>
              <a:rect l="l" t="t" r="r" b="b"/>
              <a:pathLst>
                <a:path w="13911580" h="10972800">
                  <a:moveTo>
                    <a:pt x="0" y="0"/>
                  </a:moveTo>
                  <a:lnTo>
                    <a:pt x="13911580" y="0"/>
                  </a:lnTo>
                  <a:lnTo>
                    <a:pt x="1391158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" b="-2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357696" y="247287"/>
            <a:ext cx="1642686" cy="912603"/>
            <a:chOff x="0" y="0"/>
            <a:chExt cx="2190248" cy="121680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90242" cy="1216787"/>
            </a:xfrm>
            <a:custGeom>
              <a:avLst/>
              <a:gdLst/>
              <a:ahLst/>
              <a:cxnLst/>
              <a:rect l="l" t="t" r="r" b="b"/>
              <a:pathLst>
                <a:path w="2190242" h="1216787">
                  <a:moveTo>
                    <a:pt x="0" y="0"/>
                  </a:moveTo>
                  <a:lnTo>
                    <a:pt x="2190242" y="0"/>
                  </a:lnTo>
                  <a:lnTo>
                    <a:pt x="2190242" y="1216787"/>
                  </a:lnTo>
                  <a:lnTo>
                    <a:pt x="0" y="1216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" r="-95" b="-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78586" y="6575448"/>
            <a:ext cx="2243592" cy="3348645"/>
            <a:chOff x="0" y="0"/>
            <a:chExt cx="2991456" cy="44648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91485" cy="4464812"/>
            </a:xfrm>
            <a:custGeom>
              <a:avLst/>
              <a:gdLst/>
              <a:ahLst/>
              <a:cxnLst/>
              <a:rect l="l" t="t" r="r" b="b"/>
              <a:pathLst>
                <a:path w="2991485" h="4464812">
                  <a:moveTo>
                    <a:pt x="0" y="0"/>
                  </a:moveTo>
                  <a:lnTo>
                    <a:pt x="2991485" y="0"/>
                  </a:lnTo>
                  <a:lnTo>
                    <a:pt x="2991485" y="4464812"/>
                  </a:lnTo>
                  <a:lnTo>
                    <a:pt x="0" y="4464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5" r="-4" b="-1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3662239" y="6575448"/>
            <a:ext cx="2452882" cy="3348645"/>
            <a:chOff x="0" y="0"/>
            <a:chExt cx="3270509" cy="44648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70504" cy="4464812"/>
            </a:xfrm>
            <a:custGeom>
              <a:avLst/>
              <a:gdLst/>
              <a:ahLst/>
              <a:cxnLst/>
              <a:rect l="l" t="t" r="r" b="b"/>
              <a:pathLst>
                <a:path w="3270504" h="4464812">
                  <a:moveTo>
                    <a:pt x="0" y="0"/>
                  </a:moveTo>
                  <a:lnTo>
                    <a:pt x="3270504" y="0"/>
                  </a:lnTo>
                  <a:lnTo>
                    <a:pt x="3270504" y="4464812"/>
                  </a:lnTo>
                  <a:lnTo>
                    <a:pt x="0" y="4464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" r="-15" b="-1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 rot="-181529">
            <a:off x="57995" y="3270028"/>
            <a:ext cx="9703600" cy="3290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18"/>
              </a:lnSpc>
            </a:pPr>
            <a:r>
              <a:rPr lang="en-US" sz="17025">
                <a:solidFill>
                  <a:srgbClr val="5D2719"/>
                </a:solidFill>
                <a:latin typeface="Porcelain"/>
                <a:ea typeface="Porcelain"/>
                <a:cs typeface="Porcelain"/>
                <a:sym typeface="Porcelain"/>
              </a:rPr>
              <a:t>Live the Word Kids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522</Words>
  <Application>Microsoft Office PowerPoint</Application>
  <PresentationFormat>Custom</PresentationFormat>
  <Paragraphs>63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Nunito</vt:lpstr>
      <vt:lpstr>Calibri (MS)</vt:lpstr>
      <vt:lpstr>Nunito Bold</vt:lpstr>
      <vt:lpstr>Calibri</vt:lpstr>
      <vt:lpstr>Porcelain</vt:lpstr>
      <vt:lpstr>Arial</vt:lpstr>
      <vt:lpstr>Canva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LTW Kids 2026</dc:title>
  <cp:lastModifiedBy>angellette anne ambion</cp:lastModifiedBy>
  <cp:revision>4</cp:revision>
  <dcterms:created xsi:type="dcterms:W3CDTF">2006-08-16T00:00:00Z</dcterms:created>
  <dcterms:modified xsi:type="dcterms:W3CDTF">2026-01-18T15:27:04Z</dcterms:modified>
  <dc:identifier>DAG9kIgkx1c</dc:identifier>
</cp:coreProperties>
</file>