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Lst>
  <p:sldSz cx="18288000" cy="10287000"/>
  <p:notesSz cx="6858000" cy="9144000"/>
  <p:embeddedFontLst>
    <p:embeddedFont>
      <p:font typeface="Calibri (MS)" panose="020B0604020202020204" charset="0"/>
      <p:regular r:id="rId17"/>
    </p:embeddedFont>
    <p:embeddedFont>
      <p:font typeface="Canva Sans Bold" panose="020B0604020202020204" charset="0"/>
      <p:regular r:id="rId18"/>
    </p:embeddedFont>
    <p:embeddedFont>
      <p:font typeface="Nunito" pitchFamily="2" charset="0"/>
      <p:regular r:id="rId19"/>
      <p:bold r:id="rId20"/>
      <p:italic r:id="rId21"/>
      <p:boldItalic r:id="rId22"/>
    </p:embeddedFont>
    <p:embeddedFont>
      <p:font typeface="Nunito Bold" charset="0"/>
      <p:regular r:id="rId23"/>
    </p:embeddedFont>
    <p:embeddedFont>
      <p:font typeface="Porcelain"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9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8.png"/><Relationship Id="rId11" Type="http://schemas.microsoft.com/office/2007/relationships/hdphoto" Target="../media/hdphoto1.wdp"/><Relationship Id="rId5" Type="http://schemas.openxmlformats.org/officeDocument/2006/relationships/image" Target="../media/image12.svg"/><Relationship Id="rId10"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grpSp>
        <p:nvGrpSpPr>
          <p:cNvPr id="6" name="Group 6"/>
          <p:cNvGrpSpPr/>
          <p:nvPr/>
        </p:nvGrpSpPr>
        <p:grpSpPr>
          <a:xfrm>
            <a:off x="5589684" y="890044"/>
            <a:ext cx="7108633" cy="5764372"/>
            <a:chOff x="0" y="0"/>
            <a:chExt cx="9478177" cy="7685829"/>
          </a:xfrm>
        </p:grpSpPr>
        <p:sp>
          <p:nvSpPr>
            <p:cNvPr id="7" name="Freeform 7"/>
            <p:cNvSpPr/>
            <p:nvPr/>
          </p:nvSpPr>
          <p:spPr>
            <a:xfrm>
              <a:off x="0" y="0"/>
              <a:ext cx="9478137" cy="7685786"/>
            </a:xfrm>
            <a:custGeom>
              <a:avLst/>
              <a:gdLst/>
              <a:ahLst/>
              <a:cxnLst/>
              <a:rect l="l" t="t" r="r" b="b"/>
              <a:pathLst>
                <a:path w="9478137" h="7685786">
                  <a:moveTo>
                    <a:pt x="0" y="0"/>
                  </a:moveTo>
                  <a:lnTo>
                    <a:pt x="9478137" y="0"/>
                  </a:lnTo>
                  <a:lnTo>
                    <a:pt x="9478137" y="7685786"/>
                  </a:lnTo>
                  <a:lnTo>
                    <a:pt x="0" y="7685786"/>
                  </a:lnTo>
                  <a:lnTo>
                    <a:pt x="0" y="0"/>
                  </a:lnTo>
                  <a:close/>
                </a:path>
              </a:pathLst>
            </a:custGeom>
            <a:blipFill>
              <a:blip r:embed="rId10"/>
              <a:stretch>
                <a:fillRect/>
              </a:stretch>
            </a:blipFill>
          </p:spPr>
        </p:sp>
      </p:grpSp>
      <p:sp>
        <p:nvSpPr>
          <p:cNvPr id="8" name="TextBox 8"/>
          <p:cNvSpPr txBox="1"/>
          <p:nvPr/>
        </p:nvSpPr>
        <p:spPr>
          <a:xfrm>
            <a:off x="3465436" y="7881538"/>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January 18, 2026 | Cycle A Year 2</a:t>
            </a:r>
          </a:p>
        </p:txBody>
      </p:sp>
      <p:sp>
        <p:nvSpPr>
          <p:cNvPr id="9" name="TextBox 9"/>
          <p:cNvSpPr txBox="1"/>
          <p:nvPr/>
        </p:nvSpPr>
        <p:spPr>
          <a:xfrm>
            <a:off x="3222248" y="6900920"/>
            <a:ext cx="11843505" cy="1056818"/>
          </a:xfrm>
          <a:prstGeom prst="rect">
            <a:avLst/>
          </a:prstGeom>
        </p:spPr>
        <p:txBody>
          <a:bodyPr lIns="0" tIns="0" rIns="0" bIns="0" rtlCol="0" anchor="t">
            <a:spAutoFit/>
          </a:bodyPr>
          <a:lstStyle/>
          <a:p>
            <a:pPr algn="ctr">
              <a:lnSpc>
                <a:spcPts val="7029"/>
              </a:lnSpc>
            </a:pPr>
            <a:r>
              <a:rPr lang="en-US" sz="10041" dirty="0">
                <a:solidFill>
                  <a:srgbClr val="5A3114"/>
                </a:solidFill>
                <a:latin typeface="Porcelain"/>
                <a:ea typeface="Porcelain"/>
                <a:cs typeface="Porcelain"/>
                <a:sym typeface="Porcelain"/>
              </a:rPr>
              <a:t>2</a:t>
            </a:r>
            <a:r>
              <a:rPr lang="en-US" sz="10041" baseline="30000" dirty="0">
                <a:solidFill>
                  <a:srgbClr val="5A3114"/>
                </a:solidFill>
                <a:latin typeface="Porcelain"/>
                <a:ea typeface="Porcelain"/>
                <a:cs typeface="Porcelain"/>
                <a:sym typeface="Porcelain"/>
              </a:rPr>
              <a:t>nd</a:t>
            </a:r>
            <a:r>
              <a:rPr lang="en-US" sz="10041" dirty="0">
                <a:solidFill>
                  <a:srgbClr val="5A3114"/>
                </a:solidFill>
                <a:latin typeface="Porcelain"/>
                <a:ea typeface="Porcelain"/>
                <a:cs typeface="Porcelain"/>
                <a:sym typeface="Porcelain"/>
              </a:rPr>
              <a:t> Sunday in Ordinary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t="-20" b="-20"/>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t="-61" b="-61"/>
            </a:stretch>
          </a:blipFill>
        </p:spPr>
      </p:sp>
      <p:sp>
        <p:nvSpPr>
          <p:cNvPr id="4" name="Freeform 4"/>
          <p:cNvSpPr/>
          <p:nvPr/>
        </p:nvSpPr>
        <p:spPr>
          <a:xfrm rot="105299">
            <a:off x="1057470" y="6183560"/>
            <a:ext cx="16173060" cy="4690187"/>
          </a:xfrm>
          <a:custGeom>
            <a:avLst/>
            <a:gdLst/>
            <a:ahLst/>
            <a:cxnLst/>
            <a:rect l="l" t="t" r="r" b="b"/>
            <a:pathLst>
              <a:path w="16173060" h="4690187">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t="-58" b="-58"/>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r="-21"/>
            </a:stretch>
          </a:blipFill>
        </p:spPr>
      </p:sp>
      <p:sp>
        <p:nvSpPr>
          <p:cNvPr id="7" name="TextBox 7"/>
          <p:cNvSpPr txBox="1"/>
          <p:nvPr/>
        </p:nvSpPr>
        <p:spPr>
          <a:xfrm>
            <a:off x="3504693" y="8978424"/>
            <a:ext cx="11278614" cy="681340"/>
          </a:xfrm>
          <a:prstGeom prst="rect">
            <a:avLst/>
          </a:prstGeom>
        </p:spPr>
        <p:txBody>
          <a:bodyPr lIns="0" tIns="0" rIns="0" bIns="0" rtlCol="0" anchor="t">
            <a:spAutoFit/>
          </a:bodyPr>
          <a:lstStyle/>
          <a:p>
            <a:pPr algn="ctr">
              <a:lnSpc>
                <a:spcPts val="5543"/>
              </a:lnSpc>
            </a:pPr>
            <a:r>
              <a:rPr lang="en-US" sz="3959" spc="117" dirty="0">
                <a:solidFill>
                  <a:srgbClr val="5A3114"/>
                </a:solidFill>
                <a:latin typeface="Nunito"/>
                <a:ea typeface="Nunito"/>
                <a:cs typeface="Nunito"/>
                <a:sym typeface="Nunito"/>
              </a:rPr>
              <a:t>John 1:29-34</a:t>
            </a:r>
          </a:p>
        </p:txBody>
      </p:sp>
      <p:sp>
        <p:nvSpPr>
          <p:cNvPr id="8" name="TextBox 8"/>
          <p:cNvSpPr txBox="1"/>
          <p:nvPr/>
        </p:nvSpPr>
        <p:spPr>
          <a:xfrm>
            <a:off x="1085850" y="7741094"/>
            <a:ext cx="16116299" cy="2083840"/>
          </a:xfrm>
          <a:prstGeom prst="rect">
            <a:avLst/>
          </a:prstGeom>
        </p:spPr>
        <p:txBody>
          <a:bodyPr lIns="0" tIns="0" rIns="0" bIns="0" rtlCol="0" anchor="t">
            <a:spAutoFit/>
          </a:bodyPr>
          <a:lstStyle/>
          <a:p>
            <a:pPr algn="ctr">
              <a:lnSpc>
                <a:spcPts val="7979"/>
              </a:lnSpc>
            </a:pPr>
            <a:r>
              <a:rPr lang="en-US" sz="9999" dirty="0">
                <a:solidFill>
                  <a:srgbClr val="5A3114"/>
                </a:solidFill>
                <a:latin typeface="Porcelain"/>
                <a:ea typeface="Porcelain"/>
                <a:cs typeface="Porcelain"/>
                <a:sym typeface="Porcelain"/>
              </a:rPr>
              <a:t>The Lamb of God</a:t>
            </a:r>
          </a:p>
          <a:p>
            <a:pPr algn="ctr">
              <a:lnSpc>
                <a:spcPts val="7028"/>
              </a:lnSpc>
            </a:pPr>
            <a:endParaRPr lang="en-US" sz="9999" dirty="0">
              <a:solidFill>
                <a:srgbClr val="5A3114"/>
              </a:solidFill>
              <a:latin typeface="Porcelain"/>
              <a:ea typeface="Porcelain"/>
              <a:cs typeface="Porcelain"/>
              <a:sym typeface="Porcelain"/>
            </a:endParaRPr>
          </a:p>
        </p:txBody>
      </p:sp>
      <p:pic>
        <p:nvPicPr>
          <p:cNvPr id="1026" name="Picture 2" descr="Jesus with lamb art Vectors - Download Free High-Quality Vectors from  Freepik | Freepik">
            <a:extLst>
              <a:ext uri="{FF2B5EF4-FFF2-40B4-BE49-F238E27FC236}">
                <a16:creationId xmlns:a16="http://schemas.microsoft.com/office/drawing/2014/main" id="{5A628DF3-679C-C403-DCE7-113FA0F39A3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6351" b="98919" l="10000" r="95000">
                        <a14:foregroundMark x1="41486" y1="27432" x2="41180" y2="25289"/>
                        <a14:foregroundMark x1="69463" y1="6860" x2="72589" y2="8311"/>
                        <a14:foregroundMark x1="86617" y1="41698" x2="86701" y2="42339"/>
                        <a14:foregroundMark x1="91361" y1="55159" x2="93458" y2="58609"/>
                        <a14:foregroundMark x1="69076" y1="7450" x2="72568" y2="7703"/>
                        <a14:foregroundMark x1="74724" y1="9735" x2="78378" y2="12432"/>
                        <a14:foregroundMark x1="72703" y1="8243" x2="73296" y2="8680"/>
                        <a14:foregroundMark x1="78378" y1="12432" x2="80552" y2="16509"/>
                        <a14:foregroundMark x1="83649" y1="27973" x2="82973" y2="31081"/>
                        <a14:foregroundMark x1="55508" y1="7056" x2="52297" y2="8378"/>
                        <a14:foregroundMark x1="56104" y1="6810" x2="55566" y2="7032"/>
                        <a14:foregroundMark x1="52297" y1="8378" x2="46518" y2="13022"/>
                        <a14:backgroundMark x1="68784" y1="4865" x2="61081" y2="3919"/>
                        <a14:backgroundMark x1="49645" y1="7601" x2="45135" y2="9054"/>
                        <a14:backgroundMark x1="51211" y1="7097" x2="50956" y2="7179"/>
                        <a14:backgroundMark x1="61081" y1="3919" x2="58515" y2="4745"/>
                        <a14:backgroundMark x1="45135" y1="9054" x2="51486" y2="1486"/>
                        <a14:backgroundMark x1="51486" y1="1486" x2="66216" y2="4189"/>
                        <a14:backgroundMark x1="42677" y1="13403" x2="41486" y2="14459"/>
                        <a14:backgroundMark x1="43114" y1="13016" x2="42773" y2="13319"/>
                        <a14:backgroundMark x1="47432" y1="9189" x2="45129" y2="11230"/>
                        <a14:backgroundMark x1="38167" y1="20241" x2="37297" y2="21757"/>
                        <a14:backgroundMark x1="41486" y1="14459" x2="38517" y2="19631"/>
                        <a14:backgroundMark x1="37297" y1="21757" x2="38950" y2="19883"/>
                        <a14:backgroundMark x1="41467" y1="21352" x2="40541" y2="25135"/>
                        <a14:backgroundMark x1="40541" y1="25135" x2="40808" y2="21921"/>
                        <a14:backgroundMark x1="95000" y1="92297" x2="87027" y2="96216"/>
                        <a14:backgroundMark x1="87027" y1="96216" x2="97703" y2="97838"/>
                        <a14:backgroundMark x1="97703" y1="97838" x2="95541" y2="94189"/>
                        <a14:backgroundMark x1="95541" y1="94189" x2="95541" y2="94189"/>
                        <a14:backgroundMark x1="91892" y1="94730" x2="82432" y2="99054"/>
                        <a14:backgroundMark x1="82432" y1="99054" x2="91081" y2="97973"/>
                        <a14:backgroundMark x1="91081" y1="97973" x2="89459" y2="95676"/>
                        <a14:backgroundMark x1="85060" y1="31528" x2="84595" y2="35541"/>
                        <a14:backgroundMark x1="85518" y1="27578" x2="85428" y2="28354"/>
                        <a14:backgroundMark x1="84595" y1="35541" x2="86622" y2="30135"/>
                        <a14:backgroundMark x1="84189" y1="37027" x2="89730" y2="41216"/>
                        <a14:backgroundMark x1="89730" y1="41216" x2="93649" y2="35405"/>
                        <a14:backgroundMark x1="93649" y1="35405" x2="86757" y2="34595"/>
                        <a14:backgroundMark x1="86757" y1="34595" x2="84459" y2="35811"/>
                        <a14:backgroundMark x1="87838" y1="42297" x2="88108" y2="49595"/>
                        <a14:backgroundMark x1="88108" y1="49595" x2="88243" y2="44730"/>
                        <a14:backgroundMark x1="88784" y1="47432" x2="90946" y2="55270"/>
                        <a14:backgroundMark x1="90946" y1="55270" x2="89730" y2="49324"/>
                        <a14:backgroundMark x1="95000" y1="58919" x2="93514" y2="66216"/>
                        <a14:backgroundMark x1="93514" y1="66216" x2="95946" y2="60811"/>
                        <a14:backgroundMark x1="94324" y1="65405" x2="94324" y2="65405"/>
                        <a14:backgroundMark x1="94324" y1="65135" x2="96892" y2="73649"/>
                        <a14:backgroundMark x1="96892" y1="73649" x2="98108" y2="66081"/>
                        <a14:backgroundMark x1="98108" y1="66081" x2="95000" y2="65676"/>
                        <a14:backgroundMark x1="95000" y1="72838" x2="97162" y2="75270"/>
                        <a14:backgroundMark x1="95946" y1="75000" x2="95946" y2="83514"/>
                        <a14:backgroundMark x1="95946" y1="83514" x2="93514" y2="91216"/>
                        <a14:backgroundMark x1="93514" y1="91216" x2="98919" y2="84189"/>
                        <a14:backgroundMark x1="98919" y1="84189" x2="96486" y2="77703"/>
                        <a14:backgroundMark x1="96216" y1="88514" x2="95000" y2="89459"/>
                        <a14:backgroundMark x1="95000" y1="90676" x2="95946" y2="90676"/>
                        <a14:backgroundMark x1="80135" y1="16622" x2="82568" y2="25405"/>
                        <a14:backgroundMark x1="82568" y1="25405" x2="80405" y2="21486"/>
                        <a14:backgroundMark x1="58627" y1="8137" x2="63108" y2="7297"/>
                        <a14:backgroundMark x1="63108" y1="7297" x2="57027" y2="10135"/>
                        <a14:backgroundMark x1="57027" y1="10135" x2="55847" y2="9447"/>
                        <a14:backgroundMark x1="57297" y1="8514" x2="46081" y2="18243"/>
                        <a14:backgroundMark x1="46081" y1="18243" x2="50811" y2="12838"/>
                        <a14:backgroundMark x1="50811" y1="12838" x2="54189" y2="11081"/>
                        <a14:backgroundMark x1="44595" y1="13243" x2="41622" y2="19730"/>
                        <a14:backgroundMark x1="41622" y1="19730" x2="44324" y2="14189"/>
                        <a14:backgroundMark x1="43378" y1="17568" x2="42838" y2="18108"/>
                        <a14:backgroundMark x1="41892" y1="18108" x2="42838" y2="16892"/>
                        <a14:backgroundMark x1="42432" y1="17838" x2="41486" y2="18784"/>
                        <a14:backgroundMark x1="42432" y1="17838" x2="42162" y2="19054"/>
                        <a14:backgroundMark x1="42838" y1="18108" x2="43378" y2="18514"/>
                        <a14:backgroundMark x1="62568" y1="8243" x2="68378" y2="8514"/>
                        <a14:backgroundMark x1="59459" y1="5135" x2="56081" y2="5811"/>
                        <a14:backgroundMark x1="76081" y1="7973" x2="72703" y2="7703"/>
                        <a14:backgroundMark x1="82568" y1="24054" x2="83243" y2="27973"/>
                        <a14:backgroundMark x1="57973" y1="7973" x2="56351" y2="7297"/>
                        <a14:backgroundMark x1="40676" y1="25270" x2="40676" y2="25000"/>
                        <a14:backgroundMark x1="40946" y1="24324" x2="40946" y2="25000"/>
                        <a14:backgroundMark x1="46216" y1="12838" x2="45270" y2="14189"/>
                      </a14:backgroundRemoval>
                    </a14:imgEffect>
                  </a14:imgLayer>
                </a14:imgProps>
              </a:ext>
              <a:ext uri="{28A0092B-C50C-407E-A947-70E740481C1C}">
                <a14:useLocalDpi xmlns:a14="http://schemas.microsoft.com/office/drawing/2010/main" val="0"/>
              </a:ext>
            </a:extLst>
          </a:blip>
          <a:srcRect/>
          <a:stretch>
            <a:fillRect/>
          </a:stretch>
        </p:blipFill>
        <p:spPr bwMode="auto">
          <a:xfrm>
            <a:off x="5867400" y="5443"/>
            <a:ext cx="7048500" cy="7048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416570" y="1663590"/>
            <a:ext cx="5727430" cy="5677315"/>
            <a:chOff x="0" y="0"/>
            <a:chExt cx="10063548" cy="9975492"/>
          </a:xfrm>
        </p:grpSpPr>
        <p:sp>
          <p:nvSpPr>
            <p:cNvPr id="4" name="Freeform 4"/>
            <p:cNvSpPr/>
            <p:nvPr/>
          </p:nvSpPr>
          <p:spPr>
            <a:xfrm>
              <a:off x="0" y="0"/>
              <a:ext cx="10063607" cy="9975469"/>
            </a:xfrm>
            <a:custGeom>
              <a:avLst/>
              <a:gdLst/>
              <a:ahLst/>
              <a:cxnLst/>
              <a:rect l="l" t="t" r="r" b="b"/>
              <a:pathLst>
                <a:path w="10063607" h="9975469">
                  <a:moveTo>
                    <a:pt x="0" y="0"/>
                  </a:moveTo>
                  <a:lnTo>
                    <a:pt x="10063607" y="0"/>
                  </a:lnTo>
                  <a:lnTo>
                    <a:pt x="10063607" y="9975469"/>
                  </a:lnTo>
                  <a:lnTo>
                    <a:pt x="0" y="9975469"/>
                  </a:lnTo>
                  <a:lnTo>
                    <a:pt x="0" y="0"/>
                  </a:lnTo>
                  <a:close/>
                </a:path>
              </a:pathLst>
            </a:custGeom>
            <a:blipFill>
              <a:blip r:embed="rId3"/>
              <a:stretch>
                <a:fillRect l="-21" r="-20"/>
              </a:stretch>
            </a:blipFill>
          </p:spPr>
        </p:sp>
      </p:grpSp>
      <p:sp>
        <p:nvSpPr>
          <p:cNvPr id="5" name="TextBox 5"/>
          <p:cNvSpPr txBox="1"/>
          <p:nvPr/>
        </p:nvSpPr>
        <p:spPr>
          <a:xfrm>
            <a:off x="9577684" y="1144428"/>
            <a:ext cx="5886808" cy="3999072"/>
          </a:xfrm>
          <a:prstGeom prst="rect">
            <a:avLst/>
          </a:prstGeom>
        </p:spPr>
        <p:txBody>
          <a:bodyPr lIns="0" tIns="0" rIns="0" bIns="0" rtlCol="0" anchor="t">
            <a:spAutoFit/>
          </a:bodyPr>
          <a:lstStyle/>
          <a:p>
            <a:pPr algn="l">
              <a:lnSpc>
                <a:spcPts val="6322"/>
              </a:lnSpc>
            </a:pPr>
            <a:r>
              <a:rPr lang="en-US" sz="4518" b="1" spc="131" dirty="0">
                <a:solidFill>
                  <a:srgbClr val="004AAD"/>
                </a:solidFill>
                <a:latin typeface="Nunito Bold"/>
                <a:ea typeface="Nunito Bold"/>
                <a:cs typeface="Nunito Bold"/>
                <a:sym typeface="Nunito Bold"/>
              </a:rPr>
              <a:t>Leader:</a:t>
            </a:r>
          </a:p>
          <a:p>
            <a:pPr algn="l">
              <a:lnSpc>
                <a:spcPts val="6326"/>
              </a:lnSpc>
            </a:pPr>
            <a:r>
              <a:rPr lang="en-US" sz="4518" b="1" spc="135" dirty="0">
                <a:solidFill>
                  <a:srgbClr val="5A3114"/>
                </a:solidFill>
                <a:latin typeface="Nunito Bold"/>
                <a:ea typeface="Nunito Bold"/>
                <a:cs typeface="Nunito Bold"/>
                <a:sym typeface="Nunito Bold"/>
              </a:rPr>
              <a:t>A reading from the Holy Gospel according to John.</a:t>
            </a:r>
          </a:p>
          <a:p>
            <a:pPr algn="l">
              <a:lnSpc>
                <a:spcPts val="6466"/>
              </a:lnSpc>
            </a:pPr>
            <a:endParaRPr lang="en-US" sz="4518" b="1" spc="135" dirty="0">
              <a:solidFill>
                <a:srgbClr val="5A3114"/>
              </a:solidFill>
              <a:latin typeface="Nunito Bold"/>
              <a:ea typeface="Nunito Bold"/>
              <a:cs typeface="Nunito Bold"/>
              <a:sym typeface="Nunito Bold"/>
            </a:endParaRPr>
          </a:p>
        </p:txBody>
      </p:sp>
      <p:sp>
        <p:nvSpPr>
          <p:cNvPr id="6" name="TextBox 6"/>
          <p:cNvSpPr txBox="1"/>
          <p:nvPr/>
        </p:nvSpPr>
        <p:spPr>
          <a:xfrm>
            <a:off x="9577684" y="5675376"/>
            <a:ext cx="5886808" cy="3245334"/>
          </a:xfrm>
          <a:prstGeom prst="rect">
            <a:avLst/>
          </a:prstGeom>
        </p:spPr>
        <p:txBody>
          <a:bodyPr lIns="0" tIns="0" rIns="0" bIns="0" rtlCol="0" anchor="t">
            <a:spAutoFit/>
          </a:bodyPr>
          <a:lstStyle/>
          <a:p>
            <a:pPr algn="l">
              <a:lnSpc>
                <a:spcPts val="6461"/>
              </a:lnSpc>
            </a:pPr>
            <a:r>
              <a:rPr lang="en-US" sz="4619" b="1" spc="133">
                <a:solidFill>
                  <a:srgbClr val="004AAD"/>
                </a:solidFill>
                <a:latin typeface="Nunito Bold"/>
                <a:ea typeface="Nunito Bold"/>
                <a:cs typeface="Nunito Bold"/>
                <a:sym typeface="Nunito Bold"/>
              </a:rPr>
              <a:t>All: </a:t>
            </a:r>
          </a:p>
          <a:p>
            <a:pPr algn="l">
              <a:lnSpc>
                <a:spcPts val="6466"/>
              </a:lnSpc>
            </a:pPr>
            <a:r>
              <a:rPr lang="en-US" sz="4619" b="1" spc="138">
                <a:solidFill>
                  <a:srgbClr val="5B1018"/>
                </a:solidFill>
                <a:latin typeface="Nunito Bold"/>
                <a:ea typeface="Nunito Bold"/>
                <a:cs typeface="Nunito Bold"/>
                <a:sym typeface="Nunito Bold"/>
              </a:rPr>
              <a:t>Glory to You, Oh Lord.</a:t>
            </a:r>
          </a:p>
          <a:p>
            <a:pPr algn="l">
              <a:lnSpc>
                <a:spcPts val="6466"/>
              </a:lnSpc>
            </a:pPr>
            <a:endParaRPr lang="en-US" sz="4619" b="1" spc="138">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590903"/>
            <a:ext cx="1863399" cy="924809"/>
            <a:chOff x="0" y="0"/>
            <a:chExt cx="4021496" cy="1995877"/>
          </a:xfrm>
          <a:solidFill>
            <a:schemeClr val="bg2">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3092616"/>
            <a:ext cx="5886808" cy="5804281"/>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The next day John saw Jesus coming to him, and said, “There is the Lamb of God, who takes away the sin of the world!</a:t>
            </a:r>
          </a:p>
        </p:txBody>
      </p:sp>
      <p:sp>
        <p:nvSpPr>
          <p:cNvPr id="8" name="TextBox 8"/>
          <p:cNvSpPr txBox="1"/>
          <p:nvPr/>
        </p:nvSpPr>
        <p:spPr>
          <a:xfrm>
            <a:off x="4051047" y="1390103"/>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29</a:t>
            </a:r>
          </a:p>
        </p:txBody>
      </p:sp>
      <p:pic>
        <p:nvPicPr>
          <p:cNvPr id="2050" name="Picture 2" descr="Come and See Jesus: John 1:29–42 - Travel with Karla">
            <a:extLst>
              <a:ext uri="{FF2B5EF4-FFF2-40B4-BE49-F238E27FC236}">
                <a16:creationId xmlns:a16="http://schemas.microsoft.com/office/drawing/2014/main" id="{4B4C0CD8-2A1C-7202-04CB-46221389D0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287" y="2053284"/>
            <a:ext cx="5765976" cy="38439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39" y="1073578"/>
            <a:ext cx="1863399" cy="924809"/>
            <a:chOff x="0" y="0"/>
            <a:chExt cx="4021496" cy="1995877"/>
          </a:xfrm>
          <a:solidFill>
            <a:schemeClr val="bg2">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601200" y="2199141"/>
            <a:ext cx="5886808" cy="6637843"/>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This is the one I was talking about when I said, ‘A man is coming after me, but he is greater than I am, because he existed before I was born.’</a:t>
            </a:r>
          </a:p>
        </p:txBody>
      </p:sp>
      <p:sp>
        <p:nvSpPr>
          <p:cNvPr id="8" name="TextBox 8"/>
          <p:cNvSpPr txBox="1"/>
          <p:nvPr/>
        </p:nvSpPr>
        <p:spPr>
          <a:xfrm>
            <a:off x="13152565" y="872778"/>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30</a:t>
            </a:r>
          </a:p>
        </p:txBody>
      </p:sp>
      <p:pic>
        <p:nvPicPr>
          <p:cNvPr id="3074" name="Picture 2" descr="My Reflections...: Reflection for January 3, Thursday before Epiphany; John  1:29-34">
            <a:extLst>
              <a:ext uri="{FF2B5EF4-FFF2-40B4-BE49-F238E27FC236}">
                <a16:creationId xmlns:a16="http://schemas.microsoft.com/office/drawing/2014/main" id="{854159A0-E41F-EF6E-7518-C8233CE82F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366" y="1541402"/>
            <a:ext cx="4743719" cy="5741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21" y="1590903"/>
            <a:ext cx="1863399" cy="924809"/>
            <a:chOff x="0" y="0"/>
            <a:chExt cx="4021496" cy="1995877"/>
          </a:xfrm>
          <a:solidFill>
            <a:schemeClr val="bg2">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3092616"/>
            <a:ext cx="5886808" cy="5804281"/>
          </a:xfrm>
          <a:prstGeom prst="rect">
            <a:avLst/>
          </a:prstGeom>
        </p:spPr>
        <p:txBody>
          <a:bodyPr lIns="0" tIns="0" rIns="0" bIns="0" rtlCol="0" anchor="t">
            <a:spAutoFit/>
          </a:bodyPr>
          <a:lstStyle/>
          <a:p>
            <a:pPr algn="ctr">
              <a:lnSpc>
                <a:spcPts val="6466"/>
              </a:lnSpc>
              <a:spcBef>
                <a:spcPct val="0"/>
              </a:spcBef>
            </a:pPr>
            <a:r>
              <a:rPr lang="en-US" sz="4619" b="1" spc="138" dirty="0">
                <a:solidFill>
                  <a:srgbClr val="000000"/>
                </a:solidFill>
                <a:latin typeface="Nunito Bold"/>
                <a:ea typeface="Nunito Bold"/>
                <a:cs typeface="Nunito Bold"/>
                <a:sym typeface="Nunito Bold"/>
              </a:rPr>
              <a:t>I did not know who he would be, but I came baptizing with water in order to make him known to the people of Israel.”</a:t>
            </a:r>
          </a:p>
        </p:txBody>
      </p:sp>
      <p:sp>
        <p:nvSpPr>
          <p:cNvPr id="8" name="TextBox 8"/>
          <p:cNvSpPr txBox="1"/>
          <p:nvPr/>
        </p:nvSpPr>
        <p:spPr>
          <a:xfrm>
            <a:off x="4051047" y="1390103"/>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31</a:t>
            </a:r>
          </a:p>
        </p:txBody>
      </p:sp>
      <p:pic>
        <p:nvPicPr>
          <p:cNvPr id="9" name="Picture 8">
            <a:extLst>
              <a:ext uri="{FF2B5EF4-FFF2-40B4-BE49-F238E27FC236}">
                <a16:creationId xmlns:a16="http://schemas.microsoft.com/office/drawing/2014/main" id="{BA46BE31-A427-5FA9-1F3E-98DC8EF24DBC}"/>
              </a:ext>
            </a:extLst>
          </p:cNvPr>
          <p:cNvPicPr>
            <a:picLocks noChangeAspect="1"/>
          </p:cNvPicPr>
          <p:nvPr/>
        </p:nvPicPr>
        <p:blipFill>
          <a:blip r:embed="rId3"/>
          <a:stretch>
            <a:fillRect/>
          </a:stretch>
        </p:blipFill>
        <p:spPr>
          <a:xfrm>
            <a:off x="9601200" y="1831651"/>
            <a:ext cx="5638800" cy="43507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12862549" y="1461564"/>
            <a:ext cx="1863399" cy="924809"/>
            <a:chOff x="0" y="0"/>
            <a:chExt cx="4021496" cy="1995877"/>
          </a:xfrm>
          <a:solidFill>
            <a:schemeClr val="bg2">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9601200" y="3049017"/>
            <a:ext cx="5886808" cy="3691523"/>
          </a:xfrm>
          <a:prstGeom prst="rect">
            <a:avLst/>
          </a:prstGeom>
        </p:spPr>
        <p:txBody>
          <a:bodyPr lIns="0" tIns="0" rIns="0" bIns="0" rtlCol="0" anchor="t">
            <a:spAutoFit/>
          </a:bodyPr>
          <a:lstStyle/>
          <a:p>
            <a:pPr algn="ctr">
              <a:lnSpc>
                <a:spcPts val="5766"/>
              </a:lnSpc>
              <a:spcBef>
                <a:spcPct val="0"/>
              </a:spcBef>
            </a:pPr>
            <a:r>
              <a:rPr lang="en-US" sz="4119" b="1" spc="123" dirty="0">
                <a:solidFill>
                  <a:srgbClr val="000000"/>
                </a:solidFill>
                <a:latin typeface="Nunito Bold"/>
                <a:ea typeface="Nunito Bold"/>
                <a:cs typeface="Nunito Bold"/>
                <a:sym typeface="Nunito Bold"/>
              </a:rPr>
              <a:t>And John gave this testimony: “I saw the Spirit come down like a dove from heaven and stay on him.</a:t>
            </a:r>
          </a:p>
        </p:txBody>
      </p:sp>
      <p:sp>
        <p:nvSpPr>
          <p:cNvPr id="8" name="TextBox 8"/>
          <p:cNvSpPr txBox="1"/>
          <p:nvPr/>
        </p:nvSpPr>
        <p:spPr>
          <a:xfrm>
            <a:off x="13152575" y="126076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32</a:t>
            </a:r>
          </a:p>
        </p:txBody>
      </p:sp>
      <p:pic>
        <p:nvPicPr>
          <p:cNvPr id="10" name="Picture 9">
            <a:extLst>
              <a:ext uri="{FF2B5EF4-FFF2-40B4-BE49-F238E27FC236}">
                <a16:creationId xmlns:a16="http://schemas.microsoft.com/office/drawing/2014/main" id="{AE33655C-5DC4-7C62-9DEA-395A032264A8}"/>
              </a:ext>
            </a:extLst>
          </p:cNvPr>
          <p:cNvPicPr>
            <a:picLocks noChangeAspect="1"/>
          </p:cNvPicPr>
          <p:nvPr/>
        </p:nvPicPr>
        <p:blipFill>
          <a:blip r:embed="rId3"/>
          <a:stretch>
            <a:fillRect/>
          </a:stretch>
        </p:blipFill>
        <p:spPr>
          <a:xfrm>
            <a:off x="3416996" y="2171700"/>
            <a:ext cx="5637703" cy="43574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p:cNvGrpSpPr/>
          <p:nvPr/>
        </p:nvGrpSpPr>
        <p:grpSpPr>
          <a:xfrm>
            <a:off x="3761011" y="1175870"/>
            <a:ext cx="1863399" cy="924809"/>
            <a:chOff x="0" y="0"/>
            <a:chExt cx="4021496" cy="1995877"/>
          </a:xfrm>
          <a:solidFill>
            <a:schemeClr val="bg2">
              <a:lumMod val="50000"/>
            </a:schemeClr>
          </a:solidFill>
        </p:grpSpPr>
        <p:sp>
          <p:nvSpPr>
            <p:cNvPr id="4" name="Freeform 4"/>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p:cNvSpPr txBox="1"/>
          <p:nvPr/>
        </p:nvSpPr>
        <p:spPr>
          <a:xfrm>
            <a:off x="3257192" y="2324343"/>
            <a:ext cx="5886808" cy="6463308"/>
          </a:xfrm>
          <a:prstGeom prst="rect">
            <a:avLst/>
          </a:prstGeom>
        </p:spPr>
        <p:txBody>
          <a:bodyPr lIns="0" tIns="0" rIns="0" bIns="0" rtlCol="0" anchor="t">
            <a:spAutoFit/>
          </a:bodyPr>
          <a:lstStyle/>
          <a:p>
            <a:pPr algn="ctr">
              <a:spcBef>
                <a:spcPct val="0"/>
              </a:spcBef>
            </a:pPr>
            <a:r>
              <a:rPr lang="en-US" sz="4200" b="1" spc="138" dirty="0">
                <a:solidFill>
                  <a:srgbClr val="000000"/>
                </a:solidFill>
                <a:latin typeface="Nunito Bold"/>
                <a:ea typeface="Nunito Bold"/>
                <a:cs typeface="Nunito Bold"/>
                <a:sym typeface="Nunito Bold"/>
              </a:rPr>
              <a:t>I still did not know that he was the one, but God, who sent me to baptize with water, had said to me, ‘You will see the Spirit come down and stay on a man; he is the one who baptizes with the Holy Spirit.’ </a:t>
            </a:r>
          </a:p>
        </p:txBody>
      </p:sp>
      <p:sp>
        <p:nvSpPr>
          <p:cNvPr id="8" name="TextBox 8"/>
          <p:cNvSpPr txBox="1"/>
          <p:nvPr/>
        </p:nvSpPr>
        <p:spPr>
          <a:xfrm>
            <a:off x="4051037" y="975093"/>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33</a:t>
            </a:r>
          </a:p>
        </p:txBody>
      </p:sp>
      <p:pic>
        <p:nvPicPr>
          <p:cNvPr id="9" name="Picture 8">
            <a:extLst>
              <a:ext uri="{FF2B5EF4-FFF2-40B4-BE49-F238E27FC236}">
                <a16:creationId xmlns:a16="http://schemas.microsoft.com/office/drawing/2014/main" id="{2CEEE87B-8D64-ABBF-C605-85BAE337555F}"/>
              </a:ext>
            </a:extLst>
          </p:cNvPr>
          <p:cNvPicPr>
            <a:picLocks noChangeAspect="1"/>
          </p:cNvPicPr>
          <p:nvPr/>
        </p:nvPicPr>
        <p:blipFill>
          <a:blip r:embed="rId3"/>
          <a:stretch>
            <a:fillRect/>
          </a:stretch>
        </p:blipFill>
        <p:spPr>
          <a:xfrm>
            <a:off x="9549725" y="2100635"/>
            <a:ext cx="5886808" cy="37286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a:extLst>
            <a:ext uri="{FF2B5EF4-FFF2-40B4-BE49-F238E27FC236}">
              <a16:creationId xmlns:a16="http://schemas.microsoft.com/office/drawing/2014/main" id="{66EDC883-932E-E465-FD36-7DF885D04A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06A9F75-302F-3BB9-B760-66980FBE900B}"/>
              </a:ext>
            </a:extLst>
          </p:cNvPr>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grpSp>
        <p:nvGrpSpPr>
          <p:cNvPr id="3" name="Group 3">
            <a:extLst>
              <a:ext uri="{FF2B5EF4-FFF2-40B4-BE49-F238E27FC236}">
                <a16:creationId xmlns:a16="http://schemas.microsoft.com/office/drawing/2014/main" id="{78AF7135-566D-1E50-8F53-F050BE33FFBA}"/>
              </a:ext>
            </a:extLst>
          </p:cNvPr>
          <p:cNvGrpSpPr/>
          <p:nvPr/>
        </p:nvGrpSpPr>
        <p:grpSpPr>
          <a:xfrm>
            <a:off x="12862549" y="1461564"/>
            <a:ext cx="1863399" cy="924809"/>
            <a:chOff x="0" y="0"/>
            <a:chExt cx="4021496" cy="1995877"/>
          </a:xfrm>
          <a:solidFill>
            <a:schemeClr val="bg2">
              <a:lumMod val="50000"/>
            </a:schemeClr>
          </a:solidFill>
        </p:grpSpPr>
        <p:sp>
          <p:nvSpPr>
            <p:cNvPr id="4" name="Freeform 4">
              <a:extLst>
                <a:ext uri="{FF2B5EF4-FFF2-40B4-BE49-F238E27FC236}">
                  <a16:creationId xmlns:a16="http://schemas.microsoft.com/office/drawing/2014/main" id="{855FF592-2403-1B22-70A5-17FB89E15E3C}"/>
                </a:ext>
              </a:extLst>
            </p:cNvPr>
            <p:cNvSpPr/>
            <p:nvPr/>
          </p:nvSpPr>
          <p:spPr>
            <a:xfrm>
              <a:off x="0" y="0"/>
              <a:ext cx="4021455" cy="1995781"/>
            </a:xfrm>
            <a:custGeom>
              <a:avLst/>
              <a:gdLst/>
              <a:ahLst/>
              <a:cxnLst/>
              <a:rect l="l" t="t" r="r" b="b"/>
              <a:pathLst>
                <a:path w="4021455" h="1995781">
                  <a:moveTo>
                    <a:pt x="0" y="0"/>
                  </a:moveTo>
                  <a:lnTo>
                    <a:pt x="4021455" y="0"/>
                  </a:lnTo>
                  <a:lnTo>
                    <a:pt x="4021455" y="1995781"/>
                  </a:lnTo>
                  <a:lnTo>
                    <a:pt x="0" y="1995781"/>
                  </a:lnTo>
                  <a:lnTo>
                    <a:pt x="0" y="0"/>
                  </a:lnTo>
                  <a:close/>
                </a:path>
              </a:pathLst>
            </a:custGeom>
            <a:grpFill/>
            <a:ln w="12700">
              <a:solidFill>
                <a:srgbClr val="000000"/>
              </a:solidFill>
            </a:ln>
          </p:spPr>
        </p:sp>
      </p:grpSp>
      <p:sp>
        <p:nvSpPr>
          <p:cNvPr id="7" name="TextBox 7">
            <a:extLst>
              <a:ext uri="{FF2B5EF4-FFF2-40B4-BE49-F238E27FC236}">
                <a16:creationId xmlns:a16="http://schemas.microsoft.com/office/drawing/2014/main" id="{94EEA1BF-5235-E281-EF13-0945E283C227}"/>
              </a:ext>
            </a:extLst>
          </p:cNvPr>
          <p:cNvSpPr txBox="1"/>
          <p:nvPr/>
        </p:nvSpPr>
        <p:spPr>
          <a:xfrm>
            <a:off x="9601200" y="3049017"/>
            <a:ext cx="5886808" cy="2947730"/>
          </a:xfrm>
          <a:prstGeom prst="rect">
            <a:avLst/>
          </a:prstGeom>
        </p:spPr>
        <p:txBody>
          <a:bodyPr lIns="0" tIns="0" rIns="0" bIns="0" rtlCol="0" anchor="t">
            <a:spAutoFit/>
          </a:bodyPr>
          <a:lstStyle/>
          <a:p>
            <a:pPr algn="ctr">
              <a:lnSpc>
                <a:spcPts val="5766"/>
              </a:lnSpc>
              <a:spcBef>
                <a:spcPct val="0"/>
              </a:spcBef>
            </a:pPr>
            <a:r>
              <a:rPr lang="en-US" sz="4119" b="1" spc="123" dirty="0">
                <a:solidFill>
                  <a:srgbClr val="000000"/>
                </a:solidFill>
                <a:latin typeface="Nunito Bold"/>
                <a:ea typeface="Nunito Bold"/>
                <a:cs typeface="Nunito Bold"/>
                <a:sym typeface="Nunito Bold"/>
              </a:rPr>
              <a:t> I have seen it,” said John, “and I tell you that he is the Son of God.”</a:t>
            </a:r>
          </a:p>
        </p:txBody>
      </p:sp>
      <p:sp>
        <p:nvSpPr>
          <p:cNvPr id="8" name="TextBox 8">
            <a:extLst>
              <a:ext uri="{FF2B5EF4-FFF2-40B4-BE49-F238E27FC236}">
                <a16:creationId xmlns:a16="http://schemas.microsoft.com/office/drawing/2014/main" id="{028A92DE-71D0-547A-501C-7C39D8E59280}"/>
              </a:ext>
            </a:extLst>
          </p:cNvPr>
          <p:cNvSpPr txBox="1"/>
          <p:nvPr/>
        </p:nvSpPr>
        <p:spPr>
          <a:xfrm>
            <a:off x="13152575" y="1260764"/>
            <a:ext cx="1283328" cy="1326363"/>
          </a:xfrm>
          <a:prstGeom prst="rect">
            <a:avLst/>
          </a:prstGeom>
        </p:spPr>
        <p:txBody>
          <a:bodyPr lIns="0" tIns="0" rIns="0" bIns="0" rtlCol="0" anchor="t">
            <a:spAutoFit/>
          </a:bodyPr>
          <a:lstStyle/>
          <a:p>
            <a:pPr algn="ctr">
              <a:lnSpc>
                <a:spcPts val="10890"/>
              </a:lnSpc>
            </a:pPr>
            <a:r>
              <a:rPr lang="en-US" sz="7778" b="1" dirty="0">
                <a:solidFill>
                  <a:srgbClr val="5A3114"/>
                </a:solidFill>
                <a:latin typeface="Canva Sans Bold"/>
                <a:ea typeface="Canva Sans Bold"/>
                <a:cs typeface="Canva Sans Bold"/>
                <a:sym typeface="Canva Sans Bold"/>
              </a:rPr>
              <a:t>34</a:t>
            </a:r>
          </a:p>
        </p:txBody>
      </p:sp>
      <p:pic>
        <p:nvPicPr>
          <p:cNvPr id="5" name="Picture 4">
            <a:extLst>
              <a:ext uri="{FF2B5EF4-FFF2-40B4-BE49-F238E27FC236}">
                <a16:creationId xmlns:a16="http://schemas.microsoft.com/office/drawing/2014/main" id="{B1CAA000-A2BC-43EA-717E-7220CD02C7A9}"/>
              </a:ext>
            </a:extLst>
          </p:cNvPr>
          <p:cNvPicPr>
            <a:picLocks noChangeAspect="1"/>
          </p:cNvPicPr>
          <p:nvPr/>
        </p:nvPicPr>
        <p:blipFill>
          <a:blip r:embed="rId3"/>
          <a:srcRect b="7495"/>
          <a:stretch>
            <a:fillRect/>
          </a:stretch>
        </p:blipFill>
        <p:spPr>
          <a:xfrm>
            <a:off x="3886375" y="1461564"/>
            <a:ext cx="4698945" cy="5520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06563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9626931" y="3840309"/>
            <a:ext cx="6679126" cy="1303191"/>
          </a:xfrm>
          <a:prstGeom prst="rect">
            <a:avLst/>
          </a:prstGeom>
        </p:spPr>
        <p:txBody>
          <a:bodyPr lIns="0" tIns="0" rIns="0" bIns="0" rtlCol="0" anchor="t">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id="4" name="Freeform 4"/>
          <p:cNvSpPr/>
          <p:nvPr/>
        </p:nvSpPr>
        <p:spPr>
          <a:xfrm rot="-320354">
            <a:off x="3784217" y="2374026"/>
            <a:ext cx="4835881" cy="4872424"/>
          </a:xfrm>
          <a:custGeom>
            <a:avLst/>
            <a:gdLst/>
            <a:ahLst/>
            <a:cxnLst/>
            <a:rect l="l" t="t" r="r" b="b"/>
            <a:pathLst>
              <a:path w="4835881" h="4872424">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r="-34"/>
            </a:stretch>
          </a:blipFill>
        </p:spPr>
      </p:sp>
      <p:sp>
        <p:nvSpPr>
          <p:cNvPr id="5" name="Freeform 5"/>
          <p:cNvSpPr/>
          <p:nvPr/>
        </p:nvSpPr>
        <p:spPr>
          <a:xfrm rot="692353">
            <a:off x="11610534" y="1402087"/>
            <a:ext cx="1954876" cy="1515029"/>
          </a:xfrm>
          <a:custGeom>
            <a:avLst/>
            <a:gdLst/>
            <a:ahLst/>
            <a:cxnLst/>
            <a:rect l="l" t="t" r="r" b="b"/>
            <a:pathLst>
              <a:path w="1954876" h="1515029">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t="-109" b="-109"/>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Freeform 3"/>
          <p:cNvSpPr/>
          <p:nvPr/>
        </p:nvSpPr>
        <p:spPr>
          <a:xfrm>
            <a:off x="10022860" y="1372342"/>
            <a:ext cx="4727794" cy="6640844"/>
          </a:xfrm>
          <a:custGeom>
            <a:avLst/>
            <a:gdLst/>
            <a:ahLst/>
            <a:cxnLst/>
            <a:rect l="l" t="t" r="r" b="b"/>
            <a:pathLst>
              <a:path w="4727794" h="6640844">
                <a:moveTo>
                  <a:pt x="0" y="0"/>
                </a:moveTo>
                <a:lnTo>
                  <a:pt x="4727793" y="0"/>
                </a:lnTo>
                <a:lnTo>
                  <a:pt x="4727793" y="6640844"/>
                </a:lnTo>
                <a:lnTo>
                  <a:pt x="0" y="6640844"/>
                </a:lnTo>
                <a:lnTo>
                  <a:pt x="0" y="0"/>
                </a:lnTo>
                <a:close/>
              </a:path>
            </a:pathLst>
          </a:custGeom>
          <a:blipFill>
            <a:blip r:embed="rId3"/>
            <a:stretch>
              <a:fillRect/>
            </a:stretch>
          </a:blipFill>
        </p:spPr>
      </p:sp>
      <p:sp>
        <p:nvSpPr>
          <p:cNvPr id="4" name="Freeform 4"/>
          <p:cNvSpPr/>
          <p:nvPr/>
        </p:nvSpPr>
        <p:spPr>
          <a:xfrm>
            <a:off x="639146" y="15240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6" name="TextBox 6"/>
          <p:cNvSpPr txBox="1"/>
          <p:nvPr/>
        </p:nvSpPr>
        <p:spPr>
          <a:xfrm>
            <a:off x="3699705" y="996562"/>
            <a:ext cx="5596695" cy="2846870"/>
          </a:xfrm>
          <a:prstGeom prst="rect">
            <a:avLst/>
          </a:prstGeom>
        </p:spPr>
        <p:txBody>
          <a:bodyPr wrap="square"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Activity: </a:t>
            </a:r>
          </a:p>
          <a:p>
            <a:pPr algn="l">
              <a:lnSpc>
                <a:spcPts val="7191"/>
              </a:lnSpc>
            </a:pPr>
            <a:r>
              <a:rPr lang="en-US" sz="7999" dirty="0">
                <a:solidFill>
                  <a:srgbClr val="5A3114"/>
                </a:solidFill>
                <a:latin typeface="Porcelain"/>
                <a:ea typeface="Porcelain"/>
                <a:cs typeface="Porcelain"/>
                <a:sym typeface="Porcelain"/>
              </a:rPr>
              <a:t>“Lamb of God” decor</a:t>
            </a:r>
          </a:p>
        </p:txBody>
      </p:sp>
      <p:sp>
        <p:nvSpPr>
          <p:cNvPr id="7" name="TextBox 7"/>
          <p:cNvSpPr txBox="1"/>
          <p:nvPr/>
        </p:nvSpPr>
        <p:spPr>
          <a:xfrm>
            <a:off x="3699705" y="3685121"/>
            <a:ext cx="5596695" cy="6286336"/>
          </a:xfrm>
          <a:prstGeom prst="rect">
            <a:avLst/>
          </a:prstGeom>
        </p:spPr>
        <p:txBody>
          <a:bodyPr lIns="0" tIns="0" rIns="0" bIns="0" rtlCol="0" anchor="t">
            <a:spAutoFit/>
          </a:bodyPr>
          <a:lstStyle/>
          <a:p>
            <a:pPr algn="l">
              <a:lnSpc>
                <a:spcPts val="4760"/>
              </a:lnSpc>
            </a:pPr>
            <a:r>
              <a:rPr lang="en-US" sz="3400" b="1" spc="101" dirty="0">
                <a:solidFill>
                  <a:srgbClr val="5A3114"/>
                </a:solidFill>
                <a:latin typeface="Nunito Bold"/>
                <a:ea typeface="Nunito Bold"/>
                <a:cs typeface="Nunito Bold"/>
                <a:sym typeface="Nunito Bold"/>
              </a:rPr>
              <a:t>Materials Needed:</a:t>
            </a:r>
          </a:p>
          <a:p>
            <a:pPr marL="734061" lvl="1" indent="-367031" algn="l">
              <a:buFont typeface="Arial"/>
              <a:buChar char="•"/>
            </a:pPr>
            <a:r>
              <a:rPr lang="en-US" sz="3000" spc="98" dirty="0">
                <a:solidFill>
                  <a:srgbClr val="5A3114"/>
                </a:solidFill>
                <a:latin typeface="Nunito"/>
                <a:ea typeface="Nunito"/>
                <a:cs typeface="Nunito"/>
                <a:sym typeface="Nunito"/>
              </a:rPr>
              <a:t>Markers/crayons</a:t>
            </a:r>
          </a:p>
          <a:p>
            <a:pPr marL="734061" lvl="1" indent="-367031" algn="l">
              <a:buFont typeface="Arial"/>
              <a:buChar char="•"/>
            </a:pPr>
            <a:r>
              <a:rPr lang="en-US" sz="3000" spc="98" dirty="0">
                <a:solidFill>
                  <a:srgbClr val="5A3114"/>
                </a:solidFill>
                <a:latin typeface="Nunito"/>
                <a:ea typeface="Nunito"/>
                <a:cs typeface="Nunito"/>
                <a:sym typeface="Nunito"/>
              </a:rPr>
              <a:t>Construction paper or card stock</a:t>
            </a:r>
          </a:p>
          <a:p>
            <a:pPr marL="734061" lvl="1" indent="-367031" algn="l">
              <a:buFont typeface="Arial"/>
              <a:buChar char="•"/>
            </a:pPr>
            <a:r>
              <a:rPr lang="en-US" sz="3000" spc="98" dirty="0">
                <a:solidFill>
                  <a:srgbClr val="5A3114"/>
                </a:solidFill>
                <a:latin typeface="Nunito"/>
                <a:ea typeface="Nunito"/>
                <a:cs typeface="Nunito"/>
                <a:sym typeface="Nunito"/>
              </a:rPr>
              <a:t>Decorations (stickers, glitter, etc.)</a:t>
            </a:r>
          </a:p>
          <a:p>
            <a:pPr marL="734061" lvl="1" indent="-367031" algn="l">
              <a:buFont typeface="Arial"/>
              <a:buChar char="•"/>
            </a:pPr>
            <a:r>
              <a:rPr lang="en-US" sz="3000" spc="98" dirty="0">
                <a:solidFill>
                  <a:srgbClr val="5A3114"/>
                </a:solidFill>
                <a:latin typeface="Nunito"/>
                <a:ea typeface="Nunito"/>
                <a:cs typeface="Nunito"/>
                <a:sym typeface="Nunito"/>
              </a:rPr>
              <a:t>Scissors</a:t>
            </a:r>
          </a:p>
          <a:p>
            <a:pPr marL="734061" lvl="1" indent="-367031" algn="l">
              <a:buFont typeface="Arial"/>
              <a:buChar char="•"/>
            </a:pPr>
            <a:r>
              <a:rPr lang="en-US" sz="3000" spc="98" dirty="0">
                <a:solidFill>
                  <a:srgbClr val="5A3114"/>
                </a:solidFill>
                <a:latin typeface="Nunito"/>
                <a:ea typeface="Nunito"/>
                <a:cs typeface="Nunito"/>
                <a:sym typeface="Nunito"/>
              </a:rPr>
              <a:t>Tape or glue</a:t>
            </a:r>
          </a:p>
          <a:p>
            <a:pPr marL="734061" lvl="1" indent="-367031" algn="l">
              <a:buFont typeface="Arial"/>
              <a:buChar char="•"/>
            </a:pPr>
            <a:r>
              <a:rPr lang="en-US" sz="3000" spc="98" dirty="0">
                <a:solidFill>
                  <a:srgbClr val="5A3114"/>
                </a:solidFill>
                <a:latin typeface="Nunito"/>
                <a:ea typeface="Nunito"/>
                <a:cs typeface="Nunito"/>
                <a:sym typeface="Nunito"/>
              </a:rPr>
              <a:t>Popsicle sticks or clothespins</a:t>
            </a:r>
          </a:p>
          <a:p>
            <a:pPr marL="734061" lvl="1" indent="-367031" algn="l">
              <a:buFont typeface="Arial"/>
              <a:buChar char="•"/>
            </a:pPr>
            <a:r>
              <a:rPr lang="en-US" sz="3000" spc="98" dirty="0">
                <a:solidFill>
                  <a:srgbClr val="5A3114"/>
                </a:solidFill>
                <a:latin typeface="Nunito"/>
                <a:ea typeface="Nunito"/>
                <a:cs typeface="Nunito"/>
                <a:sym typeface="Nunito"/>
              </a:rPr>
              <a:t>Cotton balls</a:t>
            </a:r>
          </a:p>
          <a:p>
            <a:pPr marL="734061" lvl="1" indent="-367031" algn="l">
              <a:buFont typeface="Arial"/>
              <a:buChar char="•"/>
            </a:pPr>
            <a:r>
              <a:rPr lang="en-US" sz="3000" spc="98" dirty="0">
                <a:solidFill>
                  <a:srgbClr val="5A3114"/>
                </a:solidFill>
                <a:latin typeface="Nunito"/>
                <a:ea typeface="Nunito"/>
                <a:cs typeface="Nunito"/>
                <a:sym typeface="Nunito"/>
              </a:rPr>
              <a:t>Yarn or string</a:t>
            </a:r>
          </a:p>
          <a:p>
            <a:pPr marL="734061" lvl="1" indent="-367031" algn="l">
              <a:lnSpc>
                <a:spcPts val="4760"/>
              </a:lnSpc>
              <a:buFont typeface="Arial"/>
              <a:buChar char="•"/>
            </a:pPr>
            <a:endParaRPr lang="en-US" sz="3400" spc="98" dirty="0">
              <a:solidFill>
                <a:srgbClr val="5A3114"/>
              </a:solidFill>
              <a:latin typeface="Nunito"/>
              <a:ea typeface="Nunito"/>
              <a:cs typeface="Nunito"/>
              <a:sym typeface="Nunito"/>
            </a:endParaRPr>
          </a:p>
        </p:txBody>
      </p:sp>
      <p:pic>
        <p:nvPicPr>
          <p:cNvPr id="8" name="Picture 7">
            <a:extLst>
              <a:ext uri="{FF2B5EF4-FFF2-40B4-BE49-F238E27FC236}">
                <a16:creationId xmlns:a16="http://schemas.microsoft.com/office/drawing/2014/main" id="{5826A404-362B-0D99-1A23-4BC4E91ED21F}"/>
              </a:ext>
            </a:extLst>
          </p:cNvPr>
          <p:cNvPicPr>
            <a:picLocks noChangeAspect="1"/>
          </p:cNvPicPr>
          <p:nvPr/>
        </p:nvPicPr>
        <p:blipFill>
          <a:blip r:embed="rId4"/>
          <a:stretch>
            <a:fillRect/>
          </a:stretch>
        </p:blipFill>
        <p:spPr>
          <a:xfrm>
            <a:off x="9761690" y="2036365"/>
            <a:ext cx="5410510" cy="4053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4" name="TextBox 4"/>
          <p:cNvSpPr txBox="1"/>
          <p:nvPr/>
        </p:nvSpPr>
        <p:spPr>
          <a:xfrm>
            <a:off x="3581400" y="1052284"/>
            <a:ext cx="5816220" cy="1886452"/>
          </a:xfrm>
          <a:prstGeom prst="rect">
            <a:avLst/>
          </a:prstGeom>
        </p:spPr>
        <p:txBody>
          <a:bodyPr lIns="0" tIns="0" rIns="0" bIns="0" rtlCol="0" anchor="t">
            <a:spAutoFit/>
          </a:bodyPr>
          <a:lstStyle/>
          <a:p>
            <a:pPr algn="l">
              <a:lnSpc>
                <a:spcPts val="7191"/>
              </a:lnSpc>
            </a:pPr>
            <a:r>
              <a:rPr lang="en-US" sz="7999" dirty="0">
                <a:solidFill>
                  <a:srgbClr val="5A3114"/>
                </a:solidFill>
                <a:latin typeface="Porcelain"/>
                <a:ea typeface="Porcelain"/>
                <a:cs typeface="Porcelain"/>
                <a:sym typeface="Porcelain"/>
              </a:rPr>
              <a:t>Instructions:</a:t>
            </a:r>
          </a:p>
          <a:p>
            <a:pPr algn="l">
              <a:lnSpc>
                <a:spcPts val="7199"/>
              </a:lnSpc>
            </a:pPr>
            <a:endParaRPr lang="en-US" sz="7999" dirty="0">
              <a:solidFill>
                <a:srgbClr val="5A3114"/>
              </a:solidFill>
              <a:latin typeface="Porcelain"/>
              <a:ea typeface="Porcelain"/>
              <a:cs typeface="Porcelain"/>
              <a:sym typeface="Porcelain"/>
            </a:endParaRPr>
          </a:p>
        </p:txBody>
      </p:sp>
      <p:sp>
        <p:nvSpPr>
          <p:cNvPr id="5" name="TextBox 5"/>
          <p:cNvSpPr txBox="1"/>
          <p:nvPr/>
        </p:nvSpPr>
        <p:spPr>
          <a:xfrm>
            <a:off x="3396114" y="2021234"/>
            <a:ext cx="5747886" cy="7886774"/>
          </a:xfrm>
          <a:prstGeom prst="rect">
            <a:avLst/>
          </a:prstGeom>
        </p:spPr>
        <p:txBody>
          <a:bodyPr lIns="0" tIns="0" rIns="0" bIns="0" rtlCol="0" anchor="t">
            <a:spAutoFit/>
          </a:bodyPr>
          <a:lstStyle/>
          <a:p>
            <a:pPr algn="just">
              <a:lnSpc>
                <a:spcPts val="4063"/>
              </a:lnSpc>
            </a:pPr>
            <a:r>
              <a:rPr lang="en-US" sz="3500" dirty="0">
                <a:solidFill>
                  <a:srgbClr val="000000"/>
                </a:solidFill>
                <a:latin typeface="Calibri (MS)"/>
                <a:ea typeface="Calibri (MS)"/>
                <a:cs typeface="Calibri (MS)"/>
                <a:sym typeface="Calibri (MS)"/>
              </a:rPr>
              <a:t>1. Cut cardboard or cardstock in the shape of a sheep body.</a:t>
            </a:r>
          </a:p>
          <a:p>
            <a:pPr algn="just">
              <a:lnSpc>
                <a:spcPts val="4063"/>
              </a:lnSpc>
            </a:pPr>
            <a:r>
              <a:rPr lang="en-US" sz="3500" dirty="0">
                <a:solidFill>
                  <a:srgbClr val="000000"/>
                </a:solidFill>
                <a:latin typeface="Calibri (MS)"/>
                <a:ea typeface="Calibri (MS)"/>
                <a:cs typeface="Calibri (MS)"/>
                <a:sym typeface="Calibri (MS)"/>
              </a:rPr>
              <a:t>2. Add popsicle sticks or clothespins to the sheep to represent legs.</a:t>
            </a:r>
          </a:p>
          <a:p>
            <a:pPr algn="just">
              <a:lnSpc>
                <a:spcPts val="4063"/>
              </a:lnSpc>
            </a:pPr>
            <a:r>
              <a:rPr lang="en-US" sz="3500" dirty="0">
                <a:solidFill>
                  <a:srgbClr val="000000"/>
                </a:solidFill>
                <a:latin typeface="Calibri (MS)"/>
                <a:ea typeface="Calibri (MS)"/>
                <a:cs typeface="Calibri (MS)"/>
                <a:sym typeface="Calibri (MS)"/>
              </a:rPr>
              <a:t>3. Add verses or captions to recall Jesus as the Lamb of God.</a:t>
            </a:r>
          </a:p>
          <a:p>
            <a:pPr algn="just">
              <a:lnSpc>
                <a:spcPts val="4063"/>
              </a:lnSpc>
            </a:pPr>
            <a:r>
              <a:rPr lang="en-US" sz="3500" dirty="0">
                <a:solidFill>
                  <a:srgbClr val="000000"/>
                </a:solidFill>
                <a:latin typeface="Calibri (MS)"/>
                <a:ea typeface="Calibri (MS)"/>
                <a:cs typeface="Calibri (MS)"/>
                <a:sym typeface="Calibri (MS)"/>
              </a:rPr>
              <a:t>4. Attach cotton balls or string to represent wool around the sheep.</a:t>
            </a:r>
          </a:p>
          <a:p>
            <a:pPr algn="just">
              <a:lnSpc>
                <a:spcPts val="4063"/>
              </a:lnSpc>
            </a:pPr>
            <a:r>
              <a:rPr lang="en-US" sz="3500" dirty="0">
                <a:solidFill>
                  <a:srgbClr val="000000"/>
                </a:solidFill>
                <a:latin typeface="Calibri (MS)"/>
                <a:ea typeface="Calibri (MS)"/>
                <a:cs typeface="Calibri (MS)"/>
                <a:sym typeface="Calibri (MS)"/>
              </a:rPr>
              <a:t>5. Add a head and face, along with any other desired elements. Hang or display in honor of God’s lamb!</a:t>
            </a:r>
          </a:p>
          <a:p>
            <a:pPr algn="just">
              <a:lnSpc>
                <a:spcPts val="4063"/>
              </a:lnSpc>
            </a:pPr>
            <a:endParaRPr lang="en-US" sz="3500" dirty="0">
              <a:solidFill>
                <a:srgbClr val="000000"/>
              </a:solidFill>
              <a:latin typeface="Calibri (MS)"/>
              <a:ea typeface="Calibri (MS)"/>
              <a:cs typeface="Calibri (MS)"/>
              <a:sym typeface="Calibri (MS)"/>
            </a:endParaRPr>
          </a:p>
        </p:txBody>
      </p:sp>
      <p:pic>
        <p:nvPicPr>
          <p:cNvPr id="7" name="Picture 6">
            <a:extLst>
              <a:ext uri="{FF2B5EF4-FFF2-40B4-BE49-F238E27FC236}">
                <a16:creationId xmlns:a16="http://schemas.microsoft.com/office/drawing/2014/main" id="{96CEEE67-9328-5E9F-3509-48C8F1E81ED4}"/>
              </a:ext>
            </a:extLst>
          </p:cNvPr>
          <p:cNvPicPr>
            <a:picLocks noChangeAspect="1"/>
          </p:cNvPicPr>
          <p:nvPr/>
        </p:nvPicPr>
        <p:blipFill>
          <a:blip r:embed="rId3"/>
          <a:stretch>
            <a:fillRect/>
          </a:stretch>
        </p:blipFill>
        <p:spPr>
          <a:xfrm>
            <a:off x="9761690" y="2036365"/>
            <a:ext cx="5410510" cy="4053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486746" y="0"/>
            <a:ext cx="17314509" cy="10287000"/>
          </a:xfrm>
          <a:custGeom>
            <a:avLst/>
            <a:gdLst/>
            <a:ahLst/>
            <a:cxnLst/>
            <a:rect l="l" t="t" r="r" b="b"/>
            <a:pathLst>
              <a:path w="17314509" h="10287000">
                <a:moveTo>
                  <a:pt x="0" y="0"/>
                </a:moveTo>
                <a:lnTo>
                  <a:pt x="17314508" y="0"/>
                </a:lnTo>
                <a:lnTo>
                  <a:pt x="17314508" y="10287000"/>
                </a:lnTo>
                <a:lnTo>
                  <a:pt x="0" y="10287000"/>
                </a:lnTo>
                <a:lnTo>
                  <a:pt x="0" y="0"/>
                </a:lnTo>
                <a:close/>
              </a:path>
            </a:pathLst>
          </a:custGeom>
          <a:blipFill>
            <a:blip r:embed="rId2"/>
            <a:stretch>
              <a:fillRect l="-671" r="-671"/>
            </a:stretch>
          </a:blipFill>
        </p:spPr>
      </p:sp>
      <p:sp>
        <p:nvSpPr>
          <p:cNvPr id="3" name="TextBox 3"/>
          <p:cNvSpPr txBox="1"/>
          <p:nvPr/>
        </p:nvSpPr>
        <p:spPr>
          <a:xfrm>
            <a:off x="3580484" y="1626879"/>
            <a:ext cx="5917666" cy="1238232"/>
          </a:xfrm>
          <a:prstGeom prst="rect">
            <a:avLst/>
          </a:prstGeom>
        </p:spPr>
        <p:txBody>
          <a:bodyPr lIns="0" tIns="0" rIns="0" bIns="0" rtlCol="0" anchor="t">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id="4" name="Freeform 4"/>
          <p:cNvSpPr/>
          <p:nvPr/>
        </p:nvSpPr>
        <p:spPr>
          <a:xfrm>
            <a:off x="3321636" y="5143500"/>
            <a:ext cx="5822364" cy="3289636"/>
          </a:xfrm>
          <a:custGeom>
            <a:avLst/>
            <a:gdLst/>
            <a:ahLst/>
            <a:cxnLst/>
            <a:rect l="l" t="t" r="r" b="b"/>
            <a:pathLst>
              <a:path w="5822364" h="3289636">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t="-354" b="-354"/>
            </a:stretch>
          </a:blipFill>
        </p:spPr>
      </p:sp>
      <p:sp>
        <p:nvSpPr>
          <p:cNvPr id="5" name="Freeform 5"/>
          <p:cNvSpPr/>
          <p:nvPr/>
        </p:nvSpPr>
        <p:spPr>
          <a:xfrm>
            <a:off x="5394508" y="3026684"/>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r="-100"/>
            </a:stretch>
          </a:blipFill>
        </p:spPr>
      </p:sp>
      <p:sp>
        <p:nvSpPr>
          <p:cNvPr id="6" name="TextBox 6"/>
          <p:cNvSpPr txBox="1"/>
          <p:nvPr/>
        </p:nvSpPr>
        <p:spPr>
          <a:xfrm>
            <a:off x="9647919" y="1866900"/>
            <a:ext cx="5576545" cy="5386090"/>
          </a:xfrm>
          <a:prstGeom prst="rect">
            <a:avLst/>
          </a:prstGeom>
        </p:spPr>
        <p:txBody>
          <a:bodyPr lIns="0" tIns="0" rIns="0" bIns="0" rtlCol="0" anchor="t">
            <a:spAutoFit/>
          </a:bodyPr>
          <a:lstStyle/>
          <a:p>
            <a:pPr algn="just">
              <a:lnSpc>
                <a:spcPts val="4228"/>
              </a:lnSpc>
            </a:pPr>
            <a:r>
              <a:rPr lang="en-US" sz="3523" dirty="0">
                <a:solidFill>
                  <a:srgbClr val="000000"/>
                </a:solidFill>
                <a:latin typeface="Calibri (MS)"/>
                <a:ea typeface="Calibri (MS)"/>
                <a:cs typeface="Calibri (MS)"/>
                <a:sym typeface="Calibri (MS)"/>
              </a:rPr>
              <a:t>Dear God,</a:t>
            </a:r>
          </a:p>
          <a:p>
            <a:pPr algn="just">
              <a:lnSpc>
                <a:spcPts val="4228"/>
              </a:lnSpc>
            </a:pPr>
            <a:endParaRPr lang="en-US" sz="3523" dirty="0">
              <a:solidFill>
                <a:srgbClr val="000000"/>
              </a:solidFill>
              <a:latin typeface="Calibri (MS)"/>
              <a:ea typeface="Calibri (MS)"/>
              <a:cs typeface="Calibri (MS)"/>
              <a:sym typeface="Calibri (MS)"/>
            </a:endParaRPr>
          </a:p>
          <a:p>
            <a:pPr algn="just">
              <a:lnSpc>
                <a:spcPts val="4228"/>
              </a:lnSpc>
            </a:pPr>
            <a:r>
              <a:rPr lang="en-US" sz="3523" dirty="0">
                <a:solidFill>
                  <a:srgbClr val="000000"/>
                </a:solidFill>
                <a:latin typeface="Calibri (MS)"/>
                <a:ea typeface="Calibri (MS)"/>
                <a:cs typeface="Calibri (MS)"/>
                <a:sym typeface="Calibri (MS)"/>
              </a:rPr>
              <a:t>Thank You for showing us who You </a:t>
            </a:r>
            <a:r>
              <a:rPr lang="en-US" sz="3523" dirty="0" err="1">
                <a:solidFill>
                  <a:srgbClr val="000000"/>
                </a:solidFill>
                <a:latin typeface="Calibri (MS)"/>
                <a:ea typeface="Calibri (MS)"/>
                <a:cs typeface="Calibri (MS)"/>
                <a:sym typeface="Calibri (MS)"/>
              </a:rPr>
              <a:t>are.Help</a:t>
            </a:r>
            <a:r>
              <a:rPr lang="en-US" sz="3523" dirty="0">
                <a:solidFill>
                  <a:srgbClr val="000000"/>
                </a:solidFill>
                <a:latin typeface="Calibri (MS)"/>
                <a:ea typeface="Calibri (MS)"/>
                <a:cs typeface="Calibri (MS)"/>
                <a:sym typeface="Calibri (MS)"/>
              </a:rPr>
              <a:t> us listen, believe, and follow </a:t>
            </a:r>
            <a:r>
              <a:rPr lang="en-US" sz="3523" dirty="0" err="1">
                <a:solidFill>
                  <a:srgbClr val="000000"/>
                </a:solidFill>
                <a:latin typeface="Calibri (MS)"/>
                <a:ea typeface="Calibri (MS)"/>
                <a:cs typeface="Calibri (MS)"/>
                <a:sym typeface="Calibri (MS)"/>
              </a:rPr>
              <a:t>You.May</a:t>
            </a:r>
            <a:r>
              <a:rPr lang="en-US" sz="3523" dirty="0">
                <a:solidFill>
                  <a:srgbClr val="000000"/>
                </a:solidFill>
                <a:latin typeface="Calibri (MS)"/>
                <a:ea typeface="Calibri (MS)"/>
                <a:cs typeface="Calibri (MS)"/>
                <a:sym typeface="Calibri (MS)"/>
              </a:rPr>
              <a:t> we point others to You like John the Baptist did.</a:t>
            </a:r>
          </a:p>
          <a:p>
            <a:pPr algn="just">
              <a:lnSpc>
                <a:spcPts val="4228"/>
              </a:lnSpc>
            </a:pPr>
            <a:endParaRPr lang="en-US" sz="3523" dirty="0">
              <a:solidFill>
                <a:srgbClr val="000000"/>
              </a:solidFill>
              <a:latin typeface="Calibri (MS)"/>
              <a:ea typeface="Calibri (MS)"/>
              <a:cs typeface="Calibri (MS)"/>
              <a:sym typeface="Calibri (MS)"/>
            </a:endParaRPr>
          </a:p>
          <a:p>
            <a:pPr algn="just">
              <a:lnSpc>
                <a:spcPts val="4228"/>
              </a:lnSpc>
            </a:pPr>
            <a:r>
              <a:rPr lang="en-US" sz="3523" dirty="0">
                <a:solidFill>
                  <a:srgbClr val="000000"/>
                </a:solidFill>
                <a:latin typeface="Calibri (MS)"/>
                <a:ea typeface="Calibri (MS)"/>
                <a:cs typeface="Calibri (MS)"/>
                <a:sym typeface="Calibri (MS)"/>
              </a:rPr>
              <a:t>In Jesus’s name, </a:t>
            </a:r>
          </a:p>
          <a:p>
            <a:pPr algn="just">
              <a:lnSpc>
                <a:spcPts val="4228"/>
              </a:lnSpc>
            </a:pPr>
            <a:r>
              <a:rPr lang="en-US" sz="3523" dirty="0">
                <a:solidFill>
                  <a:srgbClr val="000000"/>
                </a:solidFill>
                <a:latin typeface="Calibri (MS)"/>
                <a:ea typeface="Calibri (MS)"/>
                <a:cs typeface="Calibri (MS)"/>
                <a:sym typeface="Calibri (MS)"/>
              </a:rPr>
              <a:t>Amen!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8E18"/>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t="-150" b="-150"/>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r="-160"/>
            </a:stretch>
          </a:blipFill>
        </p:spPr>
      </p:sp>
      <p:grpSp>
        <p:nvGrpSpPr>
          <p:cNvPr id="4" name="Group 4"/>
          <p:cNvGrpSpPr/>
          <p:nvPr/>
        </p:nvGrpSpPr>
        <p:grpSpPr>
          <a:xfrm>
            <a:off x="7854276" y="1438460"/>
            <a:ext cx="10433724" cy="8229600"/>
            <a:chOff x="0" y="0"/>
            <a:chExt cx="13911632" cy="10972800"/>
          </a:xfrm>
        </p:grpSpPr>
        <p:sp>
          <p:nvSpPr>
            <p:cNvPr id="5" name="Freeform 5"/>
            <p:cNvSpPr/>
            <p:nvPr/>
          </p:nvSpPr>
          <p:spPr>
            <a:xfrm>
              <a:off x="0" y="0"/>
              <a:ext cx="13911580" cy="10972800"/>
            </a:xfrm>
            <a:custGeom>
              <a:avLst/>
              <a:gdLst/>
              <a:ahLst/>
              <a:cxnLst/>
              <a:rect l="l" t="t" r="r" b="b"/>
              <a:pathLst>
                <a:path w="13911580" h="10972800">
                  <a:moveTo>
                    <a:pt x="0" y="0"/>
                  </a:moveTo>
                  <a:lnTo>
                    <a:pt x="13911580" y="0"/>
                  </a:lnTo>
                  <a:lnTo>
                    <a:pt x="13911580" y="10972800"/>
                  </a:lnTo>
                  <a:lnTo>
                    <a:pt x="0" y="10972800"/>
                  </a:lnTo>
                  <a:lnTo>
                    <a:pt x="0" y="0"/>
                  </a:lnTo>
                  <a:close/>
                </a:path>
              </a:pathLst>
            </a:custGeom>
            <a:blipFill>
              <a:blip r:embed="rId6"/>
              <a:stretch>
                <a:fillRect t="-20" b="-20"/>
              </a:stretch>
            </a:blipFill>
          </p:spPr>
        </p:sp>
      </p:grpSp>
      <p:grpSp>
        <p:nvGrpSpPr>
          <p:cNvPr id="6" name="Group 6"/>
          <p:cNvGrpSpPr/>
          <p:nvPr/>
        </p:nvGrpSpPr>
        <p:grpSpPr>
          <a:xfrm>
            <a:off x="357696" y="247287"/>
            <a:ext cx="1642686" cy="912603"/>
            <a:chOff x="0" y="0"/>
            <a:chExt cx="2190248" cy="1216804"/>
          </a:xfrm>
        </p:grpSpPr>
        <p:sp>
          <p:nvSpPr>
            <p:cNvPr id="7" name="Freeform 7"/>
            <p:cNvSpPr/>
            <p:nvPr/>
          </p:nvSpPr>
          <p:spPr>
            <a:xfrm>
              <a:off x="0" y="0"/>
              <a:ext cx="2190242" cy="1216787"/>
            </a:xfrm>
            <a:custGeom>
              <a:avLst/>
              <a:gdLst/>
              <a:ahLst/>
              <a:cxnLst/>
              <a:rect l="l" t="t" r="r" b="b"/>
              <a:pathLst>
                <a:path w="2190242" h="1216787">
                  <a:moveTo>
                    <a:pt x="0" y="0"/>
                  </a:moveTo>
                  <a:lnTo>
                    <a:pt x="2190242" y="0"/>
                  </a:lnTo>
                  <a:lnTo>
                    <a:pt x="2190242" y="1216787"/>
                  </a:lnTo>
                  <a:lnTo>
                    <a:pt x="0" y="1216787"/>
                  </a:lnTo>
                  <a:lnTo>
                    <a:pt x="0" y="0"/>
                  </a:lnTo>
                  <a:close/>
                </a:path>
              </a:pathLst>
            </a:custGeom>
            <a:blipFill>
              <a:blip r:embed="rId7"/>
              <a:stretch>
                <a:fillRect l="-94" r="-95" b="-1"/>
              </a:stretch>
            </a:blipFill>
          </p:spPr>
        </p:sp>
      </p:grpSp>
      <p:grpSp>
        <p:nvGrpSpPr>
          <p:cNvPr id="8" name="Group 8"/>
          <p:cNvGrpSpPr/>
          <p:nvPr/>
        </p:nvGrpSpPr>
        <p:grpSpPr>
          <a:xfrm>
            <a:off x="878586" y="6575448"/>
            <a:ext cx="2243592" cy="3348645"/>
            <a:chOff x="0" y="0"/>
            <a:chExt cx="2991456" cy="4464860"/>
          </a:xfrm>
        </p:grpSpPr>
        <p:sp>
          <p:nvSpPr>
            <p:cNvPr id="9" name="Freeform 9"/>
            <p:cNvSpPr/>
            <p:nvPr/>
          </p:nvSpPr>
          <p:spPr>
            <a:xfrm>
              <a:off x="0" y="0"/>
              <a:ext cx="2991485" cy="4464812"/>
            </a:xfrm>
            <a:custGeom>
              <a:avLst/>
              <a:gdLst/>
              <a:ahLst/>
              <a:cxnLst/>
              <a:rect l="l" t="t" r="r" b="b"/>
              <a:pathLst>
                <a:path w="2991485" h="4464812">
                  <a:moveTo>
                    <a:pt x="0" y="0"/>
                  </a:moveTo>
                  <a:lnTo>
                    <a:pt x="2991485" y="0"/>
                  </a:lnTo>
                  <a:lnTo>
                    <a:pt x="2991485" y="4464812"/>
                  </a:lnTo>
                  <a:lnTo>
                    <a:pt x="0" y="4464812"/>
                  </a:lnTo>
                  <a:lnTo>
                    <a:pt x="0" y="0"/>
                  </a:lnTo>
                  <a:close/>
                </a:path>
              </a:pathLst>
            </a:custGeom>
            <a:blipFill>
              <a:blip r:embed="rId8"/>
              <a:stretch>
                <a:fillRect l="-5" r="-4" b="-1"/>
              </a:stretch>
            </a:blipFill>
          </p:spPr>
        </p:sp>
      </p:grpSp>
      <p:grpSp>
        <p:nvGrpSpPr>
          <p:cNvPr id="10" name="Group 10"/>
          <p:cNvGrpSpPr/>
          <p:nvPr/>
        </p:nvGrpSpPr>
        <p:grpSpPr>
          <a:xfrm>
            <a:off x="3662239" y="6575448"/>
            <a:ext cx="2452882" cy="3348645"/>
            <a:chOff x="0" y="0"/>
            <a:chExt cx="3270509" cy="4464860"/>
          </a:xfrm>
        </p:grpSpPr>
        <p:sp>
          <p:nvSpPr>
            <p:cNvPr id="11" name="Freeform 11"/>
            <p:cNvSpPr/>
            <p:nvPr/>
          </p:nvSpPr>
          <p:spPr>
            <a:xfrm>
              <a:off x="0" y="0"/>
              <a:ext cx="3270504" cy="4464812"/>
            </a:xfrm>
            <a:custGeom>
              <a:avLst/>
              <a:gdLst/>
              <a:ahLst/>
              <a:cxnLst/>
              <a:rect l="l" t="t" r="r" b="b"/>
              <a:pathLst>
                <a:path w="3270504" h="4464812">
                  <a:moveTo>
                    <a:pt x="0" y="0"/>
                  </a:moveTo>
                  <a:lnTo>
                    <a:pt x="3270504" y="0"/>
                  </a:lnTo>
                  <a:lnTo>
                    <a:pt x="3270504" y="4464812"/>
                  </a:lnTo>
                  <a:lnTo>
                    <a:pt x="0" y="4464812"/>
                  </a:lnTo>
                  <a:lnTo>
                    <a:pt x="0" y="0"/>
                  </a:lnTo>
                  <a:close/>
                </a:path>
              </a:pathLst>
            </a:custGeom>
            <a:blipFill>
              <a:blip r:embed="rId9"/>
              <a:stretch>
                <a:fillRect l="-14" r="-15" b="-1"/>
              </a:stretch>
            </a:blipFill>
          </p:spPr>
        </p:sp>
      </p:grpSp>
      <p:sp>
        <p:nvSpPr>
          <p:cNvPr id="12" name="TextBox 12"/>
          <p:cNvSpPr txBox="1"/>
          <p:nvPr/>
        </p:nvSpPr>
        <p:spPr>
          <a:xfrm rot="-181529">
            <a:off x="57995" y="3270028"/>
            <a:ext cx="9703600" cy="3290824"/>
          </a:xfrm>
          <a:prstGeom prst="rect">
            <a:avLst/>
          </a:prstGeom>
        </p:spPr>
        <p:txBody>
          <a:bodyPr lIns="0" tIns="0" rIns="0" bIns="0" rtlCol="0" anchor="t">
            <a:spAutoFit/>
          </a:bodyPr>
          <a:lstStyle/>
          <a:p>
            <a:pPr algn="ctr">
              <a:lnSpc>
                <a:spcPts val="11918"/>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412</Words>
  <Application>Microsoft Office PowerPoint</Application>
  <PresentationFormat>Custom</PresentationFormat>
  <Paragraphs>47</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Canva Sans Bold</vt:lpstr>
      <vt:lpstr>Calibri (MS)</vt:lpstr>
      <vt:lpstr>Porcelain</vt:lpstr>
      <vt:lpstr>Nunito Bold</vt:lpstr>
      <vt:lpstr>Nunito</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LTW Kids 2026</dc:title>
  <cp:lastModifiedBy>angellette anne ambion</cp:lastModifiedBy>
  <cp:revision>2</cp:revision>
  <dcterms:created xsi:type="dcterms:W3CDTF">2006-08-16T00:00:00Z</dcterms:created>
  <dcterms:modified xsi:type="dcterms:W3CDTF">2026-01-14T07:12:44Z</dcterms:modified>
  <dc:identifier>DAG9kIgkx1c</dc:identifier>
</cp:coreProperties>
</file>