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Porcelain" charset="1" panose="00000000000000000000"/>
      <p:regular r:id="rId20"/>
    </p:embeddedFont>
    <p:embeddedFont>
      <p:font typeface="Nunito" charset="1" panose="00000000000000000000"/>
      <p:regular r:id="rId21"/>
    </p:embeddedFont>
    <p:embeddedFont>
      <p:font typeface="Nunito Bold" charset="1" panose="00000000000000000000"/>
      <p:regular r:id="rId22"/>
    </p:embeddedFont>
    <p:embeddedFont>
      <p:font typeface="Canva Sans Bold" charset="1" panose="020B0803030501040103"/>
      <p:regular r:id="rId23"/>
    </p:embeddedFont>
    <p:embeddedFont>
      <p:font typeface="Calibri (MS)" charset="1" panose="020F0502020204030204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7544" y="454101"/>
            <a:ext cx="11952449" cy="7320875"/>
          </a:xfrm>
          <a:custGeom>
            <a:avLst/>
            <a:gdLst/>
            <a:ahLst/>
            <a:cxnLst/>
            <a:rect r="r" b="b" t="t" l="l"/>
            <a:pathLst>
              <a:path h="7320875" w="11952449">
                <a:moveTo>
                  <a:pt x="0" y="0"/>
                </a:moveTo>
                <a:lnTo>
                  <a:pt x="11952449" y="0"/>
                </a:lnTo>
                <a:lnTo>
                  <a:pt x="11952449" y="7320875"/>
                </a:lnTo>
                <a:lnTo>
                  <a:pt x="0" y="732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0" r="0" b="-1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360721">
            <a:off x="11867876" y="-1064824"/>
            <a:ext cx="4043743" cy="2603160"/>
          </a:xfrm>
          <a:custGeom>
            <a:avLst/>
            <a:gdLst/>
            <a:ahLst/>
            <a:cxnLst/>
            <a:rect r="r" b="b" t="t" l="l"/>
            <a:pathLst>
              <a:path h="2603160" w="4043743">
                <a:moveTo>
                  <a:pt x="0" y="0"/>
                </a:moveTo>
                <a:lnTo>
                  <a:pt x="4043743" y="0"/>
                </a:lnTo>
                <a:lnTo>
                  <a:pt x="4043743" y="2603160"/>
                </a:lnTo>
                <a:lnTo>
                  <a:pt x="0" y="260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0" t="0" r="-16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54276" y="1438460"/>
            <a:ext cx="10433724" cy="8229600"/>
            <a:chOff x="0" y="0"/>
            <a:chExt cx="13911632" cy="1097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911580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3911580">
                  <a:moveTo>
                    <a:pt x="0" y="0"/>
                  </a:moveTo>
                  <a:lnTo>
                    <a:pt x="13911580" y="0"/>
                  </a:lnTo>
                  <a:lnTo>
                    <a:pt x="1391158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0" r="0" b="-2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7696" y="247287"/>
            <a:ext cx="1642686" cy="912603"/>
            <a:chOff x="0" y="0"/>
            <a:chExt cx="2190248" cy="12168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0242" cy="1216787"/>
            </a:xfrm>
            <a:custGeom>
              <a:avLst/>
              <a:gdLst/>
              <a:ahLst/>
              <a:cxnLst/>
              <a:rect r="r" b="b" t="t" l="l"/>
              <a:pathLst>
                <a:path h="1216787" w="2190242">
                  <a:moveTo>
                    <a:pt x="0" y="0"/>
                  </a:moveTo>
                  <a:lnTo>
                    <a:pt x="2190242" y="0"/>
                  </a:lnTo>
                  <a:lnTo>
                    <a:pt x="2190242" y="1216787"/>
                  </a:lnTo>
                  <a:lnTo>
                    <a:pt x="0" y="1216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" t="0" r="-95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78586" y="6575448"/>
            <a:ext cx="2243592" cy="3348645"/>
            <a:chOff x="0" y="0"/>
            <a:chExt cx="2991456" cy="44648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91485" cy="4464812"/>
            </a:xfrm>
            <a:custGeom>
              <a:avLst/>
              <a:gdLst/>
              <a:ahLst/>
              <a:cxnLst/>
              <a:rect r="r" b="b" t="t" l="l"/>
              <a:pathLst>
                <a:path h="4464812" w="2991485">
                  <a:moveTo>
                    <a:pt x="0" y="0"/>
                  </a:moveTo>
                  <a:lnTo>
                    <a:pt x="2991485" y="0"/>
                  </a:lnTo>
                  <a:lnTo>
                    <a:pt x="2991485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" t="0" r="-4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662239" y="6575448"/>
            <a:ext cx="2452882" cy="3348645"/>
            <a:chOff x="0" y="0"/>
            <a:chExt cx="3270509" cy="44648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70504" cy="4464812"/>
            </a:xfrm>
            <a:custGeom>
              <a:avLst/>
              <a:gdLst/>
              <a:ahLst/>
              <a:cxnLst/>
              <a:rect r="r" b="b" t="t" l="l"/>
              <a:pathLst>
                <a:path h="4464812" w="3270504">
                  <a:moveTo>
                    <a:pt x="0" y="0"/>
                  </a:moveTo>
                  <a:lnTo>
                    <a:pt x="3270504" y="0"/>
                  </a:lnTo>
                  <a:lnTo>
                    <a:pt x="3270504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" t="0" r="-15" b="-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-181529">
            <a:off x="57995" y="3270028"/>
            <a:ext cx="9703600" cy="3290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8"/>
              </a:lnSpc>
            </a:pPr>
            <a:r>
              <a:rPr lang="en-US" sz="17025">
                <a:solidFill>
                  <a:srgbClr val="5D2719"/>
                </a:solidFill>
                <a:latin typeface="Porcelain"/>
                <a:ea typeface="Porcelain"/>
                <a:cs typeface="Porcelain"/>
                <a:sym typeface="Porcelain"/>
              </a:rPr>
              <a:t>Live the Word Kids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124472" y="1028700"/>
            <a:ext cx="3813702" cy="3279784"/>
          </a:xfrm>
          <a:custGeom>
            <a:avLst/>
            <a:gdLst/>
            <a:ahLst/>
            <a:cxnLst/>
            <a:rect r="r" b="b" t="t" l="l"/>
            <a:pathLst>
              <a:path h="3279784" w="3813702">
                <a:moveTo>
                  <a:pt x="0" y="0"/>
                </a:moveTo>
                <a:lnTo>
                  <a:pt x="3813702" y="0"/>
                </a:lnTo>
                <a:lnTo>
                  <a:pt x="3813702" y="3279784"/>
                </a:lnTo>
                <a:lnTo>
                  <a:pt x="0" y="3279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0" r="0" b="-2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-281496" y="6661614"/>
            <a:ext cx="3958991" cy="3944595"/>
          </a:xfrm>
          <a:custGeom>
            <a:avLst/>
            <a:gdLst/>
            <a:ahLst/>
            <a:cxnLst/>
            <a:rect r="r" b="b" t="t" l="l"/>
            <a:pathLst>
              <a:path h="3944595" w="3958991">
                <a:moveTo>
                  <a:pt x="0" y="0"/>
                </a:moveTo>
                <a:lnTo>
                  <a:pt x="3958991" y="0"/>
                </a:lnTo>
                <a:lnTo>
                  <a:pt x="3958991" y="3944595"/>
                </a:lnTo>
                <a:lnTo>
                  <a:pt x="0" y="3944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61" r="0" b="-6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5299">
            <a:off x="1018213" y="5390055"/>
            <a:ext cx="16173060" cy="4690187"/>
          </a:xfrm>
          <a:custGeom>
            <a:avLst/>
            <a:gdLst/>
            <a:ahLst/>
            <a:cxnLst/>
            <a:rect r="r" b="b" t="t" l="l"/>
            <a:pathLst>
              <a:path h="4690187" w="16173060">
                <a:moveTo>
                  <a:pt x="0" y="0"/>
                </a:moveTo>
                <a:lnTo>
                  <a:pt x="16173060" y="0"/>
                </a:lnTo>
                <a:lnTo>
                  <a:pt x="16173060" y="4690187"/>
                </a:lnTo>
                <a:lnTo>
                  <a:pt x="0" y="46901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8" r="0" b="-5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64357">
            <a:off x="2958465" y="760611"/>
            <a:ext cx="1764075" cy="2419554"/>
          </a:xfrm>
          <a:custGeom>
            <a:avLst/>
            <a:gdLst/>
            <a:ahLst/>
            <a:cxnLst/>
            <a:rect r="r" b="b" t="t" l="l"/>
            <a:pathLst>
              <a:path h="2419554" w="1764075">
                <a:moveTo>
                  <a:pt x="0" y="0"/>
                </a:moveTo>
                <a:lnTo>
                  <a:pt x="1764075" y="0"/>
                </a:lnTo>
                <a:lnTo>
                  <a:pt x="1764075" y="2419554"/>
                </a:lnTo>
                <a:lnTo>
                  <a:pt x="0" y="24195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1" t="0" r="-21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589684" y="890044"/>
            <a:ext cx="7108633" cy="5764372"/>
            <a:chOff x="0" y="0"/>
            <a:chExt cx="9478177" cy="7685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478137" cy="7685786"/>
            </a:xfrm>
            <a:custGeom>
              <a:avLst/>
              <a:gdLst/>
              <a:ahLst/>
              <a:cxnLst/>
              <a:rect r="r" b="b" t="t" l="l"/>
              <a:pathLst>
                <a:path h="7685786" w="9478137">
                  <a:moveTo>
                    <a:pt x="0" y="0"/>
                  </a:moveTo>
                  <a:lnTo>
                    <a:pt x="9478137" y="0"/>
                  </a:lnTo>
                  <a:lnTo>
                    <a:pt x="9478137" y="7685786"/>
                  </a:lnTo>
                  <a:lnTo>
                    <a:pt x="0" y="7685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3465436" y="7881538"/>
            <a:ext cx="11278614" cy="670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3"/>
              </a:lnSpc>
            </a:pPr>
            <a:r>
              <a:rPr lang="en-US" sz="3959" spc="117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January 11</a:t>
            </a:r>
            <a:r>
              <a:rPr lang="en-US" sz="3959" spc="117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, 2026 | Cycle A Year 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22248" y="6900920"/>
            <a:ext cx="11843505" cy="1056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9"/>
              </a:lnSpc>
            </a:pPr>
            <a:r>
              <a:rPr lang="en-US" sz="10041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Feast of the Baptism of the Lord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124472" y="1028700"/>
            <a:ext cx="3813702" cy="3279784"/>
          </a:xfrm>
          <a:custGeom>
            <a:avLst/>
            <a:gdLst/>
            <a:ahLst/>
            <a:cxnLst/>
            <a:rect r="r" b="b" t="t" l="l"/>
            <a:pathLst>
              <a:path h="3279784" w="3813702">
                <a:moveTo>
                  <a:pt x="0" y="0"/>
                </a:moveTo>
                <a:lnTo>
                  <a:pt x="3813702" y="0"/>
                </a:lnTo>
                <a:lnTo>
                  <a:pt x="3813702" y="3279784"/>
                </a:lnTo>
                <a:lnTo>
                  <a:pt x="0" y="3279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0" r="0" b="-2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-281496" y="6661614"/>
            <a:ext cx="3958991" cy="3944595"/>
          </a:xfrm>
          <a:custGeom>
            <a:avLst/>
            <a:gdLst/>
            <a:ahLst/>
            <a:cxnLst/>
            <a:rect r="r" b="b" t="t" l="l"/>
            <a:pathLst>
              <a:path h="3944595" w="3958991">
                <a:moveTo>
                  <a:pt x="0" y="0"/>
                </a:moveTo>
                <a:lnTo>
                  <a:pt x="3958991" y="0"/>
                </a:lnTo>
                <a:lnTo>
                  <a:pt x="3958991" y="3944595"/>
                </a:lnTo>
                <a:lnTo>
                  <a:pt x="0" y="3944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61" r="0" b="-6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5299">
            <a:off x="1057470" y="6183560"/>
            <a:ext cx="16173060" cy="4690187"/>
          </a:xfrm>
          <a:custGeom>
            <a:avLst/>
            <a:gdLst/>
            <a:ahLst/>
            <a:cxnLst/>
            <a:rect r="r" b="b" t="t" l="l"/>
            <a:pathLst>
              <a:path h="4690187" w="16173060">
                <a:moveTo>
                  <a:pt x="0" y="0"/>
                </a:moveTo>
                <a:lnTo>
                  <a:pt x="16173060" y="0"/>
                </a:lnTo>
                <a:lnTo>
                  <a:pt x="16173060" y="4690187"/>
                </a:lnTo>
                <a:lnTo>
                  <a:pt x="0" y="46901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8" r="0" b="-5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64357">
            <a:off x="2958465" y="760611"/>
            <a:ext cx="1764075" cy="2419554"/>
          </a:xfrm>
          <a:custGeom>
            <a:avLst/>
            <a:gdLst/>
            <a:ahLst/>
            <a:cxnLst/>
            <a:rect r="r" b="b" t="t" l="l"/>
            <a:pathLst>
              <a:path h="2419554" w="1764075">
                <a:moveTo>
                  <a:pt x="0" y="0"/>
                </a:moveTo>
                <a:lnTo>
                  <a:pt x="1764075" y="0"/>
                </a:lnTo>
                <a:lnTo>
                  <a:pt x="1764075" y="2419554"/>
                </a:lnTo>
                <a:lnTo>
                  <a:pt x="0" y="24195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1" t="0" r="-21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67614" y="49082"/>
            <a:ext cx="8552772" cy="7292094"/>
          </a:xfrm>
          <a:custGeom>
            <a:avLst/>
            <a:gdLst/>
            <a:ahLst/>
            <a:cxnLst/>
            <a:rect r="r" b="b" t="t" l="l"/>
            <a:pathLst>
              <a:path h="7292094" w="8552772">
                <a:moveTo>
                  <a:pt x="0" y="0"/>
                </a:moveTo>
                <a:lnTo>
                  <a:pt x="8552772" y="0"/>
                </a:lnTo>
                <a:lnTo>
                  <a:pt x="8552772" y="7292094"/>
                </a:lnTo>
                <a:lnTo>
                  <a:pt x="0" y="72920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8644" r="0" b="-864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504693" y="8978424"/>
            <a:ext cx="11278614" cy="670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3"/>
              </a:lnSpc>
            </a:pPr>
            <a:r>
              <a:rPr lang="en-US" sz="3959" spc="117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Matthew 3:13-17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5851" y="7712651"/>
            <a:ext cx="16116299" cy="200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9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The Baptism of Jesus</a:t>
            </a:r>
          </a:p>
          <a:p>
            <a:pPr algn="ctr">
              <a:lnSpc>
                <a:spcPts val="7028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16570" y="1663590"/>
            <a:ext cx="5727430" cy="5677315"/>
            <a:chOff x="0" y="0"/>
            <a:chExt cx="10063548" cy="99754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0" y="0"/>
                  </a:moveTo>
                  <a:lnTo>
                    <a:pt x="10063607" y="0"/>
                  </a:lnTo>
                  <a:lnTo>
                    <a:pt x="10063607" y="9975469"/>
                  </a:lnTo>
                  <a:lnTo>
                    <a:pt x="0" y="9975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" t="0" r="-2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577684" y="1144428"/>
            <a:ext cx="5886808" cy="3999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2"/>
              </a:lnSpc>
            </a:pPr>
            <a:r>
              <a:rPr lang="en-US" b="true" sz="4518" spc="131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Leader:</a:t>
            </a:r>
          </a:p>
          <a:p>
            <a:pPr algn="l">
              <a:lnSpc>
                <a:spcPts val="6326"/>
              </a:lnSpc>
            </a:pPr>
            <a:r>
              <a:rPr lang="en-US" b="true" sz="4518" spc="135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A reading from the Holy Gospel according to Luke.</a:t>
            </a:r>
          </a:p>
          <a:p>
            <a:pPr algn="l">
              <a:lnSpc>
                <a:spcPts val="6466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9577684" y="5675376"/>
            <a:ext cx="5886808" cy="3245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61"/>
              </a:lnSpc>
            </a:pPr>
            <a:r>
              <a:rPr lang="en-US" b="true" sz="4619" spc="133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All: </a:t>
            </a:r>
          </a:p>
          <a:p>
            <a:pPr algn="l">
              <a:lnSpc>
                <a:spcPts val="6466"/>
              </a:lnSpc>
            </a:pPr>
            <a:r>
              <a:rPr lang="en-US" b="true" sz="4619" spc="138">
                <a:solidFill>
                  <a:srgbClr val="5B1018"/>
                </a:solidFill>
                <a:latin typeface="Nunito Bold"/>
                <a:ea typeface="Nunito Bold"/>
                <a:cs typeface="Nunito Bold"/>
                <a:sym typeface="Nunito Bold"/>
              </a:rPr>
              <a:t>Glory to You, Oh Lord.</a:t>
            </a:r>
          </a:p>
          <a:p>
            <a:pPr algn="l">
              <a:lnSpc>
                <a:spcPts val="6466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61021" y="1590903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9F3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257192" y="3276549"/>
            <a:ext cx="5886808" cy="4064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b="true" sz="4619" spc="138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At that time </a:t>
            </a:r>
            <a:r>
              <a:rPr lang="en-US" b="true" sz="4619" spc="138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Jesus arrived from Galilee and came to John at the Jordan to be baptized by him.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51056" y="1309164"/>
            <a:ext cx="1283328" cy="1326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13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862549" y="1461564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9F3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565893" y="2858009"/>
            <a:ext cx="5886808" cy="5702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b="true" sz="4619" spc="138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But John t</a:t>
            </a:r>
            <a:r>
              <a:rPr lang="en-US" b="true" sz="4619" spc="138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ried to make him change his mind. “I ought to be baptized by you,” John said, “and yet you have come to me!”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52584" y="1189349"/>
            <a:ext cx="1283328" cy="1326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14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61021" y="1590903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9F3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257192" y="3276549"/>
            <a:ext cx="5886808" cy="4883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b="true" sz="4619" spc="138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But </a:t>
            </a:r>
            <a:r>
              <a:rPr lang="en-US" b="true" sz="4619" spc="138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Jesus answered him, “Let it be so for now. For in this way we shall do all that God requires.” So John agreed.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51056" y="1309164"/>
            <a:ext cx="1283328" cy="1326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15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862549" y="1461564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9F3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565893" y="2867534"/>
            <a:ext cx="5886808" cy="5762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66"/>
              </a:lnSpc>
              <a:spcBef>
                <a:spcPct val="0"/>
              </a:spcBef>
            </a:pPr>
            <a:r>
              <a:rPr lang="en-US" b="true" sz="4119" spc="123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As soon as J</a:t>
            </a:r>
            <a:r>
              <a:rPr lang="en-US" b="true" sz="4119" spc="123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esus was baptized, he came up out of the water. Then heaven was opened to him, and he saw the Spirit of God coming down like a dove and lighting on him.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52584" y="1189349"/>
            <a:ext cx="1283328" cy="1326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61021" y="1590903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9F3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4576" t="0" r="-14576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257192" y="3276549"/>
            <a:ext cx="5886808" cy="4064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b="true" sz="4619" spc="138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Th</a:t>
            </a:r>
            <a:r>
              <a:rPr lang="en-US" b="true" sz="4619" spc="138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en a voice said from heaven, “This is my own dear Son, with whom I am pleased.”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51056" y="1309164"/>
            <a:ext cx="1283328" cy="1326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17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626931" y="3840309"/>
            <a:ext cx="6679126" cy="1303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11"/>
              </a:lnSpc>
            </a:pPr>
            <a:r>
              <a:rPr lang="en-US" sz="10456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Gospel Message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320354">
            <a:off x="3784217" y="2374026"/>
            <a:ext cx="4835881" cy="4872424"/>
          </a:xfrm>
          <a:custGeom>
            <a:avLst/>
            <a:gdLst/>
            <a:ahLst/>
            <a:cxnLst/>
            <a:rect r="r" b="b" t="t" l="l"/>
            <a:pathLst>
              <a:path h="4872424" w="4835881">
                <a:moveTo>
                  <a:pt x="0" y="0"/>
                </a:moveTo>
                <a:lnTo>
                  <a:pt x="4835881" y="0"/>
                </a:lnTo>
                <a:lnTo>
                  <a:pt x="4835881" y="4872425"/>
                </a:lnTo>
                <a:lnTo>
                  <a:pt x="0" y="487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692353">
            <a:off x="11610534" y="1402087"/>
            <a:ext cx="1954876" cy="1515029"/>
          </a:xfrm>
          <a:custGeom>
            <a:avLst/>
            <a:gdLst/>
            <a:ahLst/>
            <a:cxnLst/>
            <a:rect r="r" b="b" t="t" l="l"/>
            <a:pathLst>
              <a:path h="1515029" w="1954876">
                <a:moveTo>
                  <a:pt x="0" y="0"/>
                </a:moveTo>
                <a:lnTo>
                  <a:pt x="1954876" y="0"/>
                </a:lnTo>
                <a:lnTo>
                  <a:pt x="1954876" y="1515029"/>
                </a:lnTo>
                <a:lnTo>
                  <a:pt x="0" y="1515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09" r="0" b="-109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22860" y="1372342"/>
            <a:ext cx="4727794" cy="6640844"/>
          </a:xfrm>
          <a:custGeom>
            <a:avLst/>
            <a:gdLst/>
            <a:ahLst/>
            <a:cxnLst/>
            <a:rect r="r" b="b" t="t" l="l"/>
            <a:pathLst>
              <a:path h="6640844" w="4727794">
                <a:moveTo>
                  <a:pt x="0" y="0"/>
                </a:moveTo>
                <a:lnTo>
                  <a:pt x="4727793" y="0"/>
                </a:lnTo>
                <a:lnTo>
                  <a:pt x="4727793" y="6640844"/>
                </a:lnTo>
                <a:lnTo>
                  <a:pt x="0" y="6640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39146" y="15240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175260" y="1524742"/>
            <a:ext cx="4727794" cy="6640844"/>
          </a:xfrm>
          <a:custGeom>
            <a:avLst/>
            <a:gdLst/>
            <a:ahLst/>
            <a:cxnLst/>
            <a:rect r="r" b="b" t="t" l="l"/>
            <a:pathLst>
              <a:path h="6640844" w="4727794">
                <a:moveTo>
                  <a:pt x="0" y="0"/>
                </a:moveTo>
                <a:lnTo>
                  <a:pt x="4727793" y="0"/>
                </a:lnTo>
                <a:lnTo>
                  <a:pt x="4727793" y="6640844"/>
                </a:lnTo>
                <a:lnTo>
                  <a:pt x="0" y="6640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99705" y="996562"/>
            <a:ext cx="5816220" cy="3696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91"/>
              </a:lnSpc>
            </a:pP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Activity: </a:t>
            </a:r>
          </a:p>
          <a:p>
            <a:pPr algn="l">
              <a:lnSpc>
                <a:spcPts val="7191"/>
              </a:lnSpc>
            </a:pP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“Jesus is</a:t>
            </a: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 Baptized” Craft</a:t>
            </a:r>
          </a:p>
          <a:p>
            <a:pPr algn="l">
              <a:lnSpc>
                <a:spcPts val="719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3809468" y="3886835"/>
            <a:ext cx="5596695" cy="537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b="true" sz="3400" spc="101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Materials Needed: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Paper or Styrofoam cups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Tape or glue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Scissors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Decorative materials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Construction paper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101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Popsicle sticks or clothespins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968981" y="4424616"/>
            <a:ext cx="3019385" cy="4241147"/>
          </a:xfrm>
          <a:custGeom>
            <a:avLst/>
            <a:gdLst/>
            <a:ahLst/>
            <a:cxnLst/>
            <a:rect r="r" b="b" t="t" l="l"/>
            <a:pathLst>
              <a:path h="4241147" w="3019385">
                <a:moveTo>
                  <a:pt x="0" y="0"/>
                </a:moveTo>
                <a:lnTo>
                  <a:pt x="3019385" y="0"/>
                </a:lnTo>
                <a:lnTo>
                  <a:pt x="3019385" y="4241147"/>
                </a:lnTo>
                <a:lnTo>
                  <a:pt x="0" y="4241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13032" y="1257300"/>
            <a:ext cx="5816220" cy="1886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91"/>
              </a:lnSpc>
            </a:pP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Instru</a:t>
            </a: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ctions:</a:t>
            </a:r>
          </a:p>
          <a:p>
            <a:pPr algn="l">
              <a:lnSpc>
                <a:spcPts val="71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396114" y="2497264"/>
            <a:ext cx="5747886" cy="6761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1. Decorate your cup with “river waves” or a sunshine scene.</a:t>
            </a:r>
          </a:p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2. Add verse caption, if desired.</a:t>
            </a:r>
          </a:p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3. Carefu</a:t>
            </a: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lly stick popsicle stick through the bottom of the cup.</a:t>
            </a:r>
          </a:p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</a:t>
            </a: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 Color a Jesus figure (pre-printed or hand-drawn) and cut out.</a:t>
            </a:r>
          </a:p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5. Attach the “Jesus” onto the popsicle stick.</a:t>
            </a:r>
          </a:p>
          <a:p>
            <a:pPr algn="just">
              <a:lnSpc>
                <a:spcPts val="4063"/>
              </a:lnSpc>
            </a:pPr>
          </a:p>
          <a:p>
            <a:pPr algn="just">
              <a:lnSpc>
                <a:spcPts val="4063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9429252" y="1202722"/>
            <a:ext cx="5747886" cy="470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6. Make another stick with a dove figure, or attach the dove separately.</a:t>
            </a:r>
          </a:p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7. Watch the dove and “Jesus” go down into the cup (water) and come from above.</a:t>
            </a:r>
          </a:p>
          <a:p>
            <a:pPr algn="just">
              <a:lnSpc>
                <a:spcPts val="4063"/>
              </a:lnSpc>
            </a:pPr>
          </a:p>
          <a:p>
            <a:pPr algn="just">
              <a:lnSpc>
                <a:spcPts val="4063"/>
              </a:lnSpc>
            </a:pPr>
          </a:p>
          <a:p>
            <a:pPr algn="just">
              <a:lnSpc>
                <a:spcPts val="4063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80484" y="1626879"/>
            <a:ext cx="5917666" cy="1238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99"/>
              </a:lnSpc>
            </a:pPr>
            <a:r>
              <a:rPr lang="en-US" sz="9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Closing Prayer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3321636" y="5143500"/>
            <a:ext cx="5822364" cy="3289636"/>
          </a:xfrm>
          <a:custGeom>
            <a:avLst/>
            <a:gdLst/>
            <a:ahLst/>
            <a:cxnLst/>
            <a:rect r="r" b="b" t="t" l="l"/>
            <a:pathLst>
              <a:path h="3289636" w="5822364">
                <a:moveTo>
                  <a:pt x="0" y="0"/>
                </a:moveTo>
                <a:lnTo>
                  <a:pt x="5822364" y="0"/>
                </a:lnTo>
                <a:lnTo>
                  <a:pt x="5822364" y="3289636"/>
                </a:lnTo>
                <a:lnTo>
                  <a:pt x="0" y="3289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354" r="0" b="-35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94508" y="3026684"/>
            <a:ext cx="1676621" cy="1955243"/>
          </a:xfrm>
          <a:custGeom>
            <a:avLst/>
            <a:gdLst/>
            <a:ahLst/>
            <a:cxnLst/>
            <a:rect r="r" b="b" t="t" l="l"/>
            <a:pathLst>
              <a:path h="1955243" w="1676621">
                <a:moveTo>
                  <a:pt x="0" y="0"/>
                </a:moveTo>
                <a:lnTo>
                  <a:pt x="1676621" y="0"/>
                </a:lnTo>
                <a:lnTo>
                  <a:pt x="1676621" y="1955243"/>
                </a:lnTo>
                <a:lnTo>
                  <a:pt x="0" y="19552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" t="0" r="-10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724991" y="1274454"/>
            <a:ext cx="5576545" cy="7010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Dear God,</a:t>
            </a:r>
          </a:p>
          <a:p>
            <a:pPr algn="just">
              <a:lnSpc>
                <a:spcPts val="4228"/>
              </a:lnSpc>
            </a:pPr>
          </a:p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Thank you for baptism</a:t>
            </a:r>
          </a:p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Thank you for washing our sins and making us clean</a:t>
            </a:r>
          </a:p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Help us remember that, and live in your presence</a:t>
            </a:r>
          </a:p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Thank you for your son Jesus</a:t>
            </a:r>
          </a:p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Thank you for your love</a:t>
            </a:r>
          </a:p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We love you, God!</a:t>
            </a:r>
          </a:p>
          <a:p>
            <a:pPr algn="just">
              <a:lnSpc>
                <a:spcPts val="4228"/>
              </a:lnSpc>
            </a:pPr>
          </a:p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 Jesus’s name, </a:t>
            </a:r>
          </a:p>
          <a:p>
            <a:pPr algn="just">
              <a:lnSpc>
                <a:spcPts val="4228"/>
              </a:lnSpc>
            </a:pPr>
            <a:r>
              <a:rPr lang="en-US" sz="352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Amen!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9F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7544" y="454101"/>
            <a:ext cx="11952449" cy="7320875"/>
          </a:xfrm>
          <a:custGeom>
            <a:avLst/>
            <a:gdLst/>
            <a:ahLst/>
            <a:cxnLst/>
            <a:rect r="r" b="b" t="t" l="l"/>
            <a:pathLst>
              <a:path h="7320875" w="11952449">
                <a:moveTo>
                  <a:pt x="0" y="0"/>
                </a:moveTo>
                <a:lnTo>
                  <a:pt x="11952449" y="0"/>
                </a:lnTo>
                <a:lnTo>
                  <a:pt x="11952449" y="7320875"/>
                </a:lnTo>
                <a:lnTo>
                  <a:pt x="0" y="732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0" r="0" b="-1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360721">
            <a:off x="11867876" y="-1064824"/>
            <a:ext cx="4043743" cy="2603160"/>
          </a:xfrm>
          <a:custGeom>
            <a:avLst/>
            <a:gdLst/>
            <a:ahLst/>
            <a:cxnLst/>
            <a:rect r="r" b="b" t="t" l="l"/>
            <a:pathLst>
              <a:path h="2603160" w="4043743">
                <a:moveTo>
                  <a:pt x="0" y="0"/>
                </a:moveTo>
                <a:lnTo>
                  <a:pt x="4043743" y="0"/>
                </a:lnTo>
                <a:lnTo>
                  <a:pt x="4043743" y="2603160"/>
                </a:lnTo>
                <a:lnTo>
                  <a:pt x="0" y="260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0" t="0" r="-16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54276" y="1438460"/>
            <a:ext cx="10433724" cy="8229600"/>
            <a:chOff x="0" y="0"/>
            <a:chExt cx="13911632" cy="1097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911580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3911580">
                  <a:moveTo>
                    <a:pt x="0" y="0"/>
                  </a:moveTo>
                  <a:lnTo>
                    <a:pt x="13911580" y="0"/>
                  </a:lnTo>
                  <a:lnTo>
                    <a:pt x="1391158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0" r="0" b="-2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7696" y="247287"/>
            <a:ext cx="1642686" cy="912603"/>
            <a:chOff x="0" y="0"/>
            <a:chExt cx="2190248" cy="12168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0242" cy="1216787"/>
            </a:xfrm>
            <a:custGeom>
              <a:avLst/>
              <a:gdLst/>
              <a:ahLst/>
              <a:cxnLst/>
              <a:rect r="r" b="b" t="t" l="l"/>
              <a:pathLst>
                <a:path h="1216787" w="2190242">
                  <a:moveTo>
                    <a:pt x="0" y="0"/>
                  </a:moveTo>
                  <a:lnTo>
                    <a:pt x="2190242" y="0"/>
                  </a:lnTo>
                  <a:lnTo>
                    <a:pt x="2190242" y="1216787"/>
                  </a:lnTo>
                  <a:lnTo>
                    <a:pt x="0" y="1216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" t="0" r="-95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78586" y="6575448"/>
            <a:ext cx="2243592" cy="3348645"/>
            <a:chOff x="0" y="0"/>
            <a:chExt cx="2991456" cy="44648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91485" cy="4464812"/>
            </a:xfrm>
            <a:custGeom>
              <a:avLst/>
              <a:gdLst/>
              <a:ahLst/>
              <a:cxnLst/>
              <a:rect r="r" b="b" t="t" l="l"/>
              <a:pathLst>
                <a:path h="4464812" w="2991485">
                  <a:moveTo>
                    <a:pt x="0" y="0"/>
                  </a:moveTo>
                  <a:lnTo>
                    <a:pt x="2991485" y="0"/>
                  </a:lnTo>
                  <a:lnTo>
                    <a:pt x="2991485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" t="0" r="-4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662239" y="6575448"/>
            <a:ext cx="2452882" cy="3348645"/>
            <a:chOff x="0" y="0"/>
            <a:chExt cx="3270509" cy="44648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70504" cy="4464812"/>
            </a:xfrm>
            <a:custGeom>
              <a:avLst/>
              <a:gdLst/>
              <a:ahLst/>
              <a:cxnLst/>
              <a:rect r="r" b="b" t="t" l="l"/>
              <a:pathLst>
                <a:path h="4464812" w="3270504">
                  <a:moveTo>
                    <a:pt x="0" y="0"/>
                  </a:moveTo>
                  <a:lnTo>
                    <a:pt x="3270504" y="0"/>
                  </a:lnTo>
                  <a:lnTo>
                    <a:pt x="3270504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" t="0" r="-15" b="-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-181529">
            <a:off x="57995" y="3270028"/>
            <a:ext cx="9703600" cy="3290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8"/>
              </a:lnSpc>
            </a:pPr>
            <a:r>
              <a:rPr lang="en-US" sz="17025">
                <a:solidFill>
                  <a:srgbClr val="5D2719"/>
                </a:solidFill>
                <a:latin typeface="Porcelain"/>
                <a:ea typeface="Porcelain"/>
                <a:cs typeface="Porcelain"/>
                <a:sym typeface="Porcelain"/>
              </a:rPr>
              <a:t>Live the Word Kids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DAG9kIgkx1c</dc:identifier>
  <dcterms:modified xsi:type="dcterms:W3CDTF">2011-08-01T06:04:30Z</dcterms:modified>
  <cp:revision>1</cp:revision>
  <dc:title>LTW Kids 2026</dc:title>
</cp:coreProperties>
</file>