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70" r:id="rId9"/>
    <p:sldId id="265" r:id="rId10"/>
    <p:sldId id="266" r:id="rId11"/>
    <p:sldId id="267" r:id="rId12"/>
    <p:sldId id="268" r:id="rId13"/>
    <p:sldId id="269" r:id="rId14"/>
  </p:sldIdLst>
  <p:sldSz cx="18288000" cy="10287000"/>
  <p:notesSz cx="6858000" cy="9144000"/>
  <p:embeddedFontLst>
    <p:embeddedFont>
      <p:font typeface="Calibri (MS)" panose="020B0604020202020204" charset="0"/>
      <p:regular r:id="rId15"/>
    </p:embeddedFont>
    <p:embeddedFont>
      <p:font typeface="Canva Sans Bold" panose="020B0604020202020204" charset="0"/>
      <p:regular r:id="rId16"/>
    </p:embeddedFont>
    <p:embeddedFont>
      <p:font typeface="Nunito" pitchFamily="2" charset="0"/>
      <p:regular r:id="rId17"/>
      <p:bold r:id="rId18"/>
      <p:italic r:id="rId19"/>
      <p:boldItalic r:id="rId20"/>
    </p:embeddedFont>
    <p:embeddedFont>
      <p:font typeface="Nunito Bold" charset="0"/>
      <p:regular r:id="rId21"/>
    </p:embeddedFont>
    <p:embeddedFont>
      <p:font typeface="Porcelain" panose="020B0604020202020204" charset="0"/>
      <p:regular r:id="rId2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E1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p:scale>
          <a:sx n="33" d="100"/>
          <a:sy n="33" d="100"/>
        </p:scale>
        <p:origin x="1536" y="46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7.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font" Target="fonts/font1.fntdata"/><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8.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2/3/2026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sv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svg"/><Relationship Id="rId7" Type="http://schemas.openxmlformats.org/officeDocument/2006/relationships/image" Target="../media/image14.sv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sv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svg"/></Relationships>
</file>

<file path=ppt/slides/_rels/slide3.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9.png"/><Relationship Id="rId7"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 Id="rId6" Type="http://schemas.openxmlformats.org/officeDocument/2006/relationships/image" Target="../media/image12.svg"/><Relationship Id="rId5" Type="http://schemas.openxmlformats.org/officeDocument/2006/relationships/image" Target="../media/image11.png"/><Relationship Id="rId10" Type="http://schemas.openxmlformats.org/officeDocument/2006/relationships/image" Target="../media/image16.svg"/><Relationship Id="rId4" Type="http://schemas.openxmlformats.org/officeDocument/2006/relationships/image" Target="../media/image10.svg"/><Relationship Id="rId9" Type="http://schemas.openxmlformats.org/officeDocument/2006/relationships/image" Target="../media/image15.png"/></Relationships>
</file>

<file path=ppt/slides/_rels/slide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1.png"/><Relationship Id="rId1" Type="http://schemas.openxmlformats.org/officeDocument/2006/relationships/slideLayout" Target="../slideLayouts/slideLayout7.xml"/><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31.svg"/><Relationship Id="rId5" Type="http://schemas.openxmlformats.org/officeDocument/2006/relationships/image" Target="../media/image30.png"/><Relationship Id="rId4" Type="http://schemas.openxmlformats.org/officeDocument/2006/relationships/image" Target="../media/image29.svg"/></Relationships>
</file>

<file path=ppt/slides/_rels/slide1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37.svg"/><Relationship Id="rId5" Type="http://schemas.openxmlformats.org/officeDocument/2006/relationships/image" Target="../media/image36.png"/><Relationship Id="rId4" Type="http://schemas.openxmlformats.org/officeDocument/2006/relationships/image" Target="../media/image35.svg"/></Relationships>
</file>

<file path=ppt/slides/_rels/slide1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sv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 Id="rId9"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8E18"/>
        </a:solidFill>
        <a:effectLst/>
      </p:bgPr>
    </p:bg>
    <p:spTree>
      <p:nvGrpSpPr>
        <p:cNvPr id="1" name=""/>
        <p:cNvGrpSpPr/>
        <p:nvPr/>
      </p:nvGrpSpPr>
      <p:grpSpPr>
        <a:xfrm>
          <a:off x="0" y="0"/>
          <a:ext cx="0" cy="0"/>
          <a:chOff x="0" y="0"/>
          <a:chExt cx="0" cy="0"/>
        </a:xfrm>
      </p:grpSpPr>
      <p:sp>
        <p:nvSpPr>
          <p:cNvPr id="2" name="Freeform 2"/>
          <p:cNvSpPr/>
          <p:nvPr/>
        </p:nvSpPr>
        <p:spPr>
          <a:xfrm>
            <a:off x="-1087544" y="454101"/>
            <a:ext cx="11952449" cy="7320875"/>
          </a:xfrm>
          <a:custGeom>
            <a:avLst/>
            <a:gdLst/>
            <a:ahLst/>
            <a:cxnLst/>
            <a:rect l="l" t="t" r="r" b="b"/>
            <a:pathLst>
              <a:path w="11952449" h="7320875">
                <a:moveTo>
                  <a:pt x="0" y="0"/>
                </a:moveTo>
                <a:lnTo>
                  <a:pt x="11952449" y="0"/>
                </a:lnTo>
                <a:lnTo>
                  <a:pt x="11952449" y="7320875"/>
                </a:lnTo>
                <a:lnTo>
                  <a:pt x="0" y="7320875"/>
                </a:lnTo>
                <a:lnTo>
                  <a:pt x="0" y="0"/>
                </a:lnTo>
                <a:close/>
              </a:path>
            </a:pathLst>
          </a:custGeom>
          <a:blipFill>
            <a:blip r:embed="rId2">
              <a:extLst>
                <a:ext uri="{96DAC541-7B7A-43D3-8B79-37D633B846F1}">
                  <asvg:svgBlip xmlns:asvg="http://schemas.microsoft.com/office/drawing/2016/SVG/main" r:embed="rId3"/>
                </a:ext>
              </a:extLst>
            </a:blip>
            <a:stretch>
              <a:fillRect t="-150" b="-150"/>
            </a:stretch>
          </a:blipFill>
        </p:spPr>
      </p:sp>
      <p:sp>
        <p:nvSpPr>
          <p:cNvPr id="3" name="Freeform 3"/>
          <p:cNvSpPr/>
          <p:nvPr/>
        </p:nvSpPr>
        <p:spPr>
          <a:xfrm rot="-1360721">
            <a:off x="11867876" y="-1064824"/>
            <a:ext cx="4043743" cy="2603160"/>
          </a:xfrm>
          <a:custGeom>
            <a:avLst/>
            <a:gdLst/>
            <a:ahLst/>
            <a:cxnLst/>
            <a:rect l="l" t="t" r="r" b="b"/>
            <a:pathLst>
              <a:path w="4043743" h="2603160">
                <a:moveTo>
                  <a:pt x="0" y="0"/>
                </a:moveTo>
                <a:lnTo>
                  <a:pt x="4043743" y="0"/>
                </a:lnTo>
                <a:lnTo>
                  <a:pt x="4043743" y="2603160"/>
                </a:lnTo>
                <a:lnTo>
                  <a:pt x="0" y="2603160"/>
                </a:lnTo>
                <a:lnTo>
                  <a:pt x="0" y="0"/>
                </a:lnTo>
                <a:close/>
              </a:path>
            </a:pathLst>
          </a:custGeom>
          <a:blipFill>
            <a:blip r:embed="rId4">
              <a:extLst>
                <a:ext uri="{96DAC541-7B7A-43D3-8B79-37D633B846F1}">
                  <asvg:svgBlip xmlns:asvg="http://schemas.microsoft.com/office/drawing/2016/SVG/main" r:embed="rId5"/>
                </a:ext>
              </a:extLst>
            </a:blip>
            <a:stretch>
              <a:fillRect l="-160" r="-160"/>
            </a:stretch>
          </a:blipFill>
        </p:spPr>
      </p:sp>
      <p:grpSp>
        <p:nvGrpSpPr>
          <p:cNvPr id="4" name="Group 4"/>
          <p:cNvGrpSpPr/>
          <p:nvPr/>
        </p:nvGrpSpPr>
        <p:grpSpPr>
          <a:xfrm>
            <a:off x="7854276" y="1438460"/>
            <a:ext cx="10433724" cy="8229600"/>
            <a:chOff x="0" y="0"/>
            <a:chExt cx="13911632" cy="10972800"/>
          </a:xfrm>
        </p:grpSpPr>
        <p:sp>
          <p:nvSpPr>
            <p:cNvPr id="5" name="Freeform 5"/>
            <p:cNvSpPr/>
            <p:nvPr/>
          </p:nvSpPr>
          <p:spPr>
            <a:xfrm>
              <a:off x="0" y="0"/>
              <a:ext cx="13911580" cy="10972800"/>
            </a:xfrm>
            <a:custGeom>
              <a:avLst/>
              <a:gdLst/>
              <a:ahLst/>
              <a:cxnLst/>
              <a:rect l="l" t="t" r="r" b="b"/>
              <a:pathLst>
                <a:path w="13911580" h="10972800">
                  <a:moveTo>
                    <a:pt x="0" y="0"/>
                  </a:moveTo>
                  <a:lnTo>
                    <a:pt x="13911580" y="0"/>
                  </a:lnTo>
                  <a:lnTo>
                    <a:pt x="13911580" y="10972800"/>
                  </a:lnTo>
                  <a:lnTo>
                    <a:pt x="0" y="10972800"/>
                  </a:lnTo>
                  <a:lnTo>
                    <a:pt x="0" y="0"/>
                  </a:lnTo>
                  <a:close/>
                </a:path>
              </a:pathLst>
            </a:custGeom>
            <a:blipFill>
              <a:blip r:embed="rId6"/>
              <a:stretch>
                <a:fillRect t="-20" b="-20"/>
              </a:stretch>
            </a:blipFill>
          </p:spPr>
        </p:sp>
      </p:grpSp>
      <p:grpSp>
        <p:nvGrpSpPr>
          <p:cNvPr id="6" name="Group 6"/>
          <p:cNvGrpSpPr/>
          <p:nvPr/>
        </p:nvGrpSpPr>
        <p:grpSpPr>
          <a:xfrm>
            <a:off x="357696" y="247287"/>
            <a:ext cx="1642686" cy="912603"/>
            <a:chOff x="0" y="0"/>
            <a:chExt cx="2190248" cy="1216804"/>
          </a:xfrm>
        </p:grpSpPr>
        <p:sp>
          <p:nvSpPr>
            <p:cNvPr id="7" name="Freeform 7"/>
            <p:cNvSpPr/>
            <p:nvPr/>
          </p:nvSpPr>
          <p:spPr>
            <a:xfrm>
              <a:off x="0" y="0"/>
              <a:ext cx="2190242" cy="1216787"/>
            </a:xfrm>
            <a:custGeom>
              <a:avLst/>
              <a:gdLst/>
              <a:ahLst/>
              <a:cxnLst/>
              <a:rect l="l" t="t" r="r" b="b"/>
              <a:pathLst>
                <a:path w="2190242" h="1216787">
                  <a:moveTo>
                    <a:pt x="0" y="0"/>
                  </a:moveTo>
                  <a:lnTo>
                    <a:pt x="2190242" y="0"/>
                  </a:lnTo>
                  <a:lnTo>
                    <a:pt x="2190242" y="1216787"/>
                  </a:lnTo>
                  <a:lnTo>
                    <a:pt x="0" y="1216787"/>
                  </a:lnTo>
                  <a:lnTo>
                    <a:pt x="0" y="0"/>
                  </a:lnTo>
                  <a:close/>
                </a:path>
              </a:pathLst>
            </a:custGeom>
            <a:blipFill>
              <a:blip r:embed="rId7"/>
              <a:stretch>
                <a:fillRect l="-94" r="-95" b="-1"/>
              </a:stretch>
            </a:blipFill>
          </p:spPr>
        </p:sp>
      </p:grpSp>
      <p:grpSp>
        <p:nvGrpSpPr>
          <p:cNvPr id="8" name="Group 8"/>
          <p:cNvGrpSpPr/>
          <p:nvPr/>
        </p:nvGrpSpPr>
        <p:grpSpPr>
          <a:xfrm>
            <a:off x="878586" y="6575448"/>
            <a:ext cx="2243592" cy="3348645"/>
            <a:chOff x="0" y="0"/>
            <a:chExt cx="2991456" cy="4464860"/>
          </a:xfrm>
        </p:grpSpPr>
        <p:sp>
          <p:nvSpPr>
            <p:cNvPr id="9" name="Freeform 9"/>
            <p:cNvSpPr/>
            <p:nvPr/>
          </p:nvSpPr>
          <p:spPr>
            <a:xfrm>
              <a:off x="0" y="0"/>
              <a:ext cx="2991485" cy="4464812"/>
            </a:xfrm>
            <a:custGeom>
              <a:avLst/>
              <a:gdLst/>
              <a:ahLst/>
              <a:cxnLst/>
              <a:rect l="l" t="t" r="r" b="b"/>
              <a:pathLst>
                <a:path w="2991485" h="4464812">
                  <a:moveTo>
                    <a:pt x="0" y="0"/>
                  </a:moveTo>
                  <a:lnTo>
                    <a:pt x="2991485" y="0"/>
                  </a:lnTo>
                  <a:lnTo>
                    <a:pt x="2991485" y="4464812"/>
                  </a:lnTo>
                  <a:lnTo>
                    <a:pt x="0" y="4464812"/>
                  </a:lnTo>
                  <a:lnTo>
                    <a:pt x="0" y="0"/>
                  </a:lnTo>
                  <a:close/>
                </a:path>
              </a:pathLst>
            </a:custGeom>
            <a:blipFill>
              <a:blip r:embed="rId8"/>
              <a:stretch>
                <a:fillRect l="-5" r="-4" b="-1"/>
              </a:stretch>
            </a:blipFill>
          </p:spPr>
        </p:sp>
      </p:grpSp>
      <p:grpSp>
        <p:nvGrpSpPr>
          <p:cNvPr id="10" name="Group 10"/>
          <p:cNvGrpSpPr/>
          <p:nvPr/>
        </p:nvGrpSpPr>
        <p:grpSpPr>
          <a:xfrm>
            <a:off x="3662239" y="6575448"/>
            <a:ext cx="2452882" cy="3348645"/>
            <a:chOff x="0" y="0"/>
            <a:chExt cx="3270509" cy="4464860"/>
          </a:xfrm>
        </p:grpSpPr>
        <p:sp>
          <p:nvSpPr>
            <p:cNvPr id="11" name="Freeform 11"/>
            <p:cNvSpPr/>
            <p:nvPr/>
          </p:nvSpPr>
          <p:spPr>
            <a:xfrm>
              <a:off x="0" y="0"/>
              <a:ext cx="3270504" cy="4464812"/>
            </a:xfrm>
            <a:custGeom>
              <a:avLst/>
              <a:gdLst/>
              <a:ahLst/>
              <a:cxnLst/>
              <a:rect l="l" t="t" r="r" b="b"/>
              <a:pathLst>
                <a:path w="3270504" h="4464812">
                  <a:moveTo>
                    <a:pt x="0" y="0"/>
                  </a:moveTo>
                  <a:lnTo>
                    <a:pt x="3270504" y="0"/>
                  </a:lnTo>
                  <a:lnTo>
                    <a:pt x="3270504" y="4464812"/>
                  </a:lnTo>
                  <a:lnTo>
                    <a:pt x="0" y="4464812"/>
                  </a:lnTo>
                  <a:lnTo>
                    <a:pt x="0" y="0"/>
                  </a:lnTo>
                  <a:close/>
                </a:path>
              </a:pathLst>
            </a:custGeom>
            <a:blipFill>
              <a:blip r:embed="rId9"/>
              <a:stretch>
                <a:fillRect l="-14" r="-15" b="-1"/>
              </a:stretch>
            </a:blipFill>
          </p:spPr>
        </p:sp>
      </p:grpSp>
      <p:sp>
        <p:nvSpPr>
          <p:cNvPr id="12" name="TextBox 12"/>
          <p:cNvSpPr txBox="1"/>
          <p:nvPr/>
        </p:nvSpPr>
        <p:spPr>
          <a:xfrm rot="-181529">
            <a:off x="57995" y="3270028"/>
            <a:ext cx="9703600" cy="3290824"/>
          </a:xfrm>
          <a:prstGeom prst="rect">
            <a:avLst/>
          </a:prstGeom>
        </p:spPr>
        <p:txBody>
          <a:bodyPr lIns="0" tIns="0" rIns="0" bIns="0" rtlCol="0" anchor="t">
            <a:spAutoFit/>
          </a:bodyPr>
          <a:lstStyle/>
          <a:p>
            <a:pPr algn="ctr">
              <a:lnSpc>
                <a:spcPts val="11918"/>
              </a:lnSpc>
            </a:pPr>
            <a:r>
              <a:rPr lang="en-US" sz="17025">
                <a:solidFill>
                  <a:srgbClr val="5D2719"/>
                </a:solidFill>
                <a:latin typeface="Porcelain"/>
                <a:ea typeface="Porcelain"/>
                <a:cs typeface="Porcelain"/>
                <a:sym typeface="Porcelain"/>
              </a:rPr>
              <a:t>Live the Word Kids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8E18"/>
        </a:solidFill>
        <a:effectLst/>
      </p:bgPr>
    </p:bg>
    <p:spTree>
      <p:nvGrpSpPr>
        <p:cNvPr id="1" name=""/>
        <p:cNvGrpSpPr/>
        <p:nvPr/>
      </p:nvGrpSpPr>
      <p:grpSpPr>
        <a:xfrm>
          <a:off x="0" y="0"/>
          <a:ext cx="0" cy="0"/>
          <a:chOff x="0" y="0"/>
          <a:chExt cx="0" cy="0"/>
        </a:xfrm>
      </p:grpSpPr>
      <p:sp>
        <p:nvSpPr>
          <p:cNvPr id="2" name="Freeform 2"/>
          <p:cNvSpPr/>
          <p:nvPr/>
        </p:nvSpPr>
        <p:spPr>
          <a:xfrm>
            <a:off x="15124472" y="1028700"/>
            <a:ext cx="3813702" cy="3279784"/>
          </a:xfrm>
          <a:custGeom>
            <a:avLst/>
            <a:gdLst/>
            <a:ahLst/>
            <a:cxnLst/>
            <a:rect l="l" t="t" r="r" b="b"/>
            <a:pathLst>
              <a:path w="3813702" h="3279784">
                <a:moveTo>
                  <a:pt x="0" y="0"/>
                </a:moveTo>
                <a:lnTo>
                  <a:pt x="3813702" y="0"/>
                </a:lnTo>
                <a:lnTo>
                  <a:pt x="3813702" y="3279784"/>
                </a:lnTo>
                <a:lnTo>
                  <a:pt x="0" y="3279784"/>
                </a:lnTo>
                <a:lnTo>
                  <a:pt x="0" y="0"/>
                </a:lnTo>
                <a:close/>
              </a:path>
            </a:pathLst>
          </a:custGeom>
          <a:blipFill>
            <a:blip r:embed="rId2">
              <a:extLst>
                <a:ext uri="{96DAC541-7B7A-43D3-8B79-37D633B846F1}">
                  <asvg:svgBlip xmlns:asvg="http://schemas.microsoft.com/office/drawing/2016/SVG/main" r:embed="rId3"/>
                </a:ext>
              </a:extLst>
            </a:blip>
            <a:stretch>
              <a:fillRect t="-20" b="-20"/>
            </a:stretch>
          </a:blipFill>
        </p:spPr>
      </p:sp>
      <p:sp>
        <p:nvSpPr>
          <p:cNvPr id="3" name="Freeform 3"/>
          <p:cNvSpPr/>
          <p:nvPr/>
        </p:nvSpPr>
        <p:spPr>
          <a:xfrm rot="-5400000">
            <a:off x="-281496" y="6661614"/>
            <a:ext cx="3958991" cy="3944595"/>
          </a:xfrm>
          <a:custGeom>
            <a:avLst/>
            <a:gdLst/>
            <a:ahLst/>
            <a:cxnLst/>
            <a:rect l="l" t="t" r="r" b="b"/>
            <a:pathLst>
              <a:path w="3958991" h="3944595">
                <a:moveTo>
                  <a:pt x="0" y="0"/>
                </a:moveTo>
                <a:lnTo>
                  <a:pt x="3958991" y="0"/>
                </a:lnTo>
                <a:lnTo>
                  <a:pt x="3958991" y="3944595"/>
                </a:lnTo>
                <a:lnTo>
                  <a:pt x="0" y="3944595"/>
                </a:lnTo>
                <a:lnTo>
                  <a:pt x="0" y="0"/>
                </a:lnTo>
                <a:close/>
              </a:path>
            </a:pathLst>
          </a:custGeom>
          <a:blipFill>
            <a:blip r:embed="rId4">
              <a:extLst>
                <a:ext uri="{96DAC541-7B7A-43D3-8B79-37D633B846F1}">
                  <asvg:svgBlip xmlns:asvg="http://schemas.microsoft.com/office/drawing/2016/SVG/main" r:embed="rId5"/>
                </a:ext>
              </a:extLst>
            </a:blip>
            <a:stretch>
              <a:fillRect t="-61" b="-61"/>
            </a:stretch>
          </a:blipFill>
        </p:spPr>
      </p:sp>
      <p:sp>
        <p:nvSpPr>
          <p:cNvPr id="4" name="Freeform 4"/>
          <p:cNvSpPr/>
          <p:nvPr/>
        </p:nvSpPr>
        <p:spPr>
          <a:xfrm rot="105299">
            <a:off x="1018213" y="5390055"/>
            <a:ext cx="16173060" cy="4690187"/>
          </a:xfrm>
          <a:custGeom>
            <a:avLst/>
            <a:gdLst/>
            <a:ahLst/>
            <a:cxnLst/>
            <a:rect l="l" t="t" r="r" b="b"/>
            <a:pathLst>
              <a:path w="16173060" h="4690187">
                <a:moveTo>
                  <a:pt x="0" y="0"/>
                </a:moveTo>
                <a:lnTo>
                  <a:pt x="16173060" y="0"/>
                </a:lnTo>
                <a:lnTo>
                  <a:pt x="16173060" y="4690187"/>
                </a:lnTo>
                <a:lnTo>
                  <a:pt x="0" y="4690187"/>
                </a:lnTo>
                <a:lnTo>
                  <a:pt x="0" y="0"/>
                </a:lnTo>
                <a:close/>
              </a:path>
            </a:pathLst>
          </a:custGeom>
          <a:blipFill>
            <a:blip r:embed="rId6">
              <a:extLst>
                <a:ext uri="{96DAC541-7B7A-43D3-8B79-37D633B846F1}">
                  <asvg:svgBlip xmlns:asvg="http://schemas.microsoft.com/office/drawing/2016/SVG/main" r:embed="rId7"/>
                </a:ext>
              </a:extLst>
            </a:blip>
            <a:stretch>
              <a:fillRect t="-58" b="-58"/>
            </a:stretch>
          </a:blipFill>
        </p:spPr>
      </p:sp>
      <p:sp>
        <p:nvSpPr>
          <p:cNvPr id="5" name="Freeform 5"/>
          <p:cNvSpPr/>
          <p:nvPr/>
        </p:nvSpPr>
        <p:spPr>
          <a:xfrm rot="-564357">
            <a:off x="2958465" y="760611"/>
            <a:ext cx="1764075" cy="2419554"/>
          </a:xfrm>
          <a:custGeom>
            <a:avLst/>
            <a:gdLst/>
            <a:ahLst/>
            <a:cxnLst/>
            <a:rect l="l" t="t" r="r" b="b"/>
            <a:pathLst>
              <a:path w="1764075" h="2419554">
                <a:moveTo>
                  <a:pt x="0" y="0"/>
                </a:moveTo>
                <a:lnTo>
                  <a:pt x="1764075" y="0"/>
                </a:lnTo>
                <a:lnTo>
                  <a:pt x="1764075" y="2419554"/>
                </a:lnTo>
                <a:lnTo>
                  <a:pt x="0" y="2419554"/>
                </a:lnTo>
                <a:lnTo>
                  <a:pt x="0" y="0"/>
                </a:lnTo>
                <a:close/>
              </a:path>
            </a:pathLst>
          </a:custGeom>
          <a:blipFill>
            <a:blip r:embed="rId8">
              <a:extLst>
                <a:ext uri="{96DAC541-7B7A-43D3-8B79-37D633B846F1}">
                  <asvg:svgBlip xmlns:asvg="http://schemas.microsoft.com/office/drawing/2016/SVG/main" r:embed="rId9"/>
                </a:ext>
              </a:extLst>
            </a:blip>
            <a:stretch>
              <a:fillRect l="-21" r="-21"/>
            </a:stretch>
          </a:blipFill>
        </p:spPr>
      </p:sp>
      <p:grpSp>
        <p:nvGrpSpPr>
          <p:cNvPr id="6" name="Group 6"/>
          <p:cNvGrpSpPr/>
          <p:nvPr/>
        </p:nvGrpSpPr>
        <p:grpSpPr>
          <a:xfrm>
            <a:off x="5589684" y="890044"/>
            <a:ext cx="7108633" cy="5764372"/>
            <a:chOff x="0" y="0"/>
            <a:chExt cx="9478177" cy="7685829"/>
          </a:xfrm>
        </p:grpSpPr>
        <p:sp>
          <p:nvSpPr>
            <p:cNvPr id="7" name="Freeform 7"/>
            <p:cNvSpPr/>
            <p:nvPr/>
          </p:nvSpPr>
          <p:spPr>
            <a:xfrm>
              <a:off x="0" y="0"/>
              <a:ext cx="9478137" cy="7685786"/>
            </a:xfrm>
            <a:custGeom>
              <a:avLst/>
              <a:gdLst/>
              <a:ahLst/>
              <a:cxnLst/>
              <a:rect l="l" t="t" r="r" b="b"/>
              <a:pathLst>
                <a:path w="9478137" h="7685786">
                  <a:moveTo>
                    <a:pt x="0" y="0"/>
                  </a:moveTo>
                  <a:lnTo>
                    <a:pt x="9478137" y="0"/>
                  </a:lnTo>
                  <a:lnTo>
                    <a:pt x="9478137" y="7685786"/>
                  </a:lnTo>
                  <a:lnTo>
                    <a:pt x="0" y="7685786"/>
                  </a:lnTo>
                  <a:lnTo>
                    <a:pt x="0" y="0"/>
                  </a:lnTo>
                  <a:close/>
                </a:path>
              </a:pathLst>
            </a:custGeom>
            <a:blipFill>
              <a:blip r:embed="rId10"/>
              <a:stretch>
                <a:fillRect/>
              </a:stretch>
            </a:blipFill>
          </p:spPr>
        </p:sp>
      </p:grpSp>
      <p:sp>
        <p:nvSpPr>
          <p:cNvPr id="8" name="TextBox 8"/>
          <p:cNvSpPr txBox="1"/>
          <p:nvPr/>
        </p:nvSpPr>
        <p:spPr>
          <a:xfrm>
            <a:off x="3504678" y="8293241"/>
            <a:ext cx="11278614" cy="681340"/>
          </a:xfrm>
          <a:prstGeom prst="rect">
            <a:avLst/>
          </a:prstGeom>
        </p:spPr>
        <p:txBody>
          <a:bodyPr lIns="0" tIns="0" rIns="0" bIns="0" rtlCol="0" anchor="t">
            <a:spAutoFit/>
          </a:bodyPr>
          <a:lstStyle/>
          <a:p>
            <a:pPr algn="ctr">
              <a:lnSpc>
                <a:spcPts val="5543"/>
              </a:lnSpc>
            </a:pPr>
            <a:r>
              <a:rPr lang="en-US" sz="3959" spc="117" dirty="0">
                <a:solidFill>
                  <a:srgbClr val="5A3114"/>
                </a:solidFill>
                <a:latin typeface="Nunito"/>
                <a:ea typeface="Nunito"/>
                <a:cs typeface="Nunito"/>
                <a:sym typeface="Nunito"/>
              </a:rPr>
              <a:t>February 8, 2026 | Cycle A Year 2</a:t>
            </a:r>
          </a:p>
        </p:txBody>
      </p:sp>
      <p:sp>
        <p:nvSpPr>
          <p:cNvPr id="9" name="TextBox 9"/>
          <p:cNvSpPr txBox="1"/>
          <p:nvPr/>
        </p:nvSpPr>
        <p:spPr>
          <a:xfrm>
            <a:off x="3182990" y="7206739"/>
            <a:ext cx="11843505" cy="1056818"/>
          </a:xfrm>
          <a:prstGeom prst="rect">
            <a:avLst/>
          </a:prstGeom>
        </p:spPr>
        <p:txBody>
          <a:bodyPr lIns="0" tIns="0" rIns="0" bIns="0" rtlCol="0" anchor="t">
            <a:spAutoFit/>
          </a:bodyPr>
          <a:lstStyle/>
          <a:p>
            <a:pPr algn="ctr">
              <a:lnSpc>
                <a:spcPts val="7029"/>
              </a:lnSpc>
            </a:pPr>
            <a:r>
              <a:rPr lang="en-US" sz="10041" dirty="0">
                <a:solidFill>
                  <a:srgbClr val="5A3114"/>
                </a:solidFill>
                <a:latin typeface="Porcelain"/>
                <a:ea typeface="Porcelain"/>
                <a:cs typeface="Porcelain"/>
                <a:sym typeface="Porcelain"/>
              </a:rPr>
              <a:t>5th Sunday in Ordinary Time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8E18"/>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DE95202-D750-DFB2-51B8-9725DB56DFEE}"/>
              </a:ext>
            </a:extLst>
          </p:cNvPr>
          <p:cNvPicPr>
            <a:picLocks noChangeAspect="1"/>
          </p:cNvPicPr>
          <p:nvPr/>
        </p:nvPicPr>
        <p:blipFill>
          <a:blip r:embed="rId2"/>
          <a:srcRect b="8582"/>
          <a:stretch>
            <a:fillRect/>
          </a:stretch>
        </p:blipFill>
        <p:spPr>
          <a:xfrm>
            <a:off x="4098128" y="1"/>
            <a:ext cx="10880837" cy="6978950"/>
          </a:xfrm>
          <a:prstGeom prst="rect">
            <a:avLst/>
          </a:prstGeom>
        </p:spPr>
      </p:pic>
      <p:sp>
        <p:nvSpPr>
          <p:cNvPr id="2" name="Freeform 2"/>
          <p:cNvSpPr/>
          <p:nvPr/>
        </p:nvSpPr>
        <p:spPr>
          <a:xfrm>
            <a:off x="15124472" y="1028700"/>
            <a:ext cx="3813702" cy="3279784"/>
          </a:xfrm>
          <a:custGeom>
            <a:avLst/>
            <a:gdLst/>
            <a:ahLst/>
            <a:cxnLst/>
            <a:rect l="l" t="t" r="r" b="b"/>
            <a:pathLst>
              <a:path w="3813702" h="3279784">
                <a:moveTo>
                  <a:pt x="0" y="0"/>
                </a:moveTo>
                <a:lnTo>
                  <a:pt x="3813702" y="0"/>
                </a:lnTo>
                <a:lnTo>
                  <a:pt x="3813702" y="3279784"/>
                </a:lnTo>
                <a:lnTo>
                  <a:pt x="0" y="3279784"/>
                </a:lnTo>
                <a:lnTo>
                  <a:pt x="0" y="0"/>
                </a:lnTo>
                <a:close/>
              </a:path>
            </a:pathLst>
          </a:custGeom>
          <a:blipFill>
            <a:blip r:embed="rId3">
              <a:extLst>
                <a:ext uri="{96DAC541-7B7A-43D3-8B79-37D633B846F1}">
                  <asvg:svgBlip xmlns:asvg="http://schemas.microsoft.com/office/drawing/2016/SVG/main" r:embed="rId4"/>
                </a:ext>
              </a:extLst>
            </a:blip>
            <a:stretch>
              <a:fillRect t="-20" b="-20"/>
            </a:stretch>
          </a:blipFill>
        </p:spPr>
      </p:sp>
      <p:sp>
        <p:nvSpPr>
          <p:cNvPr id="3" name="Freeform 3"/>
          <p:cNvSpPr/>
          <p:nvPr/>
        </p:nvSpPr>
        <p:spPr>
          <a:xfrm rot="-5400000">
            <a:off x="-281496" y="6661614"/>
            <a:ext cx="3958991" cy="3944595"/>
          </a:xfrm>
          <a:custGeom>
            <a:avLst/>
            <a:gdLst/>
            <a:ahLst/>
            <a:cxnLst/>
            <a:rect l="l" t="t" r="r" b="b"/>
            <a:pathLst>
              <a:path w="3958991" h="3944595">
                <a:moveTo>
                  <a:pt x="0" y="0"/>
                </a:moveTo>
                <a:lnTo>
                  <a:pt x="3958991" y="0"/>
                </a:lnTo>
                <a:lnTo>
                  <a:pt x="3958991" y="3944595"/>
                </a:lnTo>
                <a:lnTo>
                  <a:pt x="0" y="3944595"/>
                </a:lnTo>
                <a:lnTo>
                  <a:pt x="0" y="0"/>
                </a:lnTo>
                <a:close/>
              </a:path>
            </a:pathLst>
          </a:custGeom>
          <a:blipFill>
            <a:blip r:embed="rId5">
              <a:extLst>
                <a:ext uri="{96DAC541-7B7A-43D3-8B79-37D633B846F1}">
                  <asvg:svgBlip xmlns:asvg="http://schemas.microsoft.com/office/drawing/2016/SVG/main" r:embed="rId6"/>
                </a:ext>
              </a:extLst>
            </a:blip>
            <a:stretch>
              <a:fillRect t="-61" b="-61"/>
            </a:stretch>
          </a:blipFill>
        </p:spPr>
      </p:sp>
      <p:sp>
        <p:nvSpPr>
          <p:cNvPr id="4" name="Freeform 4"/>
          <p:cNvSpPr/>
          <p:nvPr/>
        </p:nvSpPr>
        <p:spPr>
          <a:xfrm rot="105299">
            <a:off x="1057470" y="6183560"/>
            <a:ext cx="16173060" cy="4690187"/>
          </a:xfrm>
          <a:custGeom>
            <a:avLst/>
            <a:gdLst/>
            <a:ahLst/>
            <a:cxnLst/>
            <a:rect l="l" t="t" r="r" b="b"/>
            <a:pathLst>
              <a:path w="16173060" h="4690187">
                <a:moveTo>
                  <a:pt x="0" y="0"/>
                </a:moveTo>
                <a:lnTo>
                  <a:pt x="16173060" y="0"/>
                </a:lnTo>
                <a:lnTo>
                  <a:pt x="16173060" y="4690187"/>
                </a:lnTo>
                <a:lnTo>
                  <a:pt x="0" y="4690187"/>
                </a:lnTo>
                <a:lnTo>
                  <a:pt x="0" y="0"/>
                </a:lnTo>
                <a:close/>
              </a:path>
            </a:pathLst>
          </a:custGeom>
          <a:blipFill>
            <a:blip r:embed="rId7">
              <a:extLst>
                <a:ext uri="{96DAC541-7B7A-43D3-8B79-37D633B846F1}">
                  <asvg:svgBlip xmlns:asvg="http://schemas.microsoft.com/office/drawing/2016/SVG/main" r:embed="rId8"/>
                </a:ext>
              </a:extLst>
            </a:blip>
            <a:stretch>
              <a:fillRect t="-58" b="-58"/>
            </a:stretch>
          </a:blipFill>
        </p:spPr>
      </p:sp>
      <p:sp>
        <p:nvSpPr>
          <p:cNvPr id="5" name="Freeform 5"/>
          <p:cNvSpPr/>
          <p:nvPr/>
        </p:nvSpPr>
        <p:spPr>
          <a:xfrm rot="-564357">
            <a:off x="1934284" y="979912"/>
            <a:ext cx="1764075" cy="2419554"/>
          </a:xfrm>
          <a:custGeom>
            <a:avLst/>
            <a:gdLst/>
            <a:ahLst/>
            <a:cxnLst/>
            <a:rect l="l" t="t" r="r" b="b"/>
            <a:pathLst>
              <a:path w="1764075" h="2419554">
                <a:moveTo>
                  <a:pt x="0" y="0"/>
                </a:moveTo>
                <a:lnTo>
                  <a:pt x="1764075" y="0"/>
                </a:lnTo>
                <a:lnTo>
                  <a:pt x="1764075" y="2419554"/>
                </a:lnTo>
                <a:lnTo>
                  <a:pt x="0" y="2419554"/>
                </a:lnTo>
                <a:lnTo>
                  <a:pt x="0" y="0"/>
                </a:lnTo>
                <a:close/>
              </a:path>
            </a:pathLst>
          </a:custGeom>
          <a:blipFill>
            <a:blip r:embed="rId9">
              <a:extLst>
                <a:ext uri="{96DAC541-7B7A-43D3-8B79-37D633B846F1}">
                  <asvg:svgBlip xmlns:asvg="http://schemas.microsoft.com/office/drawing/2016/SVG/main" r:embed="rId10"/>
                </a:ext>
              </a:extLst>
            </a:blip>
            <a:stretch>
              <a:fillRect l="-21" r="-21"/>
            </a:stretch>
          </a:blipFill>
        </p:spPr>
      </p:sp>
      <p:sp>
        <p:nvSpPr>
          <p:cNvPr id="7" name="TextBox 7"/>
          <p:cNvSpPr txBox="1"/>
          <p:nvPr/>
        </p:nvSpPr>
        <p:spPr>
          <a:xfrm>
            <a:off x="3504692" y="9130736"/>
            <a:ext cx="11278614" cy="681340"/>
          </a:xfrm>
          <a:prstGeom prst="rect">
            <a:avLst/>
          </a:prstGeom>
        </p:spPr>
        <p:txBody>
          <a:bodyPr lIns="0" tIns="0" rIns="0" bIns="0" rtlCol="0" anchor="t">
            <a:spAutoFit/>
          </a:bodyPr>
          <a:lstStyle/>
          <a:p>
            <a:pPr algn="ctr">
              <a:lnSpc>
                <a:spcPts val="5543"/>
              </a:lnSpc>
            </a:pPr>
            <a:r>
              <a:rPr lang="en-US" sz="3959" spc="117" dirty="0">
                <a:solidFill>
                  <a:srgbClr val="5A3114"/>
                </a:solidFill>
                <a:latin typeface="Nunito"/>
                <a:ea typeface="Nunito"/>
                <a:cs typeface="Nunito"/>
                <a:sym typeface="Nunito"/>
              </a:rPr>
              <a:t>Matthew 5:13-16</a:t>
            </a:r>
          </a:p>
        </p:txBody>
      </p:sp>
      <p:sp>
        <p:nvSpPr>
          <p:cNvPr id="8" name="TextBox 8"/>
          <p:cNvSpPr txBox="1"/>
          <p:nvPr/>
        </p:nvSpPr>
        <p:spPr>
          <a:xfrm>
            <a:off x="1085849" y="7786543"/>
            <a:ext cx="16116299" cy="1154098"/>
          </a:xfrm>
          <a:prstGeom prst="rect">
            <a:avLst/>
          </a:prstGeom>
        </p:spPr>
        <p:txBody>
          <a:bodyPr lIns="0" tIns="0" rIns="0" bIns="0" rtlCol="0" anchor="t">
            <a:spAutoFit/>
          </a:bodyPr>
          <a:lstStyle/>
          <a:p>
            <a:pPr algn="ctr">
              <a:lnSpc>
                <a:spcPts val="7979"/>
              </a:lnSpc>
            </a:pPr>
            <a:r>
              <a:rPr lang="en-US" sz="9999" dirty="0">
                <a:solidFill>
                  <a:srgbClr val="5A3114"/>
                </a:solidFill>
                <a:latin typeface="Porcelain"/>
                <a:ea typeface="Porcelain"/>
                <a:cs typeface="Porcelain"/>
                <a:sym typeface="Porcelain"/>
              </a:rPr>
              <a:t>Salt and Light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8E18"/>
        </a:solidFill>
        <a:effectLst/>
      </p:bgPr>
    </p:bg>
    <p:spTree>
      <p:nvGrpSpPr>
        <p:cNvPr id="1" name=""/>
        <p:cNvGrpSpPr/>
        <p:nvPr/>
      </p:nvGrpSpPr>
      <p:grpSpPr>
        <a:xfrm>
          <a:off x="0" y="0"/>
          <a:ext cx="0" cy="0"/>
          <a:chOff x="0" y="0"/>
          <a:chExt cx="0" cy="0"/>
        </a:xfrm>
      </p:grpSpPr>
      <p:sp>
        <p:nvSpPr>
          <p:cNvPr id="2" name="Freeform 2"/>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p:cNvGrpSpPr/>
          <p:nvPr/>
        </p:nvGrpSpPr>
        <p:grpSpPr>
          <a:xfrm>
            <a:off x="3416570" y="1663590"/>
            <a:ext cx="5727430" cy="5677315"/>
            <a:chOff x="0" y="0"/>
            <a:chExt cx="10063548" cy="9975492"/>
          </a:xfrm>
        </p:grpSpPr>
        <p:sp>
          <p:nvSpPr>
            <p:cNvPr id="4" name="Freeform 4"/>
            <p:cNvSpPr/>
            <p:nvPr/>
          </p:nvSpPr>
          <p:spPr>
            <a:xfrm>
              <a:off x="0" y="0"/>
              <a:ext cx="10063607" cy="9975469"/>
            </a:xfrm>
            <a:custGeom>
              <a:avLst/>
              <a:gdLst/>
              <a:ahLst/>
              <a:cxnLst/>
              <a:rect l="l" t="t" r="r" b="b"/>
              <a:pathLst>
                <a:path w="10063607" h="9975469">
                  <a:moveTo>
                    <a:pt x="0" y="0"/>
                  </a:moveTo>
                  <a:lnTo>
                    <a:pt x="10063607" y="0"/>
                  </a:lnTo>
                  <a:lnTo>
                    <a:pt x="10063607" y="9975469"/>
                  </a:lnTo>
                  <a:lnTo>
                    <a:pt x="0" y="9975469"/>
                  </a:lnTo>
                  <a:lnTo>
                    <a:pt x="0" y="0"/>
                  </a:lnTo>
                  <a:close/>
                </a:path>
              </a:pathLst>
            </a:custGeom>
            <a:blipFill>
              <a:blip r:embed="rId3"/>
              <a:stretch>
                <a:fillRect l="-21" r="-20"/>
              </a:stretch>
            </a:blipFill>
          </p:spPr>
        </p:sp>
      </p:grpSp>
      <p:sp>
        <p:nvSpPr>
          <p:cNvPr id="5" name="TextBox 5"/>
          <p:cNvSpPr txBox="1"/>
          <p:nvPr/>
        </p:nvSpPr>
        <p:spPr>
          <a:xfrm>
            <a:off x="9577684" y="1144428"/>
            <a:ext cx="5886808" cy="4838569"/>
          </a:xfrm>
          <a:prstGeom prst="rect">
            <a:avLst/>
          </a:prstGeom>
        </p:spPr>
        <p:txBody>
          <a:bodyPr lIns="0" tIns="0" rIns="0" bIns="0" rtlCol="0" anchor="t">
            <a:spAutoFit/>
          </a:bodyPr>
          <a:lstStyle/>
          <a:p>
            <a:pPr algn="l">
              <a:lnSpc>
                <a:spcPts val="6322"/>
              </a:lnSpc>
            </a:pPr>
            <a:r>
              <a:rPr lang="en-US" sz="4518" b="1" spc="131" dirty="0">
                <a:solidFill>
                  <a:srgbClr val="004AAD"/>
                </a:solidFill>
                <a:latin typeface="Nunito Bold"/>
                <a:ea typeface="Nunito Bold"/>
                <a:cs typeface="Nunito Bold"/>
                <a:sym typeface="Nunito Bold"/>
              </a:rPr>
              <a:t>Leader:</a:t>
            </a:r>
          </a:p>
          <a:p>
            <a:pPr algn="l">
              <a:lnSpc>
                <a:spcPts val="6326"/>
              </a:lnSpc>
            </a:pPr>
            <a:r>
              <a:rPr lang="en-US" sz="4518" b="1" spc="135" dirty="0">
                <a:solidFill>
                  <a:srgbClr val="5A3114"/>
                </a:solidFill>
                <a:latin typeface="Nunito Bold"/>
                <a:ea typeface="Nunito Bold"/>
                <a:cs typeface="Nunito Bold"/>
                <a:sym typeface="Nunito Bold"/>
              </a:rPr>
              <a:t>A reading from the Holy Gospel according to Matthew.</a:t>
            </a:r>
          </a:p>
          <a:p>
            <a:pPr algn="l">
              <a:lnSpc>
                <a:spcPts val="6466"/>
              </a:lnSpc>
            </a:pPr>
            <a:endParaRPr lang="en-US" sz="4518" b="1" spc="135" dirty="0">
              <a:solidFill>
                <a:srgbClr val="5A3114"/>
              </a:solidFill>
              <a:latin typeface="Nunito Bold"/>
              <a:ea typeface="Nunito Bold"/>
              <a:cs typeface="Nunito Bold"/>
              <a:sym typeface="Nunito Bold"/>
            </a:endParaRPr>
          </a:p>
        </p:txBody>
      </p:sp>
      <p:sp>
        <p:nvSpPr>
          <p:cNvPr id="6" name="TextBox 6"/>
          <p:cNvSpPr txBox="1"/>
          <p:nvPr/>
        </p:nvSpPr>
        <p:spPr>
          <a:xfrm>
            <a:off x="9577684" y="5675376"/>
            <a:ext cx="5886808" cy="3245334"/>
          </a:xfrm>
          <a:prstGeom prst="rect">
            <a:avLst/>
          </a:prstGeom>
        </p:spPr>
        <p:txBody>
          <a:bodyPr lIns="0" tIns="0" rIns="0" bIns="0" rtlCol="0" anchor="t">
            <a:spAutoFit/>
          </a:bodyPr>
          <a:lstStyle/>
          <a:p>
            <a:pPr algn="l">
              <a:lnSpc>
                <a:spcPts val="6461"/>
              </a:lnSpc>
            </a:pPr>
            <a:r>
              <a:rPr lang="en-US" sz="4619" b="1" spc="133">
                <a:solidFill>
                  <a:srgbClr val="004AAD"/>
                </a:solidFill>
                <a:latin typeface="Nunito Bold"/>
                <a:ea typeface="Nunito Bold"/>
                <a:cs typeface="Nunito Bold"/>
                <a:sym typeface="Nunito Bold"/>
              </a:rPr>
              <a:t>All: </a:t>
            </a:r>
          </a:p>
          <a:p>
            <a:pPr algn="l">
              <a:lnSpc>
                <a:spcPts val="6466"/>
              </a:lnSpc>
            </a:pPr>
            <a:r>
              <a:rPr lang="en-US" sz="4619" b="1" spc="138">
                <a:solidFill>
                  <a:srgbClr val="5B1018"/>
                </a:solidFill>
                <a:latin typeface="Nunito Bold"/>
                <a:ea typeface="Nunito Bold"/>
                <a:cs typeface="Nunito Bold"/>
                <a:sym typeface="Nunito Bold"/>
              </a:rPr>
              <a:t>Glory to You, Oh Lord.</a:t>
            </a:r>
          </a:p>
          <a:p>
            <a:pPr algn="l">
              <a:lnSpc>
                <a:spcPts val="6466"/>
              </a:lnSpc>
            </a:pPr>
            <a:endParaRPr lang="en-US" sz="4619" b="1" spc="138">
              <a:solidFill>
                <a:srgbClr val="5B1018"/>
              </a:solidFill>
              <a:latin typeface="Nunito Bold"/>
              <a:ea typeface="Nunito Bold"/>
              <a:cs typeface="Nunito Bold"/>
              <a:sym typeface="Nunito Bol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8E18"/>
        </a:solidFill>
        <a:effectLst/>
      </p:bgPr>
    </p:bg>
    <p:spTree>
      <p:nvGrpSpPr>
        <p:cNvPr id="1" name=""/>
        <p:cNvGrpSpPr/>
        <p:nvPr/>
      </p:nvGrpSpPr>
      <p:grpSpPr>
        <a:xfrm>
          <a:off x="0" y="0"/>
          <a:ext cx="0" cy="0"/>
          <a:chOff x="0" y="0"/>
          <a:chExt cx="0" cy="0"/>
        </a:xfrm>
      </p:grpSpPr>
      <p:sp>
        <p:nvSpPr>
          <p:cNvPr id="2" name="Freeform 2"/>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p:cNvGrpSpPr/>
          <p:nvPr/>
        </p:nvGrpSpPr>
        <p:grpSpPr>
          <a:xfrm>
            <a:off x="3761011" y="920937"/>
            <a:ext cx="1863399" cy="924809"/>
            <a:chOff x="0" y="0"/>
            <a:chExt cx="4021496" cy="1995877"/>
          </a:xfrm>
          <a:solidFill>
            <a:schemeClr val="accent3">
              <a:lumMod val="50000"/>
            </a:schemeClr>
          </a:solidFill>
        </p:grpSpPr>
        <p:sp>
          <p:nvSpPr>
            <p:cNvPr id="4" name="Freeform 4"/>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p:cNvSpPr txBox="1"/>
          <p:nvPr/>
        </p:nvSpPr>
        <p:spPr>
          <a:xfrm>
            <a:off x="3257192" y="2172977"/>
            <a:ext cx="5886808" cy="6771084"/>
          </a:xfrm>
          <a:prstGeom prst="rect">
            <a:avLst/>
          </a:prstGeom>
        </p:spPr>
        <p:txBody>
          <a:bodyPr lIns="0" tIns="0" rIns="0" bIns="0" rtlCol="0" anchor="t">
            <a:spAutoFit/>
          </a:bodyPr>
          <a:lstStyle/>
          <a:p>
            <a:pPr algn="ctr">
              <a:spcBef>
                <a:spcPct val="0"/>
              </a:spcBef>
            </a:pPr>
            <a:r>
              <a:rPr lang="en-US" sz="4400" b="1" spc="138" dirty="0">
                <a:solidFill>
                  <a:srgbClr val="000000"/>
                </a:solidFill>
                <a:latin typeface="Nunito Bold"/>
                <a:ea typeface="Nunito Bold"/>
                <a:cs typeface="Nunito Bold"/>
                <a:sym typeface="Nunito Bold"/>
              </a:rPr>
              <a:t>“You are like salt for the whole human race. But if salt loses its saltiness, there is no way to make it salty again. It has become worthless, so it is thrown out and people trample on it.</a:t>
            </a:r>
          </a:p>
        </p:txBody>
      </p:sp>
      <p:sp>
        <p:nvSpPr>
          <p:cNvPr id="8" name="TextBox 8"/>
          <p:cNvSpPr txBox="1"/>
          <p:nvPr/>
        </p:nvSpPr>
        <p:spPr>
          <a:xfrm>
            <a:off x="4051037" y="720137"/>
            <a:ext cx="1283328" cy="1326363"/>
          </a:xfrm>
          <a:prstGeom prst="rect">
            <a:avLst/>
          </a:prstGeom>
        </p:spPr>
        <p:txBody>
          <a:bodyPr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13</a:t>
            </a:r>
          </a:p>
        </p:txBody>
      </p:sp>
      <p:pic>
        <p:nvPicPr>
          <p:cNvPr id="6" name="Picture 5">
            <a:extLst>
              <a:ext uri="{FF2B5EF4-FFF2-40B4-BE49-F238E27FC236}">
                <a16:creationId xmlns:a16="http://schemas.microsoft.com/office/drawing/2014/main" id="{D985FC44-B608-9255-EA76-8A56480FAD87}"/>
              </a:ext>
            </a:extLst>
          </p:cNvPr>
          <p:cNvPicPr>
            <a:picLocks noChangeAspect="1"/>
          </p:cNvPicPr>
          <p:nvPr/>
        </p:nvPicPr>
        <p:blipFill>
          <a:blip r:embed="rId3"/>
          <a:srcRect r="38333"/>
          <a:stretch>
            <a:fillRect/>
          </a:stretch>
        </p:blipFill>
        <p:spPr>
          <a:xfrm>
            <a:off x="10100538" y="1485900"/>
            <a:ext cx="4635454" cy="563771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8E18"/>
        </a:solidFill>
        <a:effectLst/>
      </p:bgPr>
    </p:bg>
    <p:spTree>
      <p:nvGrpSpPr>
        <p:cNvPr id="1" name=""/>
        <p:cNvGrpSpPr/>
        <p:nvPr/>
      </p:nvGrpSpPr>
      <p:grpSpPr>
        <a:xfrm>
          <a:off x="0" y="0"/>
          <a:ext cx="0" cy="0"/>
          <a:chOff x="0" y="0"/>
          <a:chExt cx="0" cy="0"/>
        </a:xfrm>
      </p:grpSpPr>
      <p:sp>
        <p:nvSpPr>
          <p:cNvPr id="2" name="Freeform 2"/>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p:cNvGrpSpPr/>
          <p:nvPr/>
        </p:nvGrpSpPr>
        <p:grpSpPr>
          <a:xfrm>
            <a:off x="12862519" y="1291109"/>
            <a:ext cx="1863399" cy="924809"/>
            <a:chOff x="0" y="0"/>
            <a:chExt cx="4021496" cy="1995877"/>
          </a:xfrm>
          <a:solidFill>
            <a:schemeClr val="accent3">
              <a:lumMod val="50000"/>
            </a:schemeClr>
          </a:solidFill>
        </p:grpSpPr>
        <p:sp>
          <p:nvSpPr>
            <p:cNvPr id="4" name="Freeform 4"/>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p:cNvSpPr txBox="1"/>
          <p:nvPr/>
        </p:nvSpPr>
        <p:spPr>
          <a:xfrm>
            <a:off x="9629042" y="2857500"/>
            <a:ext cx="5886808" cy="4137158"/>
          </a:xfrm>
          <a:prstGeom prst="rect">
            <a:avLst/>
          </a:prstGeom>
        </p:spPr>
        <p:txBody>
          <a:bodyPr lIns="0" tIns="0" rIns="0" bIns="0" rtlCol="0" anchor="t">
            <a:spAutoFit/>
          </a:bodyPr>
          <a:lstStyle/>
          <a:p>
            <a:pPr algn="ctr">
              <a:lnSpc>
                <a:spcPts val="6466"/>
              </a:lnSpc>
              <a:spcBef>
                <a:spcPct val="0"/>
              </a:spcBef>
            </a:pPr>
            <a:r>
              <a:rPr lang="en-US" sz="4619" b="1" spc="138" dirty="0">
                <a:solidFill>
                  <a:srgbClr val="000000"/>
                </a:solidFill>
                <a:latin typeface="Nunito Bold"/>
                <a:ea typeface="Nunito Bold"/>
                <a:cs typeface="Nunito Bold"/>
                <a:sym typeface="Nunito Bold"/>
              </a:rPr>
              <a:t>“You are like light for the whole world. A city built on a hill cannot be hid.</a:t>
            </a:r>
          </a:p>
        </p:txBody>
      </p:sp>
      <p:sp>
        <p:nvSpPr>
          <p:cNvPr id="8" name="TextBox 8"/>
          <p:cNvSpPr txBox="1"/>
          <p:nvPr/>
        </p:nvSpPr>
        <p:spPr>
          <a:xfrm>
            <a:off x="13152545" y="1065178"/>
            <a:ext cx="1283328" cy="1326363"/>
          </a:xfrm>
          <a:prstGeom prst="rect">
            <a:avLst/>
          </a:prstGeom>
        </p:spPr>
        <p:txBody>
          <a:bodyPr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14</a:t>
            </a:r>
          </a:p>
        </p:txBody>
      </p:sp>
      <p:pic>
        <p:nvPicPr>
          <p:cNvPr id="5" name="Picture 4">
            <a:extLst>
              <a:ext uri="{FF2B5EF4-FFF2-40B4-BE49-F238E27FC236}">
                <a16:creationId xmlns:a16="http://schemas.microsoft.com/office/drawing/2014/main" id="{5B58442D-C78D-0C43-56AC-662A74AFA86A}"/>
              </a:ext>
            </a:extLst>
          </p:cNvPr>
          <p:cNvPicPr>
            <a:picLocks noChangeAspect="1"/>
          </p:cNvPicPr>
          <p:nvPr/>
        </p:nvPicPr>
        <p:blipFill>
          <a:blip r:embed="rId3"/>
          <a:stretch>
            <a:fillRect/>
          </a:stretch>
        </p:blipFill>
        <p:spPr>
          <a:xfrm>
            <a:off x="3732951" y="1638300"/>
            <a:ext cx="5061417" cy="506141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8E18"/>
        </a:solidFill>
        <a:effectLst/>
      </p:bgPr>
    </p:bg>
    <p:spTree>
      <p:nvGrpSpPr>
        <p:cNvPr id="1" name=""/>
        <p:cNvGrpSpPr/>
        <p:nvPr/>
      </p:nvGrpSpPr>
      <p:grpSpPr>
        <a:xfrm>
          <a:off x="0" y="0"/>
          <a:ext cx="0" cy="0"/>
          <a:chOff x="0" y="0"/>
          <a:chExt cx="0" cy="0"/>
        </a:xfrm>
      </p:grpSpPr>
      <p:sp>
        <p:nvSpPr>
          <p:cNvPr id="2" name="Freeform 2"/>
          <p:cNvSpPr/>
          <p:nvPr/>
        </p:nvSpPr>
        <p:spPr>
          <a:xfrm>
            <a:off x="486745"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p:cNvGrpSpPr/>
          <p:nvPr/>
        </p:nvGrpSpPr>
        <p:grpSpPr>
          <a:xfrm>
            <a:off x="3761011" y="1252258"/>
            <a:ext cx="1863399" cy="924809"/>
            <a:chOff x="0" y="0"/>
            <a:chExt cx="4021496" cy="1995877"/>
          </a:xfrm>
          <a:solidFill>
            <a:schemeClr val="accent3">
              <a:lumMod val="50000"/>
            </a:schemeClr>
          </a:solidFill>
        </p:grpSpPr>
        <p:sp>
          <p:nvSpPr>
            <p:cNvPr id="4" name="Freeform 4"/>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p:cNvSpPr txBox="1"/>
          <p:nvPr/>
        </p:nvSpPr>
        <p:spPr>
          <a:xfrm>
            <a:off x="3257191" y="2570647"/>
            <a:ext cx="5886808" cy="6637843"/>
          </a:xfrm>
          <a:prstGeom prst="rect">
            <a:avLst/>
          </a:prstGeom>
        </p:spPr>
        <p:txBody>
          <a:bodyPr lIns="0" tIns="0" rIns="0" bIns="0" rtlCol="0" anchor="t">
            <a:spAutoFit/>
          </a:bodyPr>
          <a:lstStyle/>
          <a:p>
            <a:pPr algn="ctr">
              <a:lnSpc>
                <a:spcPts val="6466"/>
              </a:lnSpc>
              <a:spcBef>
                <a:spcPct val="0"/>
              </a:spcBef>
            </a:pPr>
            <a:r>
              <a:rPr lang="en-US" sz="4619" b="1" spc="138" dirty="0">
                <a:solidFill>
                  <a:srgbClr val="000000"/>
                </a:solidFill>
                <a:latin typeface="Nunito Bold"/>
                <a:ea typeface="Nunito Bold"/>
                <a:cs typeface="Nunito Bold"/>
                <a:sym typeface="Nunito Bold"/>
              </a:rPr>
              <a:t>No one lights a lamp and puts it under a bowl; instead it is put on the lampstand, where it gives light for everyone in the house.</a:t>
            </a:r>
          </a:p>
        </p:txBody>
      </p:sp>
      <p:sp>
        <p:nvSpPr>
          <p:cNvPr id="8" name="TextBox 8"/>
          <p:cNvSpPr txBox="1"/>
          <p:nvPr/>
        </p:nvSpPr>
        <p:spPr>
          <a:xfrm>
            <a:off x="4051037" y="1051458"/>
            <a:ext cx="1283328" cy="1326363"/>
          </a:xfrm>
          <a:prstGeom prst="rect">
            <a:avLst/>
          </a:prstGeom>
        </p:spPr>
        <p:txBody>
          <a:bodyPr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15</a:t>
            </a:r>
          </a:p>
        </p:txBody>
      </p:sp>
      <p:pic>
        <p:nvPicPr>
          <p:cNvPr id="5" name="Picture 4">
            <a:extLst>
              <a:ext uri="{FF2B5EF4-FFF2-40B4-BE49-F238E27FC236}">
                <a16:creationId xmlns:a16="http://schemas.microsoft.com/office/drawing/2014/main" id="{DB3F5DAE-AA93-46F7-6665-47F9F331ACC4}"/>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6889" b="92889" l="5556" r="93111">
                        <a14:foregroundMark x1="35561" y1="7817" x2="47111" y2="8444"/>
                        <a14:foregroundMark x1="23594" y1="7169" x2="23822" y2="7181"/>
                        <a14:foregroundMark x1="20158" y1="6982" x2="20311" y2="6990"/>
                        <a14:foregroundMark x1="47111" y1="8444" x2="58077" y2="7922"/>
                        <a14:foregroundMark x1="72912" y1="8444" x2="73239" y2="8591"/>
                        <a14:foregroundMark x1="71616" y1="7861" x2="72912" y2="8444"/>
                        <a14:foregroundMark x1="90444" y1="46000" x2="93642" y2="53310"/>
                        <a14:foregroundMark x1="91000" y1="67052" x2="90889" y2="67333"/>
                        <a14:foregroundMark x1="91037" y1="68820" x2="91111" y2="69556"/>
                        <a14:foregroundMark x1="90889" y1="67333" x2="90919" y2="67635"/>
                        <a14:foregroundMark x1="91556" y1="74444" x2="91242" y2="78209"/>
                        <a14:foregroundMark x1="80315" y1="84197" x2="79778" y2="84667"/>
                        <a14:foregroundMark x1="56149" y1="91632" x2="56321" y2="91615"/>
                        <a14:foregroundMark x1="6995" y1="43992" x2="6680" y2="45329"/>
                        <a14:foregroundMark x1="10444" y1="29333" x2="8745" y2="36552"/>
                        <a14:foregroundMark x1="5556" y1="82000" x2="7778" y2="82444"/>
                        <a14:foregroundMark x1="93111" y1="55111" x2="92222" y2="60444"/>
                        <a14:foregroundMark x1="93111" y1="75333" x2="93111" y2="77778"/>
                        <a14:backgroundMark x1="35111" y1="7111" x2="23778" y2="7111"/>
                        <a14:backgroundMark x1="23778" y1="7111" x2="30889" y2="7556"/>
                        <a14:backgroundMark x1="23556" y1="7111" x2="20889" y2="7333"/>
                        <a14:backgroundMark x1="20667" y1="7333" x2="21111" y2="7333"/>
                        <a14:backgroundMark x1="20889" y1="7333" x2="20000" y2="6222"/>
                        <a14:backgroundMark x1="20222" y1="7111" x2="18444" y2="6222"/>
                        <a14:backgroundMark x1="18889" y1="6889" x2="18000" y2="7556"/>
                        <a14:backgroundMark x1="58444" y1="7333" x2="72222" y2="6889"/>
                        <a14:backgroundMark x1="74000" y1="8444" x2="74667" y2="8667"/>
                        <a14:backgroundMark x1="74444" y1="7778" x2="74222" y2="8667"/>
                        <a14:backgroundMark x1="74444" y1="8444" x2="74444" y2="8444"/>
                        <a14:backgroundMark x1="73556" y1="8444" x2="74889" y2="11111"/>
                        <a14:backgroundMark x1="8444" y1="36444" x2="5778" y2="43556"/>
                        <a14:backgroundMark x1="5778" y1="45556" x2="8222" y2="55111"/>
                        <a14:backgroundMark x1="26000" y1="91778" x2="39556" y2="94444"/>
                        <a14:backgroundMark x1="40444" y1="92444" x2="55333" y2="92889"/>
                        <a14:backgroundMark x1="57556" y1="91333" x2="61111" y2="91778"/>
                        <a14:backgroundMark x1="55556" y1="92667" x2="55556" y2="92000"/>
                        <a14:backgroundMark x1="56000" y1="92222" x2="58000" y2="91556"/>
                        <a14:backgroundMark x1="92508" y1="60492" x2="91333" y2="67111"/>
                        <a14:backgroundMark x1="93778" y1="53333" x2="93452" y2="55167"/>
                        <a14:backgroundMark x1="80889" y1="83111" x2="81556" y2="82889"/>
                        <a14:backgroundMark x1="92000" y1="79111" x2="92000" y2="80222"/>
                        <a14:backgroundMark x1="92000" y1="79111" x2="90889" y2="79556"/>
                        <a14:backgroundMark x1="91111" y1="67333" x2="91333" y2="67333"/>
                        <a14:backgroundMark x1="90889" y1="67556" x2="91778" y2="68000"/>
                      </a14:backgroundRemoval>
                    </a14:imgEffect>
                  </a14:imgLayer>
                </a14:imgProps>
              </a:ext>
            </a:extLst>
          </a:blip>
          <a:stretch>
            <a:fillRect/>
          </a:stretch>
        </p:blipFill>
        <p:spPr>
          <a:xfrm>
            <a:off x="9614075" y="1943100"/>
            <a:ext cx="5886808" cy="5886808"/>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8E18"/>
        </a:solidFill>
        <a:effectLst/>
      </p:bgPr>
    </p:bg>
    <p:spTree>
      <p:nvGrpSpPr>
        <p:cNvPr id="1" name="">
          <a:extLst>
            <a:ext uri="{FF2B5EF4-FFF2-40B4-BE49-F238E27FC236}">
              <a16:creationId xmlns:a16="http://schemas.microsoft.com/office/drawing/2014/main" id="{3A66F287-7CAE-D1F7-AA00-C9B3E19C4012}"/>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55402CFB-D52F-8CE0-E128-11AB74EE76F5}"/>
              </a:ext>
            </a:extLst>
          </p:cNvPr>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a:extLst>
              <a:ext uri="{FF2B5EF4-FFF2-40B4-BE49-F238E27FC236}">
                <a16:creationId xmlns:a16="http://schemas.microsoft.com/office/drawing/2014/main" id="{808119F9-2E97-FBA9-1113-0BA85847C1A9}"/>
              </a:ext>
            </a:extLst>
          </p:cNvPr>
          <p:cNvGrpSpPr/>
          <p:nvPr/>
        </p:nvGrpSpPr>
        <p:grpSpPr>
          <a:xfrm>
            <a:off x="12862509" y="900650"/>
            <a:ext cx="1863399" cy="924809"/>
            <a:chOff x="0" y="0"/>
            <a:chExt cx="4021496" cy="1995877"/>
          </a:xfrm>
          <a:solidFill>
            <a:schemeClr val="accent3">
              <a:lumMod val="50000"/>
            </a:schemeClr>
          </a:solidFill>
        </p:grpSpPr>
        <p:sp>
          <p:nvSpPr>
            <p:cNvPr id="4" name="Freeform 4">
              <a:extLst>
                <a:ext uri="{FF2B5EF4-FFF2-40B4-BE49-F238E27FC236}">
                  <a16:creationId xmlns:a16="http://schemas.microsoft.com/office/drawing/2014/main" id="{3F9C268C-4F47-9CB4-95E9-215FF33F6E15}"/>
                </a:ext>
              </a:extLst>
            </p:cNvPr>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a:extLst>
              <a:ext uri="{FF2B5EF4-FFF2-40B4-BE49-F238E27FC236}">
                <a16:creationId xmlns:a16="http://schemas.microsoft.com/office/drawing/2014/main" id="{AFF136EA-69DE-2C4D-6257-1D1994D8BAC5}"/>
              </a:ext>
            </a:extLst>
          </p:cNvPr>
          <p:cNvSpPr txBox="1"/>
          <p:nvPr/>
        </p:nvSpPr>
        <p:spPr>
          <a:xfrm>
            <a:off x="9454391" y="2208578"/>
            <a:ext cx="5886808" cy="6637843"/>
          </a:xfrm>
          <a:prstGeom prst="rect">
            <a:avLst/>
          </a:prstGeom>
        </p:spPr>
        <p:txBody>
          <a:bodyPr lIns="0" tIns="0" rIns="0" bIns="0" rtlCol="0" anchor="t">
            <a:spAutoFit/>
          </a:bodyPr>
          <a:lstStyle/>
          <a:p>
            <a:pPr algn="ctr">
              <a:lnSpc>
                <a:spcPts val="6466"/>
              </a:lnSpc>
              <a:spcBef>
                <a:spcPct val="0"/>
              </a:spcBef>
            </a:pPr>
            <a:r>
              <a:rPr lang="en-US" sz="4619" b="1" spc="138" dirty="0">
                <a:solidFill>
                  <a:srgbClr val="000000"/>
                </a:solidFill>
                <a:latin typeface="Nunito Bold"/>
                <a:ea typeface="Nunito Bold"/>
                <a:cs typeface="Nunito Bold"/>
                <a:sym typeface="Nunito Bold"/>
              </a:rPr>
              <a:t>In the same way your light must shine before people, so that they will see the good things you do and praise your Father in heaven.</a:t>
            </a:r>
          </a:p>
        </p:txBody>
      </p:sp>
      <p:sp>
        <p:nvSpPr>
          <p:cNvPr id="8" name="TextBox 8">
            <a:extLst>
              <a:ext uri="{FF2B5EF4-FFF2-40B4-BE49-F238E27FC236}">
                <a16:creationId xmlns:a16="http://schemas.microsoft.com/office/drawing/2014/main" id="{A93566B2-7634-E3C4-9D6D-5DC1CD6DDE6E}"/>
              </a:ext>
            </a:extLst>
          </p:cNvPr>
          <p:cNvSpPr txBox="1"/>
          <p:nvPr/>
        </p:nvSpPr>
        <p:spPr>
          <a:xfrm>
            <a:off x="13184430" y="699850"/>
            <a:ext cx="1283328" cy="1326363"/>
          </a:xfrm>
          <a:prstGeom prst="rect">
            <a:avLst/>
          </a:prstGeom>
        </p:spPr>
        <p:txBody>
          <a:bodyPr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16</a:t>
            </a:r>
          </a:p>
        </p:txBody>
      </p:sp>
      <p:pic>
        <p:nvPicPr>
          <p:cNvPr id="6" name="Picture 5">
            <a:extLst>
              <a:ext uri="{FF2B5EF4-FFF2-40B4-BE49-F238E27FC236}">
                <a16:creationId xmlns:a16="http://schemas.microsoft.com/office/drawing/2014/main" id="{DA9223E4-5C81-8421-0C69-5DB43E4A0949}"/>
              </a:ext>
            </a:extLst>
          </p:cNvPr>
          <p:cNvPicPr>
            <a:picLocks noChangeAspect="1"/>
          </p:cNvPicPr>
          <p:nvPr/>
        </p:nvPicPr>
        <p:blipFill>
          <a:blip r:embed="rId3"/>
          <a:srcRect t="30291"/>
          <a:stretch>
            <a:fillRect/>
          </a:stretch>
        </p:blipFill>
        <p:spPr>
          <a:xfrm>
            <a:off x="3657878" y="1638300"/>
            <a:ext cx="5013369" cy="524959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6840172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8E18"/>
        </a:solidFill>
        <a:effectLst/>
      </p:bgPr>
    </p:bg>
    <p:spTree>
      <p:nvGrpSpPr>
        <p:cNvPr id="1" name=""/>
        <p:cNvGrpSpPr/>
        <p:nvPr/>
      </p:nvGrpSpPr>
      <p:grpSpPr>
        <a:xfrm>
          <a:off x="0" y="0"/>
          <a:ext cx="0" cy="0"/>
          <a:chOff x="0" y="0"/>
          <a:chExt cx="0" cy="0"/>
        </a:xfrm>
      </p:grpSpPr>
      <p:sp>
        <p:nvSpPr>
          <p:cNvPr id="2" name="Freeform 2"/>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sp>
        <p:nvSpPr>
          <p:cNvPr id="3" name="TextBox 3"/>
          <p:cNvSpPr txBox="1"/>
          <p:nvPr/>
        </p:nvSpPr>
        <p:spPr>
          <a:xfrm>
            <a:off x="9626931" y="3840309"/>
            <a:ext cx="6679126" cy="1303191"/>
          </a:xfrm>
          <a:prstGeom prst="rect">
            <a:avLst/>
          </a:prstGeom>
        </p:spPr>
        <p:txBody>
          <a:bodyPr lIns="0" tIns="0" rIns="0" bIns="0" rtlCol="0" anchor="t">
            <a:spAutoFit/>
          </a:bodyPr>
          <a:lstStyle/>
          <a:p>
            <a:pPr algn="l">
              <a:lnSpc>
                <a:spcPts val="9411"/>
              </a:lnSpc>
            </a:pPr>
            <a:r>
              <a:rPr lang="en-US" sz="10456">
                <a:solidFill>
                  <a:srgbClr val="5A3114"/>
                </a:solidFill>
                <a:latin typeface="Porcelain"/>
                <a:ea typeface="Porcelain"/>
                <a:cs typeface="Porcelain"/>
                <a:sym typeface="Porcelain"/>
              </a:rPr>
              <a:t>Gospel Message</a:t>
            </a:r>
          </a:p>
        </p:txBody>
      </p:sp>
      <p:sp>
        <p:nvSpPr>
          <p:cNvPr id="4" name="Freeform 4"/>
          <p:cNvSpPr/>
          <p:nvPr/>
        </p:nvSpPr>
        <p:spPr>
          <a:xfrm rot="-320354">
            <a:off x="3784217" y="2374026"/>
            <a:ext cx="4835881" cy="4872424"/>
          </a:xfrm>
          <a:custGeom>
            <a:avLst/>
            <a:gdLst/>
            <a:ahLst/>
            <a:cxnLst/>
            <a:rect l="l" t="t" r="r" b="b"/>
            <a:pathLst>
              <a:path w="4835881" h="4872424">
                <a:moveTo>
                  <a:pt x="0" y="0"/>
                </a:moveTo>
                <a:lnTo>
                  <a:pt x="4835881" y="0"/>
                </a:lnTo>
                <a:lnTo>
                  <a:pt x="4835881" y="4872425"/>
                </a:lnTo>
                <a:lnTo>
                  <a:pt x="0" y="4872425"/>
                </a:lnTo>
                <a:lnTo>
                  <a:pt x="0" y="0"/>
                </a:lnTo>
                <a:close/>
              </a:path>
            </a:pathLst>
          </a:custGeom>
          <a:blipFill>
            <a:blip r:embed="rId3">
              <a:extLst>
                <a:ext uri="{96DAC541-7B7A-43D3-8B79-37D633B846F1}">
                  <asvg:svgBlip xmlns:asvg="http://schemas.microsoft.com/office/drawing/2016/SVG/main" r:embed="rId4"/>
                </a:ext>
              </a:extLst>
            </a:blip>
            <a:stretch>
              <a:fillRect l="-34" r="-34"/>
            </a:stretch>
          </a:blipFill>
        </p:spPr>
      </p:sp>
      <p:sp>
        <p:nvSpPr>
          <p:cNvPr id="5" name="Freeform 5"/>
          <p:cNvSpPr/>
          <p:nvPr/>
        </p:nvSpPr>
        <p:spPr>
          <a:xfrm rot="692353">
            <a:off x="11610534" y="1402087"/>
            <a:ext cx="1954876" cy="1515029"/>
          </a:xfrm>
          <a:custGeom>
            <a:avLst/>
            <a:gdLst/>
            <a:ahLst/>
            <a:cxnLst/>
            <a:rect l="l" t="t" r="r" b="b"/>
            <a:pathLst>
              <a:path w="1954876" h="1515029">
                <a:moveTo>
                  <a:pt x="0" y="0"/>
                </a:moveTo>
                <a:lnTo>
                  <a:pt x="1954876" y="0"/>
                </a:lnTo>
                <a:lnTo>
                  <a:pt x="1954876" y="1515029"/>
                </a:lnTo>
                <a:lnTo>
                  <a:pt x="0" y="1515029"/>
                </a:lnTo>
                <a:lnTo>
                  <a:pt x="0" y="0"/>
                </a:lnTo>
                <a:close/>
              </a:path>
            </a:pathLst>
          </a:custGeom>
          <a:blipFill>
            <a:blip r:embed="rId5">
              <a:extLst>
                <a:ext uri="{96DAC541-7B7A-43D3-8B79-37D633B846F1}">
                  <asvg:svgBlip xmlns:asvg="http://schemas.microsoft.com/office/drawing/2016/SVG/main" r:embed="rId6"/>
                </a:ext>
              </a:extLst>
            </a:blip>
            <a:stretch>
              <a:fillRect t="-109" b="-109"/>
            </a:stretch>
          </a:blipFill>
        </p:spPr>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08E18"/>
        </a:solidFill>
        <a:effectLst/>
      </p:bgPr>
    </p:bg>
    <p:spTree>
      <p:nvGrpSpPr>
        <p:cNvPr id="1" name=""/>
        <p:cNvGrpSpPr/>
        <p:nvPr/>
      </p:nvGrpSpPr>
      <p:grpSpPr>
        <a:xfrm>
          <a:off x="0" y="0"/>
          <a:ext cx="0" cy="0"/>
          <a:chOff x="0" y="0"/>
          <a:chExt cx="0" cy="0"/>
        </a:xfrm>
      </p:grpSpPr>
      <p:sp>
        <p:nvSpPr>
          <p:cNvPr id="2" name="Freeform 2"/>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sp>
        <p:nvSpPr>
          <p:cNvPr id="6" name="TextBox 6"/>
          <p:cNvSpPr txBox="1"/>
          <p:nvPr/>
        </p:nvSpPr>
        <p:spPr>
          <a:xfrm>
            <a:off x="3699705" y="996562"/>
            <a:ext cx="5596695" cy="3770199"/>
          </a:xfrm>
          <a:prstGeom prst="rect">
            <a:avLst/>
          </a:prstGeom>
        </p:spPr>
        <p:txBody>
          <a:bodyPr wrap="square" lIns="0" tIns="0" rIns="0" bIns="0" rtlCol="0" anchor="t">
            <a:spAutoFit/>
          </a:bodyPr>
          <a:lstStyle/>
          <a:p>
            <a:pPr algn="l">
              <a:lnSpc>
                <a:spcPts val="7191"/>
              </a:lnSpc>
            </a:pPr>
            <a:r>
              <a:rPr lang="en-US" sz="7999" dirty="0">
                <a:solidFill>
                  <a:srgbClr val="5A3114"/>
                </a:solidFill>
                <a:latin typeface="Porcelain"/>
                <a:ea typeface="Porcelain"/>
                <a:cs typeface="Porcelain"/>
                <a:sym typeface="Porcelain"/>
              </a:rPr>
              <a:t>Activity: </a:t>
            </a:r>
          </a:p>
          <a:p>
            <a:pPr algn="l">
              <a:lnSpc>
                <a:spcPts val="7191"/>
              </a:lnSpc>
            </a:pPr>
            <a:r>
              <a:rPr lang="en-US" sz="7999" dirty="0">
                <a:solidFill>
                  <a:srgbClr val="5A3114"/>
                </a:solidFill>
                <a:latin typeface="Porcelain"/>
                <a:ea typeface="Porcelain"/>
                <a:cs typeface="Porcelain"/>
                <a:sym typeface="Porcelain"/>
              </a:rPr>
              <a:t>“Jesus Is the Light of the World” Candle Craft</a:t>
            </a:r>
          </a:p>
        </p:txBody>
      </p:sp>
      <p:sp>
        <p:nvSpPr>
          <p:cNvPr id="7" name="TextBox 7"/>
          <p:cNvSpPr txBox="1"/>
          <p:nvPr/>
        </p:nvSpPr>
        <p:spPr>
          <a:xfrm>
            <a:off x="3699705" y="4766761"/>
            <a:ext cx="5596695" cy="4439677"/>
          </a:xfrm>
          <a:prstGeom prst="rect">
            <a:avLst/>
          </a:prstGeom>
        </p:spPr>
        <p:txBody>
          <a:bodyPr lIns="0" tIns="0" rIns="0" bIns="0" rtlCol="0" anchor="t">
            <a:spAutoFit/>
          </a:bodyPr>
          <a:lstStyle/>
          <a:p>
            <a:pPr algn="l">
              <a:lnSpc>
                <a:spcPts val="4760"/>
              </a:lnSpc>
            </a:pPr>
            <a:r>
              <a:rPr lang="en-US" sz="3400" b="1" spc="101" dirty="0">
                <a:solidFill>
                  <a:srgbClr val="5A3114"/>
                </a:solidFill>
                <a:latin typeface="Nunito Bold"/>
                <a:ea typeface="Nunito Bold"/>
                <a:cs typeface="Nunito Bold"/>
                <a:sym typeface="Nunito Bold"/>
              </a:rPr>
              <a:t>Materials Needed:</a:t>
            </a:r>
          </a:p>
          <a:p>
            <a:pPr marL="734061" lvl="1" indent="-367031" algn="l">
              <a:buFont typeface="Arial"/>
              <a:buChar char="•"/>
            </a:pPr>
            <a:r>
              <a:rPr lang="en-US" sz="3000" spc="98" dirty="0">
                <a:solidFill>
                  <a:srgbClr val="5A3114"/>
                </a:solidFill>
                <a:latin typeface="Nunito"/>
                <a:ea typeface="Nunito"/>
                <a:cs typeface="Nunito"/>
                <a:sym typeface="Nunito"/>
              </a:rPr>
              <a:t>Colored paper (orange/red for candle, yellow for flame, brown for base)</a:t>
            </a:r>
          </a:p>
          <a:p>
            <a:pPr marL="734061" lvl="1" indent="-367031" algn="l">
              <a:buFont typeface="Arial"/>
              <a:buChar char="•"/>
            </a:pPr>
            <a:r>
              <a:rPr lang="en-US" sz="3000" spc="98" dirty="0">
                <a:solidFill>
                  <a:srgbClr val="5A3114"/>
                </a:solidFill>
                <a:latin typeface="Nunito"/>
                <a:ea typeface="Nunito"/>
                <a:cs typeface="Nunito"/>
                <a:sym typeface="Nunito"/>
              </a:rPr>
              <a:t>Scissors</a:t>
            </a:r>
          </a:p>
          <a:p>
            <a:pPr marL="734061" lvl="1" indent="-367031" algn="l">
              <a:buFont typeface="Arial"/>
              <a:buChar char="•"/>
            </a:pPr>
            <a:r>
              <a:rPr lang="en-US" sz="3000" spc="98" dirty="0">
                <a:solidFill>
                  <a:srgbClr val="5A3114"/>
                </a:solidFill>
                <a:latin typeface="Nunito"/>
                <a:ea typeface="Nunito"/>
                <a:cs typeface="Nunito"/>
                <a:sym typeface="Nunito"/>
              </a:rPr>
              <a:t>Glue</a:t>
            </a:r>
          </a:p>
          <a:p>
            <a:pPr marL="734061" lvl="1" indent="-367031" algn="l">
              <a:buFont typeface="Arial"/>
              <a:buChar char="•"/>
            </a:pPr>
            <a:r>
              <a:rPr lang="en-US" sz="3000" spc="98" dirty="0">
                <a:solidFill>
                  <a:srgbClr val="5A3114"/>
                </a:solidFill>
                <a:latin typeface="Nunito"/>
                <a:ea typeface="Nunito"/>
                <a:cs typeface="Nunito"/>
                <a:sym typeface="Nunito"/>
              </a:rPr>
              <a:t>Markers or Crayons</a:t>
            </a:r>
          </a:p>
          <a:p>
            <a:pPr marL="734061" lvl="1" indent="-367031" algn="l">
              <a:buFont typeface="Arial"/>
              <a:buChar char="•"/>
            </a:pPr>
            <a:r>
              <a:rPr lang="en-US" sz="3000" spc="98" dirty="0">
                <a:solidFill>
                  <a:srgbClr val="5A3114"/>
                </a:solidFill>
                <a:latin typeface="Nunito"/>
                <a:ea typeface="Nunito"/>
                <a:cs typeface="Nunito"/>
                <a:sym typeface="Nunito"/>
              </a:rPr>
              <a:t>Glitter (optional)</a:t>
            </a:r>
          </a:p>
          <a:p>
            <a:pPr marL="734061" lvl="1" indent="-367031" algn="l">
              <a:lnSpc>
                <a:spcPts val="4760"/>
              </a:lnSpc>
              <a:buFont typeface="Arial"/>
              <a:buChar char="•"/>
            </a:pPr>
            <a:endParaRPr lang="en-US" sz="3400" spc="98" dirty="0">
              <a:solidFill>
                <a:srgbClr val="5A3114"/>
              </a:solidFill>
              <a:latin typeface="Nunito"/>
              <a:ea typeface="Nunito"/>
              <a:cs typeface="Nunito"/>
              <a:sym typeface="Nunito"/>
            </a:endParaRPr>
          </a:p>
        </p:txBody>
      </p:sp>
      <p:pic>
        <p:nvPicPr>
          <p:cNvPr id="4" name="Picture 3">
            <a:extLst>
              <a:ext uri="{FF2B5EF4-FFF2-40B4-BE49-F238E27FC236}">
                <a16:creationId xmlns:a16="http://schemas.microsoft.com/office/drawing/2014/main" id="{D8D001D0-647D-666C-F734-8C1A60B66145}"/>
              </a:ext>
            </a:extLst>
          </p:cNvPr>
          <p:cNvPicPr>
            <a:picLocks noChangeAspect="1"/>
          </p:cNvPicPr>
          <p:nvPr/>
        </p:nvPicPr>
        <p:blipFill>
          <a:blip r:embed="rId3"/>
          <a:stretch>
            <a:fillRect/>
          </a:stretch>
        </p:blipFill>
        <p:spPr>
          <a:xfrm>
            <a:off x="9994759" y="980585"/>
            <a:ext cx="5029200" cy="6705600"/>
          </a:xfrm>
          <a:prstGeom prst="ellipse">
            <a:avLst/>
          </a:prstGeom>
          <a:ln>
            <a:noFill/>
          </a:ln>
          <a:effectLst>
            <a:softEdge rad="112500"/>
          </a:effec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8E18"/>
        </a:solidFill>
        <a:effectLst/>
      </p:bgPr>
    </p:bg>
    <p:spTree>
      <p:nvGrpSpPr>
        <p:cNvPr id="1" name=""/>
        <p:cNvGrpSpPr/>
        <p:nvPr/>
      </p:nvGrpSpPr>
      <p:grpSpPr>
        <a:xfrm>
          <a:off x="0" y="0"/>
          <a:ext cx="0" cy="0"/>
          <a:chOff x="0" y="0"/>
          <a:chExt cx="0" cy="0"/>
        </a:xfrm>
      </p:grpSpPr>
      <p:sp>
        <p:nvSpPr>
          <p:cNvPr id="2" name="Freeform 2"/>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sp>
        <p:nvSpPr>
          <p:cNvPr id="4" name="TextBox 4"/>
          <p:cNvSpPr txBox="1"/>
          <p:nvPr/>
        </p:nvSpPr>
        <p:spPr>
          <a:xfrm>
            <a:off x="3722425" y="906371"/>
            <a:ext cx="5816220" cy="1886452"/>
          </a:xfrm>
          <a:prstGeom prst="rect">
            <a:avLst/>
          </a:prstGeom>
        </p:spPr>
        <p:txBody>
          <a:bodyPr lIns="0" tIns="0" rIns="0" bIns="0" rtlCol="0" anchor="t">
            <a:spAutoFit/>
          </a:bodyPr>
          <a:lstStyle/>
          <a:p>
            <a:pPr algn="l">
              <a:lnSpc>
                <a:spcPts val="7191"/>
              </a:lnSpc>
            </a:pPr>
            <a:r>
              <a:rPr lang="en-US" sz="7999" dirty="0">
                <a:solidFill>
                  <a:srgbClr val="5A3114"/>
                </a:solidFill>
                <a:latin typeface="Porcelain"/>
                <a:ea typeface="Porcelain"/>
                <a:cs typeface="Porcelain"/>
                <a:sym typeface="Porcelain"/>
              </a:rPr>
              <a:t>Instructions:</a:t>
            </a:r>
          </a:p>
          <a:p>
            <a:pPr algn="l">
              <a:lnSpc>
                <a:spcPts val="7199"/>
              </a:lnSpc>
            </a:pPr>
            <a:endParaRPr lang="en-US" sz="7999" dirty="0">
              <a:solidFill>
                <a:srgbClr val="5A3114"/>
              </a:solidFill>
              <a:latin typeface="Porcelain"/>
              <a:ea typeface="Porcelain"/>
              <a:cs typeface="Porcelain"/>
              <a:sym typeface="Porcelain"/>
            </a:endParaRPr>
          </a:p>
        </p:txBody>
      </p:sp>
      <p:sp>
        <p:nvSpPr>
          <p:cNvPr id="5" name="TextBox 5"/>
          <p:cNvSpPr txBox="1"/>
          <p:nvPr/>
        </p:nvSpPr>
        <p:spPr>
          <a:xfrm>
            <a:off x="3410291" y="2224704"/>
            <a:ext cx="5747886" cy="6309420"/>
          </a:xfrm>
          <a:prstGeom prst="rect">
            <a:avLst/>
          </a:prstGeom>
        </p:spPr>
        <p:txBody>
          <a:bodyPr lIns="0" tIns="0" rIns="0" bIns="0" rtlCol="0" anchor="t">
            <a:spAutoFit/>
          </a:bodyPr>
          <a:lstStyle/>
          <a:p>
            <a:pPr marL="514350" indent="-514350">
              <a:lnSpc>
                <a:spcPts val="4063"/>
              </a:lnSpc>
              <a:buAutoNum type="arabicPeriod"/>
            </a:pPr>
            <a:r>
              <a:rPr lang="en-US" sz="3500" dirty="0">
                <a:solidFill>
                  <a:srgbClr val="000000"/>
                </a:solidFill>
                <a:latin typeface="Calibri (MS)"/>
                <a:ea typeface="Calibri (MS)"/>
                <a:cs typeface="Calibri (MS)"/>
                <a:sym typeface="Calibri (MS)"/>
              </a:rPr>
              <a:t>Cut a long rectangle from orange or red paper. This will be the candle. </a:t>
            </a:r>
          </a:p>
          <a:p>
            <a:pPr>
              <a:lnSpc>
                <a:spcPts val="4063"/>
              </a:lnSpc>
            </a:pPr>
            <a:r>
              <a:rPr lang="en-US" sz="3500" dirty="0">
                <a:solidFill>
                  <a:srgbClr val="000000"/>
                </a:solidFill>
                <a:latin typeface="Calibri (MS)"/>
                <a:ea typeface="Calibri (MS)"/>
                <a:cs typeface="Calibri (MS)"/>
                <a:sym typeface="Calibri (MS)"/>
              </a:rPr>
              <a:t>2. Write the message: “Jesus is the Light of the World”</a:t>
            </a:r>
          </a:p>
          <a:p>
            <a:pPr>
              <a:lnSpc>
                <a:spcPts val="4063"/>
              </a:lnSpc>
            </a:pPr>
            <a:r>
              <a:rPr lang="en-US" sz="3500" dirty="0">
                <a:solidFill>
                  <a:srgbClr val="000000"/>
                </a:solidFill>
                <a:latin typeface="Calibri (MS)"/>
                <a:ea typeface="Calibri (MS)"/>
                <a:cs typeface="Calibri (MS)"/>
                <a:sym typeface="Calibri (MS)"/>
              </a:rPr>
              <a:t>3. Cut a flame shape from yellow paper.</a:t>
            </a:r>
          </a:p>
          <a:p>
            <a:pPr>
              <a:lnSpc>
                <a:spcPts val="4063"/>
              </a:lnSpc>
            </a:pPr>
            <a:r>
              <a:rPr lang="en-US" sz="3500" dirty="0">
                <a:solidFill>
                  <a:srgbClr val="000000"/>
                </a:solidFill>
                <a:latin typeface="Calibri (MS)"/>
                <a:ea typeface="Calibri (MS)"/>
                <a:cs typeface="Calibri (MS)"/>
                <a:sym typeface="Calibri (MS)"/>
              </a:rPr>
              <a:t>4. Add glitter or draw dots and lines to make it look bright and glowing.</a:t>
            </a:r>
          </a:p>
          <a:p>
            <a:pPr>
              <a:lnSpc>
                <a:spcPts val="4063"/>
              </a:lnSpc>
            </a:pPr>
            <a:r>
              <a:rPr lang="en-US" sz="3500" dirty="0">
                <a:solidFill>
                  <a:srgbClr val="000000"/>
                </a:solidFill>
                <a:latin typeface="Calibri (MS)"/>
                <a:ea typeface="Calibri (MS)"/>
                <a:cs typeface="Calibri (MS)"/>
                <a:sym typeface="Calibri (MS)"/>
              </a:rPr>
              <a:t>5. Glue the flame to the top of the candle rectangle.</a:t>
            </a:r>
          </a:p>
        </p:txBody>
      </p:sp>
      <p:sp>
        <p:nvSpPr>
          <p:cNvPr id="8" name="TextBox 5">
            <a:extLst>
              <a:ext uri="{FF2B5EF4-FFF2-40B4-BE49-F238E27FC236}">
                <a16:creationId xmlns:a16="http://schemas.microsoft.com/office/drawing/2014/main" id="{A1B1442C-4E40-1C96-50B9-B0C4C2F8144F}"/>
              </a:ext>
            </a:extLst>
          </p:cNvPr>
          <p:cNvSpPr txBox="1"/>
          <p:nvPr/>
        </p:nvSpPr>
        <p:spPr>
          <a:xfrm>
            <a:off x="9886221" y="921434"/>
            <a:ext cx="5259679" cy="2628925"/>
          </a:xfrm>
          <a:prstGeom prst="rect">
            <a:avLst/>
          </a:prstGeom>
        </p:spPr>
        <p:txBody>
          <a:bodyPr wrap="square" lIns="0" tIns="0" rIns="0" bIns="0" rtlCol="0" anchor="t">
            <a:spAutoFit/>
          </a:bodyPr>
          <a:lstStyle/>
          <a:p>
            <a:pPr>
              <a:lnSpc>
                <a:spcPts val="4063"/>
              </a:lnSpc>
            </a:pPr>
            <a:r>
              <a:rPr lang="en-US" sz="3500" dirty="0">
                <a:solidFill>
                  <a:srgbClr val="000000"/>
                </a:solidFill>
                <a:latin typeface="Calibri (MS)"/>
                <a:ea typeface="Calibri (MS)"/>
                <a:cs typeface="Calibri (MS)"/>
                <a:sym typeface="Calibri (MS)"/>
              </a:rPr>
              <a:t>6. Cut an oval shape from brown paper. And write your name on it.</a:t>
            </a:r>
          </a:p>
          <a:p>
            <a:pPr>
              <a:lnSpc>
                <a:spcPts val="4063"/>
              </a:lnSpc>
            </a:pPr>
            <a:r>
              <a:rPr lang="en-US" sz="3500" dirty="0">
                <a:solidFill>
                  <a:srgbClr val="000000"/>
                </a:solidFill>
                <a:latin typeface="Calibri (MS)"/>
                <a:ea typeface="Calibri (MS)"/>
                <a:cs typeface="Calibri (MS)"/>
                <a:sym typeface="Calibri (MS)"/>
              </a:rPr>
              <a:t>7. Glue it to the bottom of the candle.</a:t>
            </a:r>
          </a:p>
        </p:txBody>
      </p:sp>
      <p:pic>
        <p:nvPicPr>
          <p:cNvPr id="3" name="Picture 2">
            <a:extLst>
              <a:ext uri="{FF2B5EF4-FFF2-40B4-BE49-F238E27FC236}">
                <a16:creationId xmlns:a16="http://schemas.microsoft.com/office/drawing/2014/main" id="{5F523C83-3B64-21A1-C5CD-64AACD4B144B}"/>
              </a:ext>
            </a:extLst>
          </p:cNvPr>
          <p:cNvPicPr>
            <a:picLocks noChangeAspect="1"/>
          </p:cNvPicPr>
          <p:nvPr/>
        </p:nvPicPr>
        <p:blipFill>
          <a:blip r:embed="rId3"/>
          <a:stretch>
            <a:fillRect/>
          </a:stretch>
        </p:blipFill>
        <p:spPr>
          <a:xfrm>
            <a:off x="10661223" y="3848100"/>
            <a:ext cx="3709673" cy="4946231"/>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08E18"/>
        </a:solidFill>
        <a:effectLst/>
      </p:bgPr>
    </p:bg>
    <p:spTree>
      <p:nvGrpSpPr>
        <p:cNvPr id="1" name=""/>
        <p:cNvGrpSpPr/>
        <p:nvPr/>
      </p:nvGrpSpPr>
      <p:grpSpPr>
        <a:xfrm>
          <a:off x="0" y="0"/>
          <a:ext cx="0" cy="0"/>
          <a:chOff x="0" y="0"/>
          <a:chExt cx="0" cy="0"/>
        </a:xfrm>
      </p:grpSpPr>
      <p:sp>
        <p:nvSpPr>
          <p:cNvPr id="2" name="Freeform 2"/>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sp>
        <p:nvSpPr>
          <p:cNvPr id="3" name="TextBox 3"/>
          <p:cNvSpPr txBox="1"/>
          <p:nvPr/>
        </p:nvSpPr>
        <p:spPr>
          <a:xfrm>
            <a:off x="3580484" y="1626879"/>
            <a:ext cx="5917666" cy="1238232"/>
          </a:xfrm>
          <a:prstGeom prst="rect">
            <a:avLst/>
          </a:prstGeom>
        </p:spPr>
        <p:txBody>
          <a:bodyPr lIns="0" tIns="0" rIns="0" bIns="0" rtlCol="0" anchor="t">
            <a:spAutoFit/>
          </a:bodyPr>
          <a:lstStyle/>
          <a:p>
            <a:pPr algn="l">
              <a:lnSpc>
                <a:spcPts val="8999"/>
              </a:lnSpc>
            </a:pPr>
            <a:r>
              <a:rPr lang="en-US" sz="9999">
                <a:solidFill>
                  <a:srgbClr val="5A3114"/>
                </a:solidFill>
                <a:latin typeface="Porcelain"/>
                <a:ea typeface="Porcelain"/>
                <a:cs typeface="Porcelain"/>
                <a:sym typeface="Porcelain"/>
              </a:rPr>
              <a:t>Closing Prayer</a:t>
            </a:r>
          </a:p>
        </p:txBody>
      </p:sp>
      <p:sp>
        <p:nvSpPr>
          <p:cNvPr id="4" name="Freeform 4"/>
          <p:cNvSpPr/>
          <p:nvPr/>
        </p:nvSpPr>
        <p:spPr>
          <a:xfrm>
            <a:off x="3321636" y="5143500"/>
            <a:ext cx="5822364" cy="3289636"/>
          </a:xfrm>
          <a:custGeom>
            <a:avLst/>
            <a:gdLst/>
            <a:ahLst/>
            <a:cxnLst/>
            <a:rect l="l" t="t" r="r" b="b"/>
            <a:pathLst>
              <a:path w="5822364" h="3289636">
                <a:moveTo>
                  <a:pt x="0" y="0"/>
                </a:moveTo>
                <a:lnTo>
                  <a:pt x="5822364" y="0"/>
                </a:lnTo>
                <a:lnTo>
                  <a:pt x="5822364" y="3289636"/>
                </a:lnTo>
                <a:lnTo>
                  <a:pt x="0" y="3289636"/>
                </a:lnTo>
                <a:lnTo>
                  <a:pt x="0" y="0"/>
                </a:lnTo>
                <a:close/>
              </a:path>
            </a:pathLst>
          </a:custGeom>
          <a:blipFill>
            <a:blip r:embed="rId3">
              <a:extLst>
                <a:ext uri="{96DAC541-7B7A-43D3-8B79-37D633B846F1}">
                  <asvg:svgBlip xmlns:asvg="http://schemas.microsoft.com/office/drawing/2016/SVG/main" r:embed="rId4"/>
                </a:ext>
              </a:extLst>
            </a:blip>
            <a:stretch>
              <a:fillRect t="-354" b="-354"/>
            </a:stretch>
          </a:blipFill>
        </p:spPr>
      </p:sp>
      <p:sp>
        <p:nvSpPr>
          <p:cNvPr id="5" name="Freeform 5"/>
          <p:cNvSpPr/>
          <p:nvPr/>
        </p:nvSpPr>
        <p:spPr>
          <a:xfrm>
            <a:off x="5394508" y="3026684"/>
            <a:ext cx="1676621" cy="1955243"/>
          </a:xfrm>
          <a:custGeom>
            <a:avLst/>
            <a:gdLst/>
            <a:ahLst/>
            <a:cxnLst/>
            <a:rect l="l" t="t" r="r" b="b"/>
            <a:pathLst>
              <a:path w="1676621" h="1955243">
                <a:moveTo>
                  <a:pt x="0" y="0"/>
                </a:moveTo>
                <a:lnTo>
                  <a:pt x="1676621" y="0"/>
                </a:lnTo>
                <a:lnTo>
                  <a:pt x="1676621" y="1955243"/>
                </a:lnTo>
                <a:lnTo>
                  <a:pt x="0" y="1955243"/>
                </a:lnTo>
                <a:lnTo>
                  <a:pt x="0" y="0"/>
                </a:lnTo>
                <a:close/>
              </a:path>
            </a:pathLst>
          </a:custGeom>
          <a:blipFill>
            <a:blip r:embed="rId5">
              <a:extLst>
                <a:ext uri="{96DAC541-7B7A-43D3-8B79-37D633B846F1}">
                  <asvg:svgBlip xmlns:asvg="http://schemas.microsoft.com/office/drawing/2016/SVG/main" r:embed="rId6"/>
                </a:ext>
              </a:extLst>
            </a:blip>
            <a:stretch>
              <a:fillRect l="-100" r="-100"/>
            </a:stretch>
          </a:blipFill>
        </p:spPr>
      </p:sp>
      <p:sp>
        <p:nvSpPr>
          <p:cNvPr id="6" name="TextBox 6"/>
          <p:cNvSpPr txBox="1"/>
          <p:nvPr/>
        </p:nvSpPr>
        <p:spPr>
          <a:xfrm>
            <a:off x="9647919" y="1211664"/>
            <a:ext cx="5576545" cy="7540526"/>
          </a:xfrm>
          <a:prstGeom prst="rect">
            <a:avLst/>
          </a:prstGeom>
        </p:spPr>
        <p:txBody>
          <a:bodyPr lIns="0" tIns="0" rIns="0" bIns="0" rtlCol="0" anchor="t">
            <a:spAutoFit/>
          </a:bodyPr>
          <a:lstStyle/>
          <a:p>
            <a:pPr algn="just">
              <a:lnSpc>
                <a:spcPts val="4228"/>
              </a:lnSpc>
            </a:pPr>
            <a:r>
              <a:rPr lang="en-US" sz="3523" dirty="0">
                <a:solidFill>
                  <a:srgbClr val="000000"/>
                </a:solidFill>
                <a:latin typeface="Calibri (MS)"/>
                <a:ea typeface="Calibri (MS)"/>
                <a:cs typeface="Calibri (MS)"/>
                <a:sym typeface="Calibri (MS)"/>
              </a:rPr>
              <a:t>Dear God,</a:t>
            </a:r>
          </a:p>
          <a:p>
            <a:pPr algn="just">
              <a:lnSpc>
                <a:spcPts val="4228"/>
              </a:lnSpc>
            </a:pPr>
            <a:endParaRPr lang="en-US" sz="3523" dirty="0">
              <a:solidFill>
                <a:srgbClr val="000000"/>
              </a:solidFill>
              <a:latin typeface="Calibri (MS)"/>
              <a:ea typeface="Calibri (MS)"/>
              <a:cs typeface="Calibri (MS)"/>
              <a:sym typeface="Calibri (MS)"/>
            </a:endParaRPr>
          </a:p>
          <a:p>
            <a:pPr algn="just">
              <a:lnSpc>
                <a:spcPts val="4228"/>
              </a:lnSpc>
            </a:pPr>
            <a:r>
              <a:rPr lang="en-US" sz="3523" dirty="0">
                <a:solidFill>
                  <a:srgbClr val="000000"/>
                </a:solidFill>
                <a:latin typeface="Calibri (MS)"/>
                <a:ea typeface="Calibri (MS)"/>
                <a:cs typeface="Calibri (MS)"/>
                <a:sym typeface="Calibri (MS)"/>
              </a:rPr>
              <a:t>Thank You for teaching us to be the salt and light of the world. Help us to share Your love with everyone we meet. Let our words and actions shine bright so others can see Your goodness. Teach us to be kind, caring, and brave in showing Your love every day.</a:t>
            </a:r>
          </a:p>
          <a:p>
            <a:pPr algn="just">
              <a:lnSpc>
                <a:spcPts val="4228"/>
              </a:lnSpc>
            </a:pPr>
            <a:endParaRPr lang="en-US" sz="3523" dirty="0">
              <a:solidFill>
                <a:srgbClr val="000000"/>
              </a:solidFill>
              <a:latin typeface="Calibri (MS)"/>
              <a:ea typeface="Calibri (MS)"/>
              <a:cs typeface="Calibri (MS)"/>
              <a:sym typeface="Calibri (MS)"/>
            </a:endParaRPr>
          </a:p>
          <a:p>
            <a:pPr algn="just">
              <a:lnSpc>
                <a:spcPts val="4228"/>
              </a:lnSpc>
            </a:pPr>
            <a:r>
              <a:rPr lang="en-US" sz="3523" dirty="0">
                <a:solidFill>
                  <a:srgbClr val="000000"/>
                </a:solidFill>
                <a:latin typeface="Calibri (MS)"/>
                <a:ea typeface="Calibri (MS)"/>
                <a:cs typeface="Calibri (MS)"/>
                <a:sym typeface="Calibri (MS)"/>
              </a:rPr>
              <a:t>In Jesus’s name, </a:t>
            </a:r>
          </a:p>
          <a:p>
            <a:pPr algn="just">
              <a:lnSpc>
                <a:spcPts val="4228"/>
              </a:lnSpc>
            </a:pPr>
            <a:r>
              <a:rPr lang="en-US" sz="3523" dirty="0">
                <a:solidFill>
                  <a:srgbClr val="000000"/>
                </a:solidFill>
                <a:latin typeface="Calibri (MS)"/>
                <a:ea typeface="Calibri (MS)"/>
                <a:cs typeface="Calibri (MS)"/>
                <a:sym typeface="Calibri (MS)"/>
              </a:rPr>
              <a:t>Amen!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8E18"/>
        </a:solidFill>
        <a:effectLst/>
      </p:bgPr>
    </p:bg>
    <p:spTree>
      <p:nvGrpSpPr>
        <p:cNvPr id="1" name=""/>
        <p:cNvGrpSpPr/>
        <p:nvPr/>
      </p:nvGrpSpPr>
      <p:grpSpPr>
        <a:xfrm>
          <a:off x="0" y="0"/>
          <a:ext cx="0" cy="0"/>
          <a:chOff x="0" y="0"/>
          <a:chExt cx="0" cy="0"/>
        </a:xfrm>
      </p:grpSpPr>
      <p:sp>
        <p:nvSpPr>
          <p:cNvPr id="2" name="Freeform 2"/>
          <p:cNvSpPr/>
          <p:nvPr/>
        </p:nvSpPr>
        <p:spPr>
          <a:xfrm>
            <a:off x="-1087544" y="454101"/>
            <a:ext cx="11952449" cy="7320875"/>
          </a:xfrm>
          <a:custGeom>
            <a:avLst/>
            <a:gdLst/>
            <a:ahLst/>
            <a:cxnLst/>
            <a:rect l="l" t="t" r="r" b="b"/>
            <a:pathLst>
              <a:path w="11952449" h="7320875">
                <a:moveTo>
                  <a:pt x="0" y="0"/>
                </a:moveTo>
                <a:lnTo>
                  <a:pt x="11952449" y="0"/>
                </a:lnTo>
                <a:lnTo>
                  <a:pt x="11952449" y="7320875"/>
                </a:lnTo>
                <a:lnTo>
                  <a:pt x="0" y="7320875"/>
                </a:lnTo>
                <a:lnTo>
                  <a:pt x="0" y="0"/>
                </a:lnTo>
                <a:close/>
              </a:path>
            </a:pathLst>
          </a:custGeom>
          <a:blipFill>
            <a:blip r:embed="rId2">
              <a:extLst>
                <a:ext uri="{96DAC541-7B7A-43D3-8B79-37D633B846F1}">
                  <asvg:svgBlip xmlns:asvg="http://schemas.microsoft.com/office/drawing/2016/SVG/main" r:embed="rId3"/>
                </a:ext>
              </a:extLst>
            </a:blip>
            <a:stretch>
              <a:fillRect t="-150" b="-150"/>
            </a:stretch>
          </a:blipFill>
        </p:spPr>
      </p:sp>
      <p:sp>
        <p:nvSpPr>
          <p:cNvPr id="3" name="Freeform 3"/>
          <p:cNvSpPr/>
          <p:nvPr/>
        </p:nvSpPr>
        <p:spPr>
          <a:xfrm rot="-1360721">
            <a:off x="11867876" y="-1064824"/>
            <a:ext cx="4043743" cy="2603160"/>
          </a:xfrm>
          <a:custGeom>
            <a:avLst/>
            <a:gdLst/>
            <a:ahLst/>
            <a:cxnLst/>
            <a:rect l="l" t="t" r="r" b="b"/>
            <a:pathLst>
              <a:path w="4043743" h="2603160">
                <a:moveTo>
                  <a:pt x="0" y="0"/>
                </a:moveTo>
                <a:lnTo>
                  <a:pt x="4043743" y="0"/>
                </a:lnTo>
                <a:lnTo>
                  <a:pt x="4043743" y="2603160"/>
                </a:lnTo>
                <a:lnTo>
                  <a:pt x="0" y="2603160"/>
                </a:lnTo>
                <a:lnTo>
                  <a:pt x="0" y="0"/>
                </a:lnTo>
                <a:close/>
              </a:path>
            </a:pathLst>
          </a:custGeom>
          <a:blipFill>
            <a:blip r:embed="rId4">
              <a:extLst>
                <a:ext uri="{96DAC541-7B7A-43D3-8B79-37D633B846F1}">
                  <asvg:svgBlip xmlns:asvg="http://schemas.microsoft.com/office/drawing/2016/SVG/main" r:embed="rId5"/>
                </a:ext>
              </a:extLst>
            </a:blip>
            <a:stretch>
              <a:fillRect l="-160" r="-160"/>
            </a:stretch>
          </a:blipFill>
        </p:spPr>
      </p:sp>
      <p:grpSp>
        <p:nvGrpSpPr>
          <p:cNvPr id="4" name="Group 4"/>
          <p:cNvGrpSpPr/>
          <p:nvPr/>
        </p:nvGrpSpPr>
        <p:grpSpPr>
          <a:xfrm>
            <a:off x="7854276" y="1438460"/>
            <a:ext cx="10433724" cy="8229600"/>
            <a:chOff x="0" y="0"/>
            <a:chExt cx="13911632" cy="10972800"/>
          </a:xfrm>
        </p:grpSpPr>
        <p:sp>
          <p:nvSpPr>
            <p:cNvPr id="5" name="Freeform 5"/>
            <p:cNvSpPr/>
            <p:nvPr/>
          </p:nvSpPr>
          <p:spPr>
            <a:xfrm>
              <a:off x="0" y="0"/>
              <a:ext cx="13911580" cy="10972800"/>
            </a:xfrm>
            <a:custGeom>
              <a:avLst/>
              <a:gdLst/>
              <a:ahLst/>
              <a:cxnLst/>
              <a:rect l="l" t="t" r="r" b="b"/>
              <a:pathLst>
                <a:path w="13911580" h="10972800">
                  <a:moveTo>
                    <a:pt x="0" y="0"/>
                  </a:moveTo>
                  <a:lnTo>
                    <a:pt x="13911580" y="0"/>
                  </a:lnTo>
                  <a:lnTo>
                    <a:pt x="13911580" y="10972800"/>
                  </a:lnTo>
                  <a:lnTo>
                    <a:pt x="0" y="10972800"/>
                  </a:lnTo>
                  <a:lnTo>
                    <a:pt x="0" y="0"/>
                  </a:lnTo>
                  <a:close/>
                </a:path>
              </a:pathLst>
            </a:custGeom>
            <a:blipFill>
              <a:blip r:embed="rId6"/>
              <a:stretch>
                <a:fillRect t="-20" b="-20"/>
              </a:stretch>
            </a:blipFill>
          </p:spPr>
        </p:sp>
      </p:grpSp>
      <p:grpSp>
        <p:nvGrpSpPr>
          <p:cNvPr id="6" name="Group 6"/>
          <p:cNvGrpSpPr/>
          <p:nvPr/>
        </p:nvGrpSpPr>
        <p:grpSpPr>
          <a:xfrm>
            <a:off x="357696" y="247287"/>
            <a:ext cx="1642686" cy="912603"/>
            <a:chOff x="0" y="0"/>
            <a:chExt cx="2190248" cy="1216804"/>
          </a:xfrm>
        </p:grpSpPr>
        <p:sp>
          <p:nvSpPr>
            <p:cNvPr id="7" name="Freeform 7"/>
            <p:cNvSpPr/>
            <p:nvPr/>
          </p:nvSpPr>
          <p:spPr>
            <a:xfrm>
              <a:off x="0" y="0"/>
              <a:ext cx="2190242" cy="1216787"/>
            </a:xfrm>
            <a:custGeom>
              <a:avLst/>
              <a:gdLst/>
              <a:ahLst/>
              <a:cxnLst/>
              <a:rect l="l" t="t" r="r" b="b"/>
              <a:pathLst>
                <a:path w="2190242" h="1216787">
                  <a:moveTo>
                    <a:pt x="0" y="0"/>
                  </a:moveTo>
                  <a:lnTo>
                    <a:pt x="2190242" y="0"/>
                  </a:lnTo>
                  <a:lnTo>
                    <a:pt x="2190242" y="1216787"/>
                  </a:lnTo>
                  <a:lnTo>
                    <a:pt x="0" y="1216787"/>
                  </a:lnTo>
                  <a:lnTo>
                    <a:pt x="0" y="0"/>
                  </a:lnTo>
                  <a:close/>
                </a:path>
              </a:pathLst>
            </a:custGeom>
            <a:blipFill>
              <a:blip r:embed="rId7"/>
              <a:stretch>
                <a:fillRect l="-94" r="-95" b="-1"/>
              </a:stretch>
            </a:blipFill>
          </p:spPr>
        </p:sp>
      </p:grpSp>
      <p:grpSp>
        <p:nvGrpSpPr>
          <p:cNvPr id="8" name="Group 8"/>
          <p:cNvGrpSpPr/>
          <p:nvPr/>
        </p:nvGrpSpPr>
        <p:grpSpPr>
          <a:xfrm>
            <a:off x="878586" y="6575448"/>
            <a:ext cx="2243592" cy="3348645"/>
            <a:chOff x="0" y="0"/>
            <a:chExt cx="2991456" cy="4464860"/>
          </a:xfrm>
        </p:grpSpPr>
        <p:sp>
          <p:nvSpPr>
            <p:cNvPr id="9" name="Freeform 9"/>
            <p:cNvSpPr/>
            <p:nvPr/>
          </p:nvSpPr>
          <p:spPr>
            <a:xfrm>
              <a:off x="0" y="0"/>
              <a:ext cx="2991485" cy="4464812"/>
            </a:xfrm>
            <a:custGeom>
              <a:avLst/>
              <a:gdLst/>
              <a:ahLst/>
              <a:cxnLst/>
              <a:rect l="l" t="t" r="r" b="b"/>
              <a:pathLst>
                <a:path w="2991485" h="4464812">
                  <a:moveTo>
                    <a:pt x="0" y="0"/>
                  </a:moveTo>
                  <a:lnTo>
                    <a:pt x="2991485" y="0"/>
                  </a:lnTo>
                  <a:lnTo>
                    <a:pt x="2991485" y="4464812"/>
                  </a:lnTo>
                  <a:lnTo>
                    <a:pt x="0" y="4464812"/>
                  </a:lnTo>
                  <a:lnTo>
                    <a:pt x="0" y="0"/>
                  </a:lnTo>
                  <a:close/>
                </a:path>
              </a:pathLst>
            </a:custGeom>
            <a:blipFill>
              <a:blip r:embed="rId8"/>
              <a:stretch>
                <a:fillRect l="-5" r="-4" b="-1"/>
              </a:stretch>
            </a:blipFill>
          </p:spPr>
        </p:sp>
      </p:grpSp>
      <p:grpSp>
        <p:nvGrpSpPr>
          <p:cNvPr id="10" name="Group 10"/>
          <p:cNvGrpSpPr/>
          <p:nvPr/>
        </p:nvGrpSpPr>
        <p:grpSpPr>
          <a:xfrm>
            <a:off x="3662239" y="6575448"/>
            <a:ext cx="2452882" cy="3348645"/>
            <a:chOff x="0" y="0"/>
            <a:chExt cx="3270509" cy="4464860"/>
          </a:xfrm>
        </p:grpSpPr>
        <p:sp>
          <p:nvSpPr>
            <p:cNvPr id="11" name="Freeform 11"/>
            <p:cNvSpPr/>
            <p:nvPr/>
          </p:nvSpPr>
          <p:spPr>
            <a:xfrm>
              <a:off x="0" y="0"/>
              <a:ext cx="3270504" cy="4464812"/>
            </a:xfrm>
            <a:custGeom>
              <a:avLst/>
              <a:gdLst/>
              <a:ahLst/>
              <a:cxnLst/>
              <a:rect l="l" t="t" r="r" b="b"/>
              <a:pathLst>
                <a:path w="3270504" h="4464812">
                  <a:moveTo>
                    <a:pt x="0" y="0"/>
                  </a:moveTo>
                  <a:lnTo>
                    <a:pt x="3270504" y="0"/>
                  </a:lnTo>
                  <a:lnTo>
                    <a:pt x="3270504" y="4464812"/>
                  </a:lnTo>
                  <a:lnTo>
                    <a:pt x="0" y="4464812"/>
                  </a:lnTo>
                  <a:lnTo>
                    <a:pt x="0" y="0"/>
                  </a:lnTo>
                  <a:close/>
                </a:path>
              </a:pathLst>
            </a:custGeom>
            <a:blipFill>
              <a:blip r:embed="rId9"/>
              <a:stretch>
                <a:fillRect l="-14" r="-15" b="-1"/>
              </a:stretch>
            </a:blipFill>
          </p:spPr>
        </p:sp>
      </p:grpSp>
      <p:sp>
        <p:nvSpPr>
          <p:cNvPr id="12" name="TextBox 12"/>
          <p:cNvSpPr txBox="1"/>
          <p:nvPr/>
        </p:nvSpPr>
        <p:spPr>
          <a:xfrm rot="-181529">
            <a:off x="57995" y="3270028"/>
            <a:ext cx="9703600" cy="3290824"/>
          </a:xfrm>
          <a:prstGeom prst="rect">
            <a:avLst/>
          </a:prstGeom>
        </p:spPr>
        <p:txBody>
          <a:bodyPr lIns="0" tIns="0" rIns="0" bIns="0" rtlCol="0" anchor="t">
            <a:spAutoFit/>
          </a:bodyPr>
          <a:lstStyle/>
          <a:p>
            <a:pPr algn="ctr">
              <a:lnSpc>
                <a:spcPts val="11918"/>
              </a:lnSpc>
            </a:pPr>
            <a:r>
              <a:rPr lang="en-US" sz="17025">
                <a:solidFill>
                  <a:srgbClr val="5D2719"/>
                </a:solidFill>
                <a:latin typeface="Porcelain"/>
                <a:ea typeface="Porcelain"/>
                <a:cs typeface="Porcelain"/>
                <a:sym typeface="Porcelain"/>
              </a:rPr>
              <a:t>Live the Word Kids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307</TotalTime>
  <Words>387</Words>
  <Application>Microsoft Office PowerPoint</Application>
  <PresentationFormat>Custom</PresentationFormat>
  <Paragraphs>42</Paragraphs>
  <Slides>13</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13</vt:i4>
      </vt:variant>
    </vt:vector>
  </HeadingPairs>
  <TitlesOfParts>
    <vt:vector size="21" baseType="lpstr">
      <vt:lpstr>Calibri (MS)</vt:lpstr>
      <vt:lpstr>Porcelain</vt:lpstr>
      <vt:lpstr>Nunito</vt:lpstr>
      <vt:lpstr>Canva Sans Bold</vt:lpstr>
      <vt:lpstr>Nunito Bold</vt:lpstr>
      <vt:lpstr>Calibri</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LTW Kids 2026</dc:title>
  <cp:lastModifiedBy>angellette anne ambion</cp:lastModifiedBy>
  <cp:revision>8</cp:revision>
  <dcterms:created xsi:type="dcterms:W3CDTF">2006-08-16T00:00:00Z</dcterms:created>
  <dcterms:modified xsi:type="dcterms:W3CDTF">2026-02-03T15:21:57Z</dcterms:modified>
  <dc:identifier>DAG9kIgkx1c</dc:identifier>
</cp:coreProperties>
</file>