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0" r:id="rId9"/>
    <p:sldId id="271" r:id="rId10"/>
    <p:sldId id="272" r:id="rId11"/>
    <p:sldId id="273" r:id="rId12"/>
    <p:sldId id="274" r:id="rId13"/>
    <p:sldId id="275" r:id="rId14"/>
    <p:sldId id="276" r:id="rId15"/>
    <p:sldId id="277" r:id="rId16"/>
    <p:sldId id="265" r:id="rId17"/>
    <p:sldId id="266" r:id="rId18"/>
    <p:sldId id="267" r:id="rId19"/>
    <p:sldId id="268" r:id="rId20"/>
    <p:sldId id="269" r:id="rId21"/>
  </p:sldIdLst>
  <p:sldSz cx="18288000" cy="10287000"/>
  <p:notesSz cx="6858000" cy="9144000"/>
  <p:embeddedFontLst>
    <p:embeddedFont>
      <p:font typeface="Calibri (MS)" panose="020B0604020202020204" charset="0"/>
      <p:regular r:id="rId22"/>
    </p:embeddedFont>
    <p:embeddedFont>
      <p:font typeface="Canva Sans Bold" panose="020B0604020202020204" charset="0"/>
      <p:regular r:id="rId23"/>
    </p:embeddedFont>
    <p:embeddedFont>
      <p:font typeface="Nunito" pitchFamily="2" charset="0"/>
      <p:regular r:id="rId24"/>
      <p:bold r:id="rId25"/>
      <p:italic r:id="rId26"/>
      <p:boldItalic r:id="rId27"/>
    </p:embeddedFont>
    <p:embeddedFont>
      <p:font typeface="Nunito Bold" charset="0"/>
      <p:regular r:id="rId28"/>
    </p:embeddedFont>
    <p:embeddedFont>
      <p:font typeface="Porcelain"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4" d="100"/>
          <a:sy n="44" d="100"/>
        </p:scale>
        <p:origin x="27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9.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2.svg"/><Relationship Id="rId10" Type="http://schemas.openxmlformats.org/officeDocument/2006/relationships/image" Target="../media/image20.pn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10"/>
              <a:stretch>
                <a:fillRect/>
              </a:stretch>
            </a:blipFill>
          </p:spPr>
        </p:sp>
      </p:grpSp>
      <p:sp>
        <p:nvSpPr>
          <p:cNvPr id="8" name="TextBox 8"/>
          <p:cNvSpPr txBox="1"/>
          <p:nvPr/>
        </p:nvSpPr>
        <p:spPr>
          <a:xfrm>
            <a:off x="3504678" y="8293241"/>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February 22, 2026 | Cycle A Year 2</a:t>
            </a:r>
          </a:p>
        </p:txBody>
      </p:sp>
      <p:sp>
        <p:nvSpPr>
          <p:cNvPr id="9" name="TextBox 9"/>
          <p:cNvSpPr txBox="1"/>
          <p:nvPr/>
        </p:nvSpPr>
        <p:spPr>
          <a:xfrm>
            <a:off x="3182990" y="7206739"/>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1st Sunday of Lent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1934284" y="979912"/>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sp>
        <p:nvSpPr>
          <p:cNvPr id="7" name="TextBox 7"/>
          <p:cNvSpPr txBox="1"/>
          <p:nvPr/>
        </p:nvSpPr>
        <p:spPr>
          <a:xfrm>
            <a:off x="3504692" y="9130736"/>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Matthew 4:1-11</a:t>
            </a:r>
          </a:p>
        </p:txBody>
      </p:sp>
      <p:sp>
        <p:nvSpPr>
          <p:cNvPr id="8" name="TextBox 8"/>
          <p:cNvSpPr txBox="1"/>
          <p:nvPr/>
        </p:nvSpPr>
        <p:spPr>
          <a:xfrm>
            <a:off x="1085849" y="7786543"/>
            <a:ext cx="16116299" cy="1154098"/>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The Temptation of Jesus</a:t>
            </a:r>
          </a:p>
        </p:txBody>
      </p:sp>
      <p:pic>
        <p:nvPicPr>
          <p:cNvPr id="9" name="Picture 8">
            <a:extLst>
              <a:ext uri="{FF2B5EF4-FFF2-40B4-BE49-F238E27FC236}">
                <a16:creationId xmlns:a16="http://schemas.microsoft.com/office/drawing/2014/main" id="{D64B319B-61F4-73CC-4293-3610AB2C75BF}"/>
              </a:ext>
            </a:extLst>
          </p:cNvPr>
          <p:cNvPicPr>
            <a:picLocks noChangeAspect="1"/>
          </p:cNvPicPr>
          <p:nvPr/>
        </p:nvPicPr>
        <p:blipFill>
          <a:blip r:embed="rId10"/>
          <a:stretch>
            <a:fillRect/>
          </a:stretch>
        </p:blipFill>
        <p:spPr>
          <a:xfrm>
            <a:off x="5524498" y="-92149"/>
            <a:ext cx="7239000" cy="7239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4838569"/>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Matthew.</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01" y="2048180"/>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57192" y="3789283"/>
            <a:ext cx="5886808" cy="2708434"/>
          </a:xfrm>
          <a:prstGeom prst="rect">
            <a:avLst/>
          </a:prstGeom>
        </p:spPr>
        <p:txBody>
          <a:bodyPr lIns="0" tIns="0" rIns="0" bIns="0" rtlCol="0" anchor="t">
            <a:spAutoFit/>
          </a:bodyPr>
          <a:lstStyle/>
          <a:p>
            <a:pPr algn="ctr">
              <a:spcBef>
                <a:spcPct val="0"/>
              </a:spcBef>
            </a:pPr>
            <a:r>
              <a:rPr lang="en-US" sz="4400" b="1" spc="138" dirty="0">
                <a:solidFill>
                  <a:srgbClr val="000000"/>
                </a:solidFill>
                <a:latin typeface="Nunito Bold"/>
                <a:ea typeface="Nunito Bold"/>
                <a:cs typeface="Nunito Bold"/>
                <a:sym typeface="Nunito Bold"/>
              </a:rPr>
              <a:t>Then the Spirit led Jesus into the desert to be tempted by the Devil.</a:t>
            </a:r>
          </a:p>
        </p:txBody>
      </p:sp>
      <p:sp>
        <p:nvSpPr>
          <p:cNvPr id="8" name="TextBox 8"/>
          <p:cNvSpPr txBox="1"/>
          <p:nvPr/>
        </p:nvSpPr>
        <p:spPr>
          <a:xfrm>
            <a:off x="4051027" y="184738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a:t>
            </a:r>
          </a:p>
        </p:txBody>
      </p:sp>
      <p:pic>
        <p:nvPicPr>
          <p:cNvPr id="6" name="Picture 5">
            <a:extLst>
              <a:ext uri="{FF2B5EF4-FFF2-40B4-BE49-F238E27FC236}">
                <a16:creationId xmlns:a16="http://schemas.microsoft.com/office/drawing/2014/main" id="{CD997531-2324-9697-BA79-DBBC2C09A2BA}"/>
              </a:ext>
            </a:extLst>
          </p:cNvPr>
          <p:cNvPicPr>
            <a:picLocks noChangeAspect="1"/>
          </p:cNvPicPr>
          <p:nvPr/>
        </p:nvPicPr>
        <p:blipFill>
          <a:blip r:embed="rId3"/>
          <a:stretch>
            <a:fillRect/>
          </a:stretch>
        </p:blipFill>
        <p:spPr>
          <a:xfrm>
            <a:off x="9706940" y="1696034"/>
            <a:ext cx="5422629" cy="54226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667963" y="1769196"/>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525000" y="3491701"/>
            <a:ext cx="5886808" cy="3303597"/>
          </a:xfrm>
          <a:prstGeom prst="rect">
            <a:avLst/>
          </a:prstGeom>
        </p:spPr>
        <p:txBody>
          <a:bodyPr lIns="0" tIns="0" rIns="0" bIns="0" rtlCol="0" anchor="t">
            <a:spAutoFit/>
          </a:bodyPr>
          <a:lstStyle/>
          <a:p>
            <a:pPr algn="ctr">
              <a:lnSpc>
                <a:spcPts val="6466"/>
              </a:lnSpc>
              <a:spcBef>
                <a:spcPct val="0"/>
              </a:spcBef>
            </a:pPr>
            <a:r>
              <a:rPr lang="en-US" sz="4619" b="1" spc="138" dirty="0">
                <a:solidFill>
                  <a:srgbClr val="000000"/>
                </a:solidFill>
                <a:latin typeface="Nunito Bold"/>
                <a:ea typeface="Nunito Bold"/>
                <a:cs typeface="Nunito Bold"/>
                <a:sym typeface="Nunito Bold"/>
              </a:rPr>
              <a:t>After spending forty days and nights without food, Jesus was hungry.</a:t>
            </a:r>
          </a:p>
        </p:txBody>
      </p:sp>
      <p:sp>
        <p:nvSpPr>
          <p:cNvPr id="8" name="TextBox 8"/>
          <p:cNvSpPr txBox="1"/>
          <p:nvPr/>
        </p:nvSpPr>
        <p:spPr>
          <a:xfrm>
            <a:off x="12957989" y="1568396"/>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2</a:t>
            </a:r>
          </a:p>
        </p:txBody>
      </p:sp>
      <p:pic>
        <p:nvPicPr>
          <p:cNvPr id="5" name="Picture 4">
            <a:extLst>
              <a:ext uri="{FF2B5EF4-FFF2-40B4-BE49-F238E27FC236}">
                <a16:creationId xmlns:a16="http://schemas.microsoft.com/office/drawing/2014/main" id="{6A3DACBE-9AFD-7097-D802-E64AB4B2319A}"/>
              </a:ext>
            </a:extLst>
          </p:cNvPr>
          <p:cNvPicPr>
            <a:picLocks noChangeAspect="1"/>
          </p:cNvPicPr>
          <p:nvPr/>
        </p:nvPicPr>
        <p:blipFill>
          <a:blip r:embed="rId3"/>
          <a:srcRect b="7143"/>
          <a:stretch>
            <a:fillRect/>
          </a:stretch>
        </p:blipFill>
        <p:spPr>
          <a:xfrm>
            <a:off x="3473009" y="3207162"/>
            <a:ext cx="5670991" cy="31914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0991" y="1754180"/>
            <a:ext cx="1863399" cy="924809"/>
            <a:chOff x="0" y="0"/>
            <a:chExt cx="4021496" cy="1995877"/>
          </a:xfrm>
          <a:solidFill>
            <a:schemeClr val="accent2"/>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352800" y="3373785"/>
            <a:ext cx="5886808" cy="3539430"/>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Then the Devil came to him and said, “If you are God's Son, order these stones to turn into bread.”</a:t>
            </a:r>
          </a:p>
        </p:txBody>
      </p:sp>
      <p:sp>
        <p:nvSpPr>
          <p:cNvPr id="8" name="TextBox 8"/>
          <p:cNvSpPr txBox="1"/>
          <p:nvPr/>
        </p:nvSpPr>
        <p:spPr>
          <a:xfrm>
            <a:off x="4051017" y="155058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3</a:t>
            </a:r>
          </a:p>
        </p:txBody>
      </p:sp>
      <p:pic>
        <p:nvPicPr>
          <p:cNvPr id="5" name="Picture 4">
            <a:extLst>
              <a:ext uri="{FF2B5EF4-FFF2-40B4-BE49-F238E27FC236}">
                <a16:creationId xmlns:a16="http://schemas.microsoft.com/office/drawing/2014/main" id="{9FC7A462-2194-21EB-59D0-9BFB24AFC358}"/>
              </a:ext>
            </a:extLst>
          </p:cNvPr>
          <p:cNvPicPr>
            <a:picLocks noChangeAspect="1"/>
          </p:cNvPicPr>
          <p:nvPr/>
        </p:nvPicPr>
        <p:blipFill>
          <a:blip r:embed="rId3"/>
          <a:srcRect t="7392" b="8261"/>
          <a:stretch>
            <a:fillRect/>
          </a:stretch>
        </p:blipFill>
        <p:spPr>
          <a:xfrm>
            <a:off x="9862018" y="1943100"/>
            <a:ext cx="5303671" cy="55919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3A66F287-7CAE-D1F7-AA00-C9B3E19C40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402CFB-D52F-8CE0-E128-11AB74EE76F5}"/>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808119F9-2E97-FBA9-1113-0BA85847C1A9}"/>
              </a:ext>
            </a:extLst>
          </p:cNvPr>
          <p:cNvGrpSpPr/>
          <p:nvPr/>
        </p:nvGrpSpPr>
        <p:grpSpPr>
          <a:xfrm>
            <a:off x="12894384" y="141984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3F9C268C-4F47-9CB4-95E9-215FF33F6E1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FF136EA-69DE-2C4D-6257-1D1994D8BAC5}"/>
              </a:ext>
            </a:extLst>
          </p:cNvPr>
          <p:cNvSpPr txBox="1"/>
          <p:nvPr/>
        </p:nvSpPr>
        <p:spPr>
          <a:xfrm>
            <a:off x="9525000" y="2955139"/>
            <a:ext cx="5886808" cy="4955203"/>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But Jesus answered, “The scripture says, ‘Human beings cannot live on bread alone, but need every word that God speaks.’”</a:t>
            </a:r>
          </a:p>
        </p:txBody>
      </p:sp>
      <p:sp>
        <p:nvSpPr>
          <p:cNvPr id="8" name="TextBox 8">
            <a:extLst>
              <a:ext uri="{FF2B5EF4-FFF2-40B4-BE49-F238E27FC236}">
                <a16:creationId xmlns:a16="http://schemas.microsoft.com/office/drawing/2014/main" id="{A93566B2-7634-E3C4-9D6D-5DC1CD6DDE6E}"/>
              </a:ext>
            </a:extLst>
          </p:cNvPr>
          <p:cNvSpPr txBox="1"/>
          <p:nvPr/>
        </p:nvSpPr>
        <p:spPr>
          <a:xfrm>
            <a:off x="13184410" y="121904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4</a:t>
            </a:r>
          </a:p>
        </p:txBody>
      </p:sp>
      <p:pic>
        <p:nvPicPr>
          <p:cNvPr id="6" name="Picture 5">
            <a:extLst>
              <a:ext uri="{FF2B5EF4-FFF2-40B4-BE49-F238E27FC236}">
                <a16:creationId xmlns:a16="http://schemas.microsoft.com/office/drawing/2014/main" id="{BEFF545F-E738-481C-0201-FF01737E2F00}"/>
              </a:ext>
            </a:extLst>
          </p:cNvPr>
          <p:cNvPicPr>
            <a:picLocks noChangeAspect="1"/>
          </p:cNvPicPr>
          <p:nvPr/>
        </p:nvPicPr>
        <p:blipFill>
          <a:blip r:embed="rId3"/>
          <a:srcRect t="8519" b="8519"/>
          <a:stretch>
            <a:fillRect/>
          </a:stretch>
        </p:blipFill>
        <p:spPr>
          <a:xfrm>
            <a:off x="3562583" y="1882222"/>
            <a:ext cx="5257800" cy="54525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8401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F73C507C-8402-BFEC-C1D2-A757AB3DA1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055C152-41DB-BAD4-6044-FC8E382D90B6}"/>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62D172A7-C356-62C4-69DE-EC6EE9EDF48D}"/>
              </a:ext>
            </a:extLst>
          </p:cNvPr>
          <p:cNvGrpSpPr/>
          <p:nvPr/>
        </p:nvGrpSpPr>
        <p:grpSpPr>
          <a:xfrm>
            <a:off x="3760981" y="1783394"/>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68B91166-EBCF-5360-9BF5-E9EC223A3A4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9A769028-93F5-BA9F-D430-856B6EE1AFC7}"/>
              </a:ext>
            </a:extLst>
          </p:cNvPr>
          <p:cNvSpPr txBox="1"/>
          <p:nvPr/>
        </p:nvSpPr>
        <p:spPr>
          <a:xfrm>
            <a:off x="3296522" y="3373785"/>
            <a:ext cx="5886808" cy="3539430"/>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Then the Devil took Jesus to Jerusalem, the Holy City, set him on the highest point of the Temple,</a:t>
            </a:r>
          </a:p>
        </p:txBody>
      </p:sp>
      <p:sp>
        <p:nvSpPr>
          <p:cNvPr id="8" name="TextBox 8">
            <a:extLst>
              <a:ext uri="{FF2B5EF4-FFF2-40B4-BE49-F238E27FC236}">
                <a16:creationId xmlns:a16="http://schemas.microsoft.com/office/drawing/2014/main" id="{91CAE462-8A22-5E32-6670-28369F72541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5</a:t>
            </a:r>
          </a:p>
        </p:txBody>
      </p:sp>
      <p:pic>
        <p:nvPicPr>
          <p:cNvPr id="6" name="Picture 5">
            <a:extLst>
              <a:ext uri="{FF2B5EF4-FFF2-40B4-BE49-F238E27FC236}">
                <a16:creationId xmlns:a16="http://schemas.microsoft.com/office/drawing/2014/main" id="{B598C59E-F5C4-0966-9780-90C78F11EDDD}"/>
              </a:ext>
            </a:extLst>
          </p:cNvPr>
          <p:cNvPicPr>
            <a:picLocks noChangeAspect="1"/>
          </p:cNvPicPr>
          <p:nvPr/>
        </p:nvPicPr>
        <p:blipFill>
          <a:blip r:embed="rId3"/>
          <a:stretch>
            <a:fillRect/>
          </a:stretch>
        </p:blipFill>
        <p:spPr>
          <a:xfrm>
            <a:off x="9601200" y="2247900"/>
            <a:ext cx="5606741" cy="42050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0523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FAE411D9-347A-BC86-7959-09FD92C8FF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2A9B474-94F5-801B-1204-4BFCE5F8392D}"/>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A2617D6C-CA76-409B-3468-28FC94DD158A}"/>
              </a:ext>
            </a:extLst>
          </p:cNvPr>
          <p:cNvGrpSpPr/>
          <p:nvPr/>
        </p:nvGrpSpPr>
        <p:grpSpPr>
          <a:xfrm>
            <a:off x="12894394" y="618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790C141B-1C75-D152-C4ED-F79A13F82E55}"/>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F3A0A8C-CE2B-B7E1-2ECB-310875E85D51}"/>
              </a:ext>
            </a:extLst>
          </p:cNvPr>
          <p:cNvSpPr txBox="1"/>
          <p:nvPr/>
        </p:nvSpPr>
        <p:spPr>
          <a:xfrm>
            <a:off x="9448800" y="1744284"/>
            <a:ext cx="5886808" cy="7109639"/>
          </a:xfrm>
          <a:prstGeom prst="rect">
            <a:avLst/>
          </a:prstGeom>
        </p:spPr>
        <p:txBody>
          <a:bodyPr lIns="0" tIns="0" rIns="0" bIns="0" rtlCol="0" anchor="t">
            <a:spAutoFit/>
          </a:bodyPr>
          <a:lstStyle/>
          <a:p>
            <a:pPr algn="ctr">
              <a:spcBef>
                <a:spcPct val="0"/>
              </a:spcBef>
            </a:pPr>
            <a:r>
              <a:rPr lang="en-US" sz="4200" b="1" spc="138" dirty="0">
                <a:solidFill>
                  <a:srgbClr val="000000"/>
                </a:solidFill>
                <a:latin typeface="Nunito Bold"/>
                <a:ea typeface="Nunito Bold"/>
                <a:cs typeface="Nunito Bold"/>
                <a:sym typeface="Nunito Bold"/>
              </a:rPr>
              <a:t>and said to him, “If you are God's Son, throw yourself down, for the scripture says,</a:t>
            </a:r>
          </a:p>
          <a:p>
            <a:pPr algn="ctr">
              <a:spcBef>
                <a:spcPct val="0"/>
              </a:spcBef>
            </a:pPr>
            <a:r>
              <a:rPr lang="en-US" sz="4200" b="1" spc="138" dirty="0">
                <a:solidFill>
                  <a:srgbClr val="000000"/>
                </a:solidFill>
                <a:latin typeface="Nunito Bold"/>
                <a:ea typeface="Nunito Bold"/>
                <a:cs typeface="Nunito Bold"/>
                <a:sym typeface="Nunito Bold"/>
              </a:rPr>
              <a:t>‘God will give orders to his angels about you; they will hold you up with their hands, so that not even your feet will be hurt on the stones.’”</a:t>
            </a:r>
          </a:p>
        </p:txBody>
      </p:sp>
      <p:sp>
        <p:nvSpPr>
          <p:cNvPr id="8" name="TextBox 8">
            <a:extLst>
              <a:ext uri="{FF2B5EF4-FFF2-40B4-BE49-F238E27FC236}">
                <a16:creationId xmlns:a16="http://schemas.microsoft.com/office/drawing/2014/main" id="{4ED5067D-7702-269B-8663-50284FC1ECF6}"/>
              </a:ext>
            </a:extLst>
          </p:cNvPr>
          <p:cNvSpPr txBox="1"/>
          <p:nvPr/>
        </p:nvSpPr>
        <p:spPr>
          <a:xfrm>
            <a:off x="13184420" y="417921"/>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6</a:t>
            </a:r>
          </a:p>
        </p:txBody>
      </p:sp>
      <p:pic>
        <p:nvPicPr>
          <p:cNvPr id="5" name="Picture 4">
            <a:extLst>
              <a:ext uri="{FF2B5EF4-FFF2-40B4-BE49-F238E27FC236}">
                <a16:creationId xmlns:a16="http://schemas.microsoft.com/office/drawing/2014/main" id="{F715932B-251A-DE7A-809C-EE123EDC500D}"/>
              </a:ext>
            </a:extLst>
          </p:cNvPr>
          <p:cNvPicPr>
            <a:picLocks noChangeAspect="1"/>
          </p:cNvPicPr>
          <p:nvPr/>
        </p:nvPicPr>
        <p:blipFill>
          <a:blip r:embed="rId3"/>
          <a:stretch>
            <a:fillRect/>
          </a:stretch>
        </p:blipFill>
        <p:spPr>
          <a:xfrm>
            <a:off x="3581400" y="2247900"/>
            <a:ext cx="5486400" cy="4114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57857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C9E66224-D626-A9F4-0176-0702467172F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E37F20-7026-0867-A373-0507BE7DBC00}"/>
              </a:ext>
            </a:extLst>
          </p:cNvPr>
          <p:cNvSpPr/>
          <p:nvPr/>
        </p:nvSpPr>
        <p:spPr>
          <a:xfrm>
            <a:off x="486745"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D821E53F-036E-35E2-21CE-5A76306FEE4F}"/>
              </a:ext>
            </a:extLst>
          </p:cNvPr>
          <p:cNvGrpSpPr/>
          <p:nvPr/>
        </p:nvGrpSpPr>
        <p:grpSpPr>
          <a:xfrm>
            <a:off x="3760981" y="1783394"/>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A2B71B00-2AA3-86D1-762F-B1BAAC6506F0}"/>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77B2DA3A-7481-339C-2875-4368050C6F7A}"/>
              </a:ext>
            </a:extLst>
          </p:cNvPr>
          <p:cNvSpPr txBox="1"/>
          <p:nvPr/>
        </p:nvSpPr>
        <p:spPr>
          <a:xfrm>
            <a:off x="3257191" y="3373785"/>
            <a:ext cx="5886808" cy="3539430"/>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Jesus answered, “But the scripture also says, ‘Do not put the Lord your God to the test.’”</a:t>
            </a:r>
          </a:p>
        </p:txBody>
      </p:sp>
      <p:sp>
        <p:nvSpPr>
          <p:cNvPr id="8" name="TextBox 8">
            <a:extLst>
              <a:ext uri="{FF2B5EF4-FFF2-40B4-BE49-F238E27FC236}">
                <a16:creationId xmlns:a16="http://schemas.microsoft.com/office/drawing/2014/main" id="{C6537772-9131-936F-9579-77C8CB11410F}"/>
              </a:ext>
            </a:extLst>
          </p:cNvPr>
          <p:cNvSpPr txBox="1"/>
          <p:nvPr/>
        </p:nvSpPr>
        <p:spPr>
          <a:xfrm>
            <a:off x="4051007" y="1582594"/>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7</a:t>
            </a:r>
          </a:p>
        </p:txBody>
      </p:sp>
      <p:pic>
        <p:nvPicPr>
          <p:cNvPr id="5" name="Picture 4">
            <a:extLst>
              <a:ext uri="{FF2B5EF4-FFF2-40B4-BE49-F238E27FC236}">
                <a16:creationId xmlns:a16="http://schemas.microsoft.com/office/drawing/2014/main" id="{CC60E6C8-0458-D365-1F06-B13472BC68BD}"/>
              </a:ext>
            </a:extLst>
          </p:cNvPr>
          <p:cNvPicPr>
            <a:picLocks noChangeAspect="1"/>
          </p:cNvPicPr>
          <p:nvPr/>
        </p:nvPicPr>
        <p:blipFill>
          <a:blip r:embed="rId3"/>
          <a:stretch>
            <a:fillRect/>
          </a:stretch>
        </p:blipFill>
        <p:spPr>
          <a:xfrm>
            <a:off x="9664993" y="2253749"/>
            <a:ext cx="5365816" cy="40243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5203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03C4568-47CD-4978-C343-B500555E162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F41E39-2576-6974-15A3-0B94456AF13F}"/>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FB1BEB53-1EBD-DEE2-183A-081C5AE298D5}"/>
              </a:ext>
            </a:extLst>
          </p:cNvPr>
          <p:cNvGrpSpPr/>
          <p:nvPr/>
        </p:nvGrpSpPr>
        <p:grpSpPr>
          <a:xfrm>
            <a:off x="12894384" y="1073721"/>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1AE8F47E-F005-F40B-10DE-39EA2E6921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37E6700E-8773-6DF4-A900-4E5297CA2CA5}"/>
              </a:ext>
            </a:extLst>
          </p:cNvPr>
          <p:cNvSpPr txBox="1"/>
          <p:nvPr/>
        </p:nvSpPr>
        <p:spPr>
          <a:xfrm>
            <a:off x="9525000" y="2665898"/>
            <a:ext cx="5886808" cy="4955203"/>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Then the Devil took Jesus to a very high mountain and showed him all the kingdoms of the world in all their greatness.</a:t>
            </a:r>
          </a:p>
        </p:txBody>
      </p:sp>
      <p:sp>
        <p:nvSpPr>
          <p:cNvPr id="8" name="TextBox 8">
            <a:extLst>
              <a:ext uri="{FF2B5EF4-FFF2-40B4-BE49-F238E27FC236}">
                <a16:creationId xmlns:a16="http://schemas.microsoft.com/office/drawing/2014/main" id="{C7001D7C-F97C-398F-DDF8-B7FDE60D405F}"/>
              </a:ext>
            </a:extLst>
          </p:cNvPr>
          <p:cNvSpPr txBox="1"/>
          <p:nvPr/>
        </p:nvSpPr>
        <p:spPr>
          <a:xfrm>
            <a:off x="13270872" y="800100"/>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8</a:t>
            </a:r>
          </a:p>
        </p:txBody>
      </p:sp>
      <p:pic>
        <p:nvPicPr>
          <p:cNvPr id="6" name="Picture 5">
            <a:extLst>
              <a:ext uri="{FF2B5EF4-FFF2-40B4-BE49-F238E27FC236}">
                <a16:creationId xmlns:a16="http://schemas.microsoft.com/office/drawing/2014/main" id="{B3FAEEBF-87E0-DA88-A36D-A9C1CF1A3A19}"/>
              </a:ext>
            </a:extLst>
          </p:cNvPr>
          <p:cNvPicPr>
            <a:picLocks noChangeAspect="1"/>
          </p:cNvPicPr>
          <p:nvPr/>
        </p:nvPicPr>
        <p:blipFill>
          <a:blip r:embed="rId3"/>
          <a:stretch>
            <a:fillRect/>
          </a:stretch>
        </p:blipFill>
        <p:spPr>
          <a:xfrm>
            <a:off x="3505200" y="2324100"/>
            <a:ext cx="5445116" cy="40838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12708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02CA779-7EB1-CC61-6681-243457AABA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72ECB5-E913-3F15-D7CB-4717B5F33020}"/>
              </a:ext>
            </a:extLst>
          </p:cNvPr>
          <p:cNvSpPr/>
          <p:nvPr/>
        </p:nvSpPr>
        <p:spPr>
          <a:xfrm>
            <a:off x="467251"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587996EE-D04F-4FC1-BD66-BD7097163FA9}"/>
              </a:ext>
            </a:extLst>
          </p:cNvPr>
          <p:cNvGrpSpPr/>
          <p:nvPr/>
        </p:nvGrpSpPr>
        <p:grpSpPr>
          <a:xfrm>
            <a:off x="3760971" y="1984148"/>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CA3FB429-FF3D-ED4D-67A0-ABF0FED333C4}"/>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28CFFCC3-0FB9-495C-A34B-F981E79C482B}"/>
              </a:ext>
            </a:extLst>
          </p:cNvPr>
          <p:cNvSpPr txBox="1"/>
          <p:nvPr/>
        </p:nvSpPr>
        <p:spPr>
          <a:xfrm>
            <a:off x="3429000" y="3727728"/>
            <a:ext cx="5886808" cy="2831544"/>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“All this I will give you,” the Devil said, “if you kneel down and worship me.”</a:t>
            </a:r>
          </a:p>
        </p:txBody>
      </p:sp>
      <p:sp>
        <p:nvSpPr>
          <p:cNvPr id="8" name="TextBox 8">
            <a:extLst>
              <a:ext uri="{FF2B5EF4-FFF2-40B4-BE49-F238E27FC236}">
                <a16:creationId xmlns:a16="http://schemas.microsoft.com/office/drawing/2014/main" id="{FB24F4FC-ADFF-F1F5-A390-6963A907A9F1}"/>
              </a:ext>
            </a:extLst>
          </p:cNvPr>
          <p:cNvSpPr txBox="1"/>
          <p:nvPr/>
        </p:nvSpPr>
        <p:spPr>
          <a:xfrm>
            <a:off x="4050997" y="1783348"/>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9</a:t>
            </a:r>
          </a:p>
        </p:txBody>
      </p:sp>
      <p:pic>
        <p:nvPicPr>
          <p:cNvPr id="6" name="Picture 5">
            <a:extLst>
              <a:ext uri="{FF2B5EF4-FFF2-40B4-BE49-F238E27FC236}">
                <a16:creationId xmlns:a16="http://schemas.microsoft.com/office/drawing/2014/main" id="{8FBABCC0-B018-1AD0-E958-EDA62BAF0AE3}"/>
              </a:ext>
            </a:extLst>
          </p:cNvPr>
          <p:cNvPicPr>
            <a:picLocks noChangeAspect="1"/>
          </p:cNvPicPr>
          <p:nvPr/>
        </p:nvPicPr>
        <p:blipFill>
          <a:blip r:embed="rId3"/>
          <a:stretch>
            <a:fillRect/>
          </a:stretch>
        </p:blipFill>
        <p:spPr>
          <a:xfrm>
            <a:off x="9607606" y="2266734"/>
            <a:ext cx="5564712" cy="42987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4384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A0B263AA-FA47-FB68-24F5-6ADF7EE47D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464C56-6781-A5B4-1E0C-9D5157AF46A3}"/>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DC7DE26B-CCCF-4781-7150-D567BB7A171B}"/>
              </a:ext>
            </a:extLst>
          </p:cNvPr>
          <p:cNvGrpSpPr/>
          <p:nvPr/>
        </p:nvGrpSpPr>
        <p:grpSpPr>
          <a:xfrm>
            <a:off x="12980826" y="1262458"/>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EB2C291C-6DCF-3449-30CE-B48C0A509839}"/>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A783C214-E09F-0852-BE47-AB56D25F6A78}"/>
              </a:ext>
            </a:extLst>
          </p:cNvPr>
          <p:cNvSpPr txBox="1"/>
          <p:nvPr/>
        </p:nvSpPr>
        <p:spPr>
          <a:xfrm>
            <a:off x="9601200" y="2665898"/>
            <a:ext cx="5886808" cy="4955203"/>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Then Jesus answered, “Go away, Satan! The scripture says, ‘Worship the Lord your God and serve only him!’”</a:t>
            </a:r>
          </a:p>
        </p:txBody>
      </p:sp>
      <p:sp>
        <p:nvSpPr>
          <p:cNvPr id="8" name="TextBox 8">
            <a:extLst>
              <a:ext uri="{FF2B5EF4-FFF2-40B4-BE49-F238E27FC236}">
                <a16:creationId xmlns:a16="http://schemas.microsoft.com/office/drawing/2014/main" id="{9FE8A564-B862-DEB2-167A-82E82BBACA39}"/>
              </a:ext>
            </a:extLst>
          </p:cNvPr>
          <p:cNvSpPr txBox="1"/>
          <p:nvPr/>
        </p:nvSpPr>
        <p:spPr>
          <a:xfrm>
            <a:off x="13270852" y="1061658"/>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10</a:t>
            </a:r>
          </a:p>
        </p:txBody>
      </p:sp>
      <p:pic>
        <p:nvPicPr>
          <p:cNvPr id="5" name="Picture 4">
            <a:extLst>
              <a:ext uri="{FF2B5EF4-FFF2-40B4-BE49-F238E27FC236}">
                <a16:creationId xmlns:a16="http://schemas.microsoft.com/office/drawing/2014/main" id="{F48936AA-14A7-836D-0D46-31DA5F49C569}"/>
              </a:ext>
            </a:extLst>
          </p:cNvPr>
          <p:cNvPicPr>
            <a:picLocks noChangeAspect="1"/>
          </p:cNvPicPr>
          <p:nvPr/>
        </p:nvPicPr>
        <p:blipFill>
          <a:blip r:embed="rId3"/>
          <a:stretch>
            <a:fillRect/>
          </a:stretch>
        </p:blipFill>
        <p:spPr>
          <a:xfrm>
            <a:off x="3560125" y="2378274"/>
            <a:ext cx="5312568" cy="39844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4488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59FE861-3452-23E4-9F73-20551C8342D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28679AD-8216-E14D-B257-0F071303B19A}"/>
              </a:ext>
            </a:extLst>
          </p:cNvPr>
          <p:cNvSpPr/>
          <p:nvPr/>
        </p:nvSpPr>
        <p:spPr>
          <a:xfrm>
            <a:off x="467251"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253F3F89-AFDF-BABC-8F13-CBC5258B234C}"/>
              </a:ext>
            </a:extLst>
          </p:cNvPr>
          <p:cNvGrpSpPr/>
          <p:nvPr/>
        </p:nvGrpSpPr>
        <p:grpSpPr>
          <a:xfrm>
            <a:off x="3760971" y="1931128"/>
            <a:ext cx="1863399" cy="924809"/>
            <a:chOff x="0" y="0"/>
            <a:chExt cx="4021496" cy="1995877"/>
          </a:xfrm>
          <a:solidFill>
            <a:schemeClr val="accent2"/>
          </a:solidFill>
        </p:grpSpPr>
        <p:sp>
          <p:nvSpPr>
            <p:cNvPr id="4" name="Freeform 4">
              <a:extLst>
                <a:ext uri="{FF2B5EF4-FFF2-40B4-BE49-F238E27FC236}">
                  <a16:creationId xmlns:a16="http://schemas.microsoft.com/office/drawing/2014/main" id="{8DD06626-4A54-7D53-0641-E2692416463D}"/>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604122EF-3E77-5E42-33BE-59B35150EFDB}"/>
              </a:ext>
            </a:extLst>
          </p:cNvPr>
          <p:cNvSpPr txBox="1"/>
          <p:nvPr/>
        </p:nvSpPr>
        <p:spPr>
          <a:xfrm>
            <a:off x="3257192" y="3727728"/>
            <a:ext cx="5886808" cy="2831544"/>
          </a:xfrm>
          <a:prstGeom prst="rect">
            <a:avLst/>
          </a:prstGeom>
        </p:spPr>
        <p:txBody>
          <a:bodyPr lIns="0" tIns="0" rIns="0" bIns="0" rtlCol="0" anchor="t">
            <a:spAutoFit/>
          </a:bodyPr>
          <a:lstStyle/>
          <a:p>
            <a:pPr algn="ctr">
              <a:spcBef>
                <a:spcPct val="0"/>
              </a:spcBef>
            </a:pPr>
            <a:r>
              <a:rPr lang="en-US" sz="4600" b="1" spc="138" dirty="0">
                <a:solidFill>
                  <a:srgbClr val="000000"/>
                </a:solidFill>
                <a:latin typeface="Nunito Bold"/>
                <a:ea typeface="Nunito Bold"/>
                <a:cs typeface="Nunito Bold"/>
                <a:sym typeface="Nunito Bold"/>
              </a:rPr>
              <a:t>Then the Devil left Jesus; and angels came and helped him.</a:t>
            </a:r>
          </a:p>
        </p:txBody>
      </p:sp>
      <p:sp>
        <p:nvSpPr>
          <p:cNvPr id="8" name="TextBox 8">
            <a:extLst>
              <a:ext uri="{FF2B5EF4-FFF2-40B4-BE49-F238E27FC236}">
                <a16:creationId xmlns:a16="http://schemas.microsoft.com/office/drawing/2014/main" id="{468EB5F6-8056-9D02-08E6-9DA16B87745C}"/>
              </a:ext>
            </a:extLst>
          </p:cNvPr>
          <p:cNvSpPr txBox="1"/>
          <p:nvPr/>
        </p:nvSpPr>
        <p:spPr>
          <a:xfrm>
            <a:off x="4050997" y="1730328"/>
            <a:ext cx="1283328" cy="1326363"/>
          </a:xfrm>
          <a:prstGeom prst="rect">
            <a:avLst/>
          </a:prstGeom>
        </p:spPr>
        <p:txBody>
          <a:bodyPr lIns="0" tIns="0" rIns="0" bIns="0" rtlCol="0" anchor="t">
            <a:spAutoFit/>
          </a:bodyPr>
          <a:lstStyle/>
          <a:p>
            <a:pPr algn="ctr">
              <a:lnSpc>
                <a:spcPts val="10890"/>
              </a:lnSpc>
            </a:pPr>
            <a:r>
              <a:rPr lang="en-US" sz="7778" b="1" dirty="0">
                <a:solidFill>
                  <a:schemeClr val="bg1"/>
                </a:solidFill>
                <a:latin typeface="Canva Sans Bold"/>
                <a:ea typeface="Canva Sans Bold"/>
                <a:cs typeface="Canva Sans Bold"/>
                <a:sym typeface="Canva Sans Bold"/>
              </a:rPr>
              <a:t>11</a:t>
            </a:r>
          </a:p>
        </p:txBody>
      </p:sp>
      <p:pic>
        <p:nvPicPr>
          <p:cNvPr id="5" name="Picture 4">
            <a:extLst>
              <a:ext uri="{FF2B5EF4-FFF2-40B4-BE49-F238E27FC236}">
                <a16:creationId xmlns:a16="http://schemas.microsoft.com/office/drawing/2014/main" id="{BFB1375D-E515-3E3E-2D5E-30A4F465A06A}"/>
              </a:ext>
            </a:extLst>
          </p:cNvPr>
          <p:cNvPicPr>
            <a:picLocks noChangeAspect="1"/>
          </p:cNvPicPr>
          <p:nvPr/>
        </p:nvPicPr>
        <p:blipFill>
          <a:blip r:embed="rId3"/>
          <a:stretch>
            <a:fillRect/>
          </a:stretch>
        </p:blipFill>
        <p:spPr>
          <a:xfrm>
            <a:off x="9588803" y="2171700"/>
            <a:ext cx="5574997" cy="41812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62163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r:embed="rId3">
              <a:extLst>
                <a:ext uri="{96DAC541-7B7A-43D3-8B79-37D633B846F1}">
                  <asvg:svgBlip xmlns:asvg="http://schemas.microsoft.com/office/drawing/2016/SVG/main" r:embed="rId4"/>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r:embed="rId5">
              <a:extLst>
                <a:ext uri="{96DAC541-7B7A-43D3-8B79-37D633B846F1}">
                  <asvg:svgBlip xmlns:asvg="http://schemas.microsoft.com/office/drawing/2016/SVG/main" r:embed="rId6"/>
                </a:ext>
              </a:extLst>
            </a:blip>
            <a:stretch>
              <a:fillRect t="-109" b="-109"/>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2846870"/>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Resist Temptation Shield Craft</a:t>
            </a:r>
          </a:p>
        </p:txBody>
      </p:sp>
      <p:sp>
        <p:nvSpPr>
          <p:cNvPr id="7" name="TextBox 7"/>
          <p:cNvSpPr txBox="1"/>
          <p:nvPr/>
        </p:nvSpPr>
        <p:spPr>
          <a:xfrm>
            <a:off x="3699704" y="4533900"/>
            <a:ext cx="5596695" cy="3516347"/>
          </a:xfrm>
          <a:prstGeom prst="rect">
            <a:avLst/>
          </a:prstGeom>
        </p:spPr>
        <p:txBody>
          <a:bodyPr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endParaRPr lang="en-US" sz="3000" spc="98" dirty="0">
              <a:solidFill>
                <a:srgbClr val="5A3114"/>
              </a:solidFill>
              <a:latin typeface="Nunito"/>
              <a:ea typeface="Nunito"/>
              <a:cs typeface="Nunito"/>
              <a:sym typeface="Nunito"/>
            </a:endParaRPr>
          </a:p>
          <a:p>
            <a:pPr marL="734061" lvl="1" indent="-367031" algn="l">
              <a:buFont typeface="Arial"/>
              <a:buChar char="•"/>
            </a:pPr>
            <a:r>
              <a:rPr lang="en-US" sz="3000" spc="98" dirty="0">
                <a:solidFill>
                  <a:srgbClr val="5A3114"/>
                </a:solidFill>
                <a:latin typeface="Nunito"/>
                <a:ea typeface="Nunito"/>
                <a:cs typeface="Nunito"/>
                <a:sym typeface="Nunito"/>
              </a:rPr>
              <a:t>Card board or </a:t>
            </a:r>
            <a:r>
              <a:rPr lang="en-US" sz="3000" spc="98" dirty="0" err="1">
                <a:solidFill>
                  <a:srgbClr val="5A3114"/>
                </a:solidFill>
                <a:latin typeface="Nunito"/>
                <a:ea typeface="Nunito"/>
                <a:cs typeface="Nunito"/>
                <a:sym typeface="Nunito"/>
              </a:rPr>
              <a:t>Cartolina</a:t>
            </a:r>
            <a:r>
              <a:rPr lang="en-US" sz="3000" spc="98" dirty="0">
                <a:solidFill>
                  <a:srgbClr val="5A3114"/>
                </a:solidFill>
                <a:latin typeface="Nunito"/>
                <a:ea typeface="Nunito"/>
                <a:cs typeface="Nunito"/>
                <a:sym typeface="Nunito"/>
              </a:rPr>
              <a:t> </a:t>
            </a:r>
          </a:p>
          <a:p>
            <a:pPr marL="734061" lvl="1" indent="-367031" algn="l">
              <a:buFont typeface="Arial"/>
              <a:buChar char="•"/>
            </a:pPr>
            <a:r>
              <a:rPr lang="en-US" sz="3000" spc="98" dirty="0">
                <a:solidFill>
                  <a:srgbClr val="5A3114"/>
                </a:solidFill>
                <a:latin typeface="Nunito"/>
                <a:ea typeface="Nunito"/>
                <a:cs typeface="Nunito"/>
                <a:sym typeface="Nunito"/>
              </a:rPr>
              <a:t>Scissors</a:t>
            </a:r>
          </a:p>
          <a:p>
            <a:pPr marL="734061" lvl="1" indent="-367031" algn="l">
              <a:buFont typeface="Arial"/>
              <a:buChar char="•"/>
            </a:pPr>
            <a:r>
              <a:rPr lang="en-US" sz="3000" spc="98" dirty="0">
                <a:solidFill>
                  <a:srgbClr val="5A3114"/>
                </a:solidFill>
                <a:latin typeface="Nunito"/>
                <a:ea typeface="Nunito"/>
                <a:cs typeface="Nunito"/>
                <a:sym typeface="Nunito"/>
              </a:rPr>
              <a:t>Markers or Crayons</a:t>
            </a:r>
          </a:p>
          <a:p>
            <a:pPr marL="734061" lvl="1" indent="-367031" algn="l">
              <a:buFont typeface="Arial"/>
              <a:buChar char="•"/>
            </a:pPr>
            <a:endParaRPr lang="en-US" sz="3000" spc="98" dirty="0">
              <a:solidFill>
                <a:srgbClr val="5A3114"/>
              </a:solidFill>
              <a:latin typeface="Nunito"/>
              <a:ea typeface="Nunito"/>
              <a:cs typeface="Nunito"/>
              <a:sym typeface="Nunito"/>
            </a:endParaRPr>
          </a:p>
          <a:p>
            <a:pPr marL="367030" lvl="1" algn="l">
              <a:lnSpc>
                <a:spcPts val="4760"/>
              </a:lnSpc>
            </a:pPr>
            <a:endParaRPr lang="en-US" sz="3400" spc="98" dirty="0">
              <a:solidFill>
                <a:srgbClr val="5A3114"/>
              </a:solidFill>
              <a:latin typeface="Nunito"/>
              <a:ea typeface="Nunito"/>
              <a:cs typeface="Nunito"/>
              <a:sym typeface="Nunito"/>
            </a:endParaRPr>
          </a:p>
        </p:txBody>
      </p:sp>
      <p:pic>
        <p:nvPicPr>
          <p:cNvPr id="4" name="Picture 3">
            <a:extLst>
              <a:ext uri="{FF2B5EF4-FFF2-40B4-BE49-F238E27FC236}">
                <a16:creationId xmlns:a16="http://schemas.microsoft.com/office/drawing/2014/main" id="{9E1832FB-45CB-39DF-B73F-0353DB436132}"/>
              </a:ext>
            </a:extLst>
          </p:cNvPr>
          <p:cNvPicPr>
            <a:picLocks noChangeAspect="1"/>
          </p:cNvPicPr>
          <p:nvPr/>
        </p:nvPicPr>
        <p:blipFill>
          <a:blip r:embed="rId3"/>
          <a:stretch>
            <a:fillRect/>
          </a:stretch>
        </p:blipFill>
        <p:spPr>
          <a:xfrm>
            <a:off x="10219185" y="1181100"/>
            <a:ext cx="4391871" cy="65878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722425" y="906371"/>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431556" y="2259858"/>
            <a:ext cx="5747886" cy="5767284"/>
          </a:xfrm>
          <a:prstGeom prst="rect">
            <a:avLst/>
          </a:prstGeom>
        </p:spPr>
        <p:txBody>
          <a:bodyPr lIns="0" tIns="0" rIns="0" bIns="0" rtlCol="0" anchor="t">
            <a:spAutoFit/>
          </a:bodyPr>
          <a:lstStyle/>
          <a:p>
            <a:pPr marL="514350" indent="-514350">
              <a:lnSpc>
                <a:spcPts val="4063"/>
              </a:lnSpc>
              <a:buAutoNum type="arabicPeriod"/>
            </a:pPr>
            <a:r>
              <a:rPr lang="en-US" sz="3800" dirty="0">
                <a:solidFill>
                  <a:srgbClr val="000000"/>
                </a:solidFill>
                <a:latin typeface="Calibri (MS)"/>
                <a:ea typeface="Calibri (MS)"/>
                <a:cs typeface="Calibri (MS)"/>
                <a:sym typeface="Calibri (MS)"/>
              </a:rPr>
              <a:t>Cut the cardboard into a shield shape.</a:t>
            </a:r>
          </a:p>
          <a:p>
            <a:pPr marL="514350" indent="-514350">
              <a:lnSpc>
                <a:spcPts val="4063"/>
              </a:lnSpc>
              <a:buAutoNum type="arabicPeriod"/>
            </a:pPr>
            <a:r>
              <a:rPr lang="en-US" sz="3800" dirty="0">
                <a:solidFill>
                  <a:srgbClr val="000000"/>
                </a:solidFill>
                <a:latin typeface="Calibri (MS)"/>
                <a:ea typeface="Calibri (MS)"/>
                <a:cs typeface="Calibri (MS)"/>
                <a:sym typeface="Calibri (MS)"/>
              </a:rPr>
              <a:t>Write on top: “God’s Word Protects Me!”</a:t>
            </a:r>
          </a:p>
          <a:p>
            <a:pPr marL="514350" indent="-514350">
              <a:lnSpc>
                <a:spcPts val="4063"/>
              </a:lnSpc>
              <a:buAutoNum type="arabicPeriod"/>
            </a:pPr>
            <a:r>
              <a:rPr lang="en-US" sz="3800" dirty="0">
                <a:solidFill>
                  <a:srgbClr val="000000"/>
                </a:solidFill>
                <a:latin typeface="Calibri (MS)"/>
                <a:ea typeface="Calibri (MS)"/>
                <a:cs typeface="Calibri (MS)"/>
                <a:sym typeface="Calibri (MS)"/>
              </a:rPr>
              <a:t>Write simple verses Jesus said:</a:t>
            </a:r>
          </a:p>
          <a:p>
            <a:pPr>
              <a:lnSpc>
                <a:spcPts val="4063"/>
              </a:lnSpc>
            </a:pPr>
            <a:r>
              <a:rPr lang="en-US" sz="3800" dirty="0">
                <a:solidFill>
                  <a:srgbClr val="000000"/>
                </a:solidFill>
                <a:latin typeface="Calibri (MS)"/>
                <a:ea typeface="Calibri (MS)"/>
                <a:cs typeface="Calibri (MS)"/>
                <a:sym typeface="Calibri (MS)"/>
              </a:rPr>
              <a:t>	“Man shall not live on bread alone.”</a:t>
            </a:r>
          </a:p>
          <a:p>
            <a:pPr>
              <a:lnSpc>
                <a:spcPts val="4063"/>
              </a:lnSpc>
            </a:pPr>
            <a:r>
              <a:rPr lang="en-US" sz="3800" dirty="0">
                <a:solidFill>
                  <a:srgbClr val="000000"/>
                </a:solidFill>
                <a:latin typeface="Calibri (MS)"/>
                <a:ea typeface="Calibri (MS)"/>
                <a:cs typeface="Calibri (MS)"/>
                <a:sym typeface="Calibri (MS)"/>
              </a:rPr>
              <a:t>	“Worship the Lord your God.”</a:t>
            </a:r>
          </a:p>
          <a:p>
            <a:pPr>
              <a:lnSpc>
                <a:spcPts val="4063"/>
              </a:lnSpc>
            </a:pPr>
            <a:r>
              <a:rPr lang="en-US" sz="3800" dirty="0">
                <a:solidFill>
                  <a:srgbClr val="000000"/>
                </a:solidFill>
                <a:latin typeface="Calibri (MS)"/>
                <a:ea typeface="Calibri (MS)"/>
                <a:cs typeface="Calibri (MS)"/>
                <a:sym typeface="Calibri (MS)"/>
              </a:rPr>
              <a:t>4. Decorate your shield.</a:t>
            </a:r>
          </a:p>
        </p:txBody>
      </p:sp>
      <p:pic>
        <p:nvPicPr>
          <p:cNvPr id="3" name="Picture 2">
            <a:extLst>
              <a:ext uri="{FF2B5EF4-FFF2-40B4-BE49-F238E27FC236}">
                <a16:creationId xmlns:a16="http://schemas.microsoft.com/office/drawing/2014/main" id="{991BFCC3-CE2C-CFC3-0C72-866EC212293D}"/>
              </a:ext>
            </a:extLst>
          </p:cNvPr>
          <p:cNvPicPr>
            <a:picLocks noChangeAspect="1"/>
          </p:cNvPicPr>
          <p:nvPr/>
        </p:nvPicPr>
        <p:blipFill>
          <a:blip r:embed="rId3"/>
          <a:stretch>
            <a:fillRect/>
          </a:stretch>
        </p:blipFill>
        <p:spPr>
          <a:xfrm>
            <a:off x="10219185" y="1181100"/>
            <a:ext cx="4391871" cy="65878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r:embed="rId3">
              <a:extLst>
                <a:ext uri="{96DAC541-7B7A-43D3-8B79-37D633B846F1}">
                  <asvg:svgBlip xmlns:asvg="http://schemas.microsoft.com/office/drawing/2016/SVG/main" r:embed="rId4"/>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5">
              <a:extLst>
                <a:ext uri="{96DAC541-7B7A-43D3-8B79-37D633B846F1}">
                  <asvg:svgBlip xmlns:asvg="http://schemas.microsoft.com/office/drawing/2016/SVG/main" r:embed="rId6"/>
                </a:ext>
              </a:extLst>
            </a:blip>
            <a:stretch>
              <a:fillRect l="-100" r="-100"/>
            </a:stretch>
          </a:blipFill>
        </p:spPr>
      </p:sp>
      <p:sp>
        <p:nvSpPr>
          <p:cNvPr id="6" name="TextBox 6"/>
          <p:cNvSpPr txBox="1"/>
          <p:nvPr/>
        </p:nvSpPr>
        <p:spPr>
          <a:xfrm>
            <a:off x="9647919" y="826943"/>
            <a:ext cx="5576545" cy="7879080"/>
          </a:xfrm>
          <a:prstGeom prst="rect">
            <a:avLst/>
          </a:prstGeom>
        </p:spPr>
        <p:txBody>
          <a:bodyPr lIns="0" tIns="0" rIns="0" bIns="0" rtlCol="0" anchor="t">
            <a:spAutoFit/>
          </a:bodyPr>
          <a:lstStyle/>
          <a:p>
            <a:pPr algn="just"/>
            <a:r>
              <a:rPr lang="en-US" sz="3200" dirty="0">
                <a:solidFill>
                  <a:srgbClr val="000000"/>
                </a:solidFill>
                <a:latin typeface="Calibri (MS)"/>
                <a:ea typeface="Calibri (MS)"/>
                <a:cs typeface="Calibri (MS)"/>
                <a:sym typeface="Calibri (MS)"/>
              </a:rPr>
              <a:t>Dear God,</a:t>
            </a:r>
          </a:p>
          <a:p>
            <a:pPr algn="just"/>
            <a:endParaRPr lang="en-US" sz="3200" dirty="0">
              <a:solidFill>
                <a:srgbClr val="000000"/>
              </a:solidFill>
              <a:latin typeface="Calibri (MS)"/>
              <a:ea typeface="Calibri (MS)"/>
              <a:cs typeface="Calibri (MS)"/>
              <a:sym typeface="Calibri (MS)"/>
            </a:endParaRPr>
          </a:p>
          <a:p>
            <a:pPr algn="just"/>
            <a:r>
              <a:rPr lang="en-US" sz="3200" dirty="0">
                <a:solidFill>
                  <a:srgbClr val="000000"/>
                </a:solidFill>
                <a:latin typeface="Calibri (MS)"/>
                <a:ea typeface="Calibri (MS)"/>
                <a:cs typeface="Calibri (MS)"/>
                <a:sym typeface="Calibri (MS)"/>
              </a:rPr>
              <a:t>Thank You for showing us how to be strong when we are tempted. Sometimes we want to do things that are not right. Help us choose what is good and pleasing to You. When we feel like lying, fighting, or disobeying, remind us of Your Word. Make our hearts brave like Yours in the desert. Help us say “NO” to wrong choices and “YES” to God’s way.</a:t>
            </a:r>
          </a:p>
          <a:p>
            <a:pPr algn="just"/>
            <a:endParaRPr lang="en-US" sz="3200" dirty="0">
              <a:solidFill>
                <a:srgbClr val="000000"/>
              </a:solidFill>
              <a:latin typeface="Calibri (MS)"/>
              <a:ea typeface="Calibri (MS)"/>
              <a:cs typeface="Calibri (MS)"/>
              <a:sym typeface="Calibri (MS)"/>
            </a:endParaRPr>
          </a:p>
          <a:p>
            <a:pPr algn="just"/>
            <a:r>
              <a:rPr lang="en-US" sz="3200" dirty="0">
                <a:solidFill>
                  <a:srgbClr val="000000"/>
                </a:solidFill>
                <a:latin typeface="Calibri (MS)"/>
                <a:ea typeface="Calibri (MS)"/>
                <a:cs typeface="Calibri (MS)"/>
                <a:sym typeface="Calibri (MS)"/>
              </a:rPr>
              <a:t>In Jesus’s name, </a:t>
            </a:r>
          </a:p>
          <a:p>
            <a:pPr algn="just"/>
            <a:r>
              <a:rPr lang="en-US" sz="3200" dirty="0">
                <a:solidFill>
                  <a:srgbClr val="000000"/>
                </a:solidFill>
                <a:latin typeface="Calibri (MS)"/>
                <a:ea typeface="Calibri (MS)"/>
                <a:cs typeface="Calibri (MS)"/>
                <a:sym typeface="Calibri (MS)"/>
              </a:rPr>
              <a:t>Amen!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982</TotalTime>
  <Words>478</Words>
  <Application>Microsoft Office PowerPoint</Application>
  <PresentationFormat>Custom</PresentationFormat>
  <Paragraphs>55</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Porcelain</vt:lpstr>
      <vt:lpstr>Canva Sans Bold</vt:lpstr>
      <vt:lpstr>Nunito Bold</vt:lpstr>
      <vt:lpstr>Nunito</vt:lpstr>
      <vt:lpstr>Calibri</vt:lpstr>
      <vt:lpstr>Arial</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angellette anne ambion</cp:lastModifiedBy>
  <cp:revision>13</cp:revision>
  <dcterms:created xsi:type="dcterms:W3CDTF">2006-08-16T00:00:00Z</dcterms:created>
  <dcterms:modified xsi:type="dcterms:W3CDTF">2026-02-17T15:57:43Z</dcterms:modified>
  <dc:identifier>DAG9kIgkx1c</dc:identifier>
</cp:coreProperties>
</file>