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x="18288000" cy="10287000"/>
  <p:notesSz cx="6858000" cy="9144000"/>
  <p:embeddedFontLst>
    <p:embeddedFont>
      <p:font typeface="Porcelain" charset="1" panose="00000000000000000000"/>
      <p:regular r:id="rId24"/>
    </p:embeddedFont>
    <p:embeddedFont>
      <p:font typeface="Nunito" charset="1" panose="00000000000000000000"/>
      <p:regular r:id="rId25"/>
    </p:embeddedFont>
    <p:embeddedFont>
      <p:font typeface="Nunito Bold" charset="1" panose="00000000000000000000"/>
      <p:regular r:id="rId26"/>
    </p:embeddedFont>
    <p:embeddedFont>
      <p:font typeface="Canva Sans Bold" charset="1" panose="020B0803030501040103"/>
      <p:regular r:id="rId27"/>
    </p:embeddedFont>
    <p:embeddedFont>
      <p:font typeface="Calibri (MS)" charset="1" panose="020F0502020204030204"/>
      <p:regular r:id="rId28"/>
    </p:embeddedFont>
    <p:embeddedFont>
      <p:font typeface="Calibri (MS) Bold" charset="1" panose="020F0702030404030204"/>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jpe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20.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21.png" Type="http://schemas.openxmlformats.org/officeDocument/2006/relationships/image"/><Relationship Id="rId6" Target="../media/image22.png" Type="http://schemas.openxmlformats.org/officeDocument/2006/relationships/image"/><Relationship Id="rId7" Target="../media/image23.svg" Type="http://schemas.openxmlformats.org/officeDocument/2006/relationships/image"/><Relationship Id="rId8" Target="../media/image24.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21.png" Type="http://schemas.openxmlformats.org/officeDocument/2006/relationships/image"/><Relationship Id="rId6" Target="../media/image25.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21.png" Type="http://schemas.openxmlformats.org/officeDocument/2006/relationships/image"/><Relationship Id="rId6" Target="../media/image26.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21.png" Type="http://schemas.openxmlformats.org/officeDocument/2006/relationships/image"/><Relationship Id="rId6" Target="../media/image2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21.png" Type="http://schemas.openxmlformats.org/officeDocument/2006/relationships/image"/><Relationship Id="rId6" Target="../media/image28.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21.png" Type="http://schemas.openxmlformats.org/officeDocument/2006/relationships/image"/><Relationship Id="rId6" Target="../media/image25.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21.png" Type="http://schemas.openxmlformats.org/officeDocument/2006/relationships/image"/><Relationship Id="rId6" Target="../media/image29.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21.png" Type="http://schemas.openxmlformats.org/officeDocument/2006/relationships/image"/><Relationship Id="rId6" Target="../media/image30.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20.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1.png" Type="http://schemas.openxmlformats.org/officeDocument/2006/relationships/image"/><Relationship Id="rId5" Target="../media/image32.svg" Type="http://schemas.openxmlformats.org/officeDocument/2006/relationships/image"/><Relationship Id="rId6" Target="../media/image33.png" Type="http://schemas.openxmlformats.org/officeDocument/2006/relationships/image"/><Relationship Id="rId7" Target="../media/image34.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png" Type="http://schemas.openxmlformats.org/officeDocument/2006/relationships/image"/><Relationship Id="rId11" Target="../media/image42.svg" Type="http://schemas.openxmlformats.org/officeDocument/2006/relationships/image"/><Relationship Id="rId12" Target="../media/image43.png" Type="http://schemas.openxmlformats.org/officeDocument/2006/relationships/image"/><Relationship Id="rId13" Target="../media/image44.svg" Type="http://schemas.openxmlformats.org/officeDocument/2006/relationships/image"/><Relationship Id="rId14" Target="../media/image45.png" Type="http://schemas.openxmlformats.org/officeDocument/2006/relationships/image"/><Relationship Id="rId15" Target="../media/image46.svg" Type="http://schemas.openxmlformats.org/officeDocument/2006/relationships/image"/><Relationship Id="rId2" Target="../media/image35.png" Type="http://schemas.openxmlformats.org/officeDocument/2006/relationships/image"/><Relationship Id="rId3" Target="../media/image36.svg" Type="http://schemas.openxmlformats.org/officeDocument/2006/relationships/image"/><Relationship Id="rId4" Target="../media/image37.png" Type="http://schemas.openxmlformats.org/officeDocument/2006/relationships/image"/><Relationship Id="rId5" Target="../media/image38.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39.png" Type="http://schemas.openxmlformats.org/officeDocument/2006/relationships/image"/><Relationship Id="rId9" Target="../media/image40.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png" Type="http://schemas.openxmlformats.org/officeDocument/2006/relationships/image"/><Relationship Id="rId11" Target="../media/image42.svg" Type="http://schemas.openxmlformats.org/officeDocument/2006/relationships/image"/><Relationship Id="rId12" Target="../media/image43.png" Type="http://schemas.openxmlformats.org/officeDocument/2006/relationships/image"/><Relationship Id="rId13" Target="../media/image44.svg" Type="http://schemas.openxmlformats.org/officeDocument/2006/relationships/image"/><Relationship Id="rId14" Target="../media/image45.png" Type="http://schemas.openxmlformats.org/officeDocument/2006/relationships/image"/><Relationship Id="rId15" Target="../media/image46.svg" Type="http://schemas.openxmlformats.org/officeDocument/2006/relationships/image"/><Relationship Id="rId2" Target="../media/image35.png" Type="http://schemas.openxmlformats.org/officeDocument/2006/relationships/image"/><Relationship Id="rId3" Target="../media/image36.svg" Type="http://schemas.openxmlformats.org/officeDocument/2006/relationships/image"/><Relationship Id="rId4" Target="../media/image37.png" Type="http://schemas.openxmlformats.org/officeDocument/2006/relationships/image"/><Relationship Id="rId5" Target="../media/image38.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39.png" Type="http://schemas.openxmlformats.org/officeDocument/2006/relationships/image"/><Relationship Id="rId9" Target="../media/image40.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7.png" Type="http://schemas.openxmlformats.org/officeDocument/2006/relationships/image"/><Relationship Id="rId3" Target="../media/image48.svg" Type="http://schemas.openxmlformats.org/officeDocument/2006/relationships/image"/><Relationship Id="rId4" Target="../media/image49.png" Type="http://schemas.openxmlformats.org/officeDocument/2006/relationships/image"/><Relationship Id="rId5" Target="../media/image50.svg" Type="http://schemas.openxmlformats.org/officeDocument/2006/relationships/image"/><Relationship Id="rId6" Target="../media/image51.png" Type="http://schemas.openxmlformats.org/officeDocument/2006/relationships/image"/><Relationship Id="rId7" Target="../media/image52.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AEFE2"/>
        </a:solidFill>
      </p:bgPr>
    </p:bg>
    <p:spTree>
      <p:nvGrpSpPr>
        <p:cNvPr id="1" name=""/>
        <p:cNvGrpSpPr/>
        <p:nvPr/>
      </p:nvGrpSpPr>
      <p:grpSpPr>
        <a:xfrm>
          <a:off x="0" y="0"/>
          <a:ext cx="0" cy="0"/>
          <a:chOff x="0" y="0"/>
          <a:chExt cx="0" cy="0"/>
        </a:xfrm>
      </p:grpSpPr>
      <p:sp>
        <p:nvSpPr>
          <p:cNvPr name="Freeform 2" id="2"/>
          <p:cNvSpPr/>
          <p:nvPr/>
        </p:nvSpPr>
        <p:spPr>
          <a:xfrm flipH="false" flipV="false" rot="0">
            <a:off x="-1087544" y="454101"/>
            <a:ext cx="11952449" cy="7320875"/>
          </a:xfrm>
          <a:custGeom>
            <a:avLst/>
            <a:gdLst/>
            <a:ahLst/>
            <a:cxnLst/>
            <a:rect r="r" b="b" t="t" l="l"/>
            <a:pathLst>
              <a:path h="7320875" w="11952449">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l="0" t="-150" r="0" b="-150"/>
            </a:stretch>
          </a:blipFill>
        </p:spPr>
      </p:sp>
      <p:sp>
        <p:nvSpPr>
          <p:cNvPr name="Freeform 3" id="3"/>
          <p:cNvSpPr/>
          <p:nvPr/>
        </p:nvSpPr>
        <p:spPr>
          <a:xfrm flipH="false" flipV="false" rot="-1360721">
            <a:off x="11867876" y="-1064824"/>
            <a:ext cx="4043743" cy="2603160"/>
          </a:xfrm>
          <a:custGeom>
            <a:avLst/>
            <a:gdLst/>
            <a:ahLst/>
            <a:cxnLst/>
            <a:rect r="r" b="b" t="t" l="l"/>
            <a:pathLst>
              <a:path h="2603160" w="4043743">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t="0" r="-160" b="0"/>
            </a:stretch>
          </a:blipFill>
        </p:spPr>
      </p:sp>
      <p:grpSp>
        <p:nvGrpSpPr>
          <p:cNvPr name="Group 4" id="4"/>
          <p:cNvGrpSpPr/>
          <p:nvPr/>
        </p:nvGrpSpPr>
        <p:grpSpPr>
          <a:xfrm rot="0">
            <a:off x="7854276" y="1438460"/>
            <a:ext cx="10433724" cy="8229600"/>
            <a:chOff x="0" y="0"/>
            <a:chExt cx="13911632" cy="10972800"/>
          </a:xfrm>
        </p:grpSpPr>
        <p:sp>
          <p:nvSpPr>
            <p:cNvPr name="Freeform 5" id="5"/>
            <p:cNvSpPr/>
            <p:nvPr/>
          </p:nvSpPr>
          <p:spPr>
            <a:xfrm flipH="false" flipV="false" rot="0">
              <a:off x="0" y="0"/>
              <a:ext cx="13911580" cy="10972800"/>
            </a:xfrm>
            <a:custGeom>
              <a:avLst/>
              <a:gdLst/>
              <a:ahLst/>
              <a:cxnLst/>
              <a:rect r="r" b="b" t="t" l="l"/>
              <a:pathLst>
                <a:path h="10972800" w="13911580">
                  <a:moveTo>
                    <a:pt x="0" y="0"/>
                  </a:moveTo>
                  <a:lnTo>
                    <a:pt x="13911580" y="0"/>
                  </a:lnTo>
                  <a:lnTo>
                    <a:pt x="13911580" y="10972800"/>
                  </a:lnTo>
                  <a:lnTo>
                    <a:pt x="0" y="10972800"/>
                  </a:lnTo>
                  <a:lnTo>
                    <a:pt x="0" y="0"/>
                  </a:lnTo>
                  <a:close/>
                </a:path>
              </a:pathLst>
            </a:custGeom>
            <a:blipFill>
              <a:blip r:embed="rId6"/>
              <a:stretch>
                <a:fillRect l="0" t="-20" r="0" b="-20"/>
              </a:stretch>
            </a:blipFill>
          </p:spPr>
        </p:sp>
      </p:grpSp>
      <p:grpSp>
        <p:nvGrpSpPr>
          <p:cNvPr name="Group 6" id="6"/>
          <p:cNvGrpSpPr/>
          <p:nvPr/>
        </p:nvGrpSpPr>
        <p:grpSpPr>
          <a:xfrm rot="0">
            <a:off x="357696" y="247287"/>
            <a:ext cx="1642686" cy="912603"/>
            <a:chOff x="0" y="0"/>
            <a:chExt cx="2190248" cy="1216804"/>
          </a:xfrm>
        </p:grpSpPr>
        <p:sp>
          <p:nvSpPr>
            <p:cNvPr name="Freeform 7" id="7"/>
            <p:cNvSpPr/>
            <p:nvPr/>
          </p:nvSpPr>
          <p:spPr>
            <a:xfrm flipH="false" flipV="false" rot="0">
              <a:off x="0" y="0"/>
              <a:ext cx="2190242" cy="1216787"/>
            </a:xfrm>
            <a:custGeom>
              <a:avLst/>
              <a:gdLst/>
              <a:ahLst/>
              <a:cxnLst/>
              <a:rect r="r" b="b" t="t" l="l"/>
              <a:pathLst>
                <a:path h="1216787" w="2190242">
                  <a:moveTo>
                    <a:pt x="0" y="0"/>
                  </a:moveTo>
                  <a:lnTo>
                    <a:pt x="2190242" y="0"/>
                  </a:lnTo>
                  <a:lnTo>
                    <a:pt x="2190242" y="1216787"/>
                  </a:lnTo>
                  <a:lnTo>
                    <a:pt x="0" y="1216787"/>
                  </a:lnTo>
                  <a:lnTo>
                    <a:pt x="0" y="0"/>
                  </a:lnTo>
                  <a:close/>
                </a:path>
              </a:pathLst>
            </a:custGeom>
            <a:blipFill>
              <a:blip r:embed="rId7"/>
              <a:stretch>
                <a:fillRect l="-94" t="0" r="-95" b="-1"/>
              </a:stretch>
            </a:blipFill>
          </p:spPr>
        </p:sp>
      </p:grpSp>
      <p:grpSp>
        <p:nvGrpSpPr>
          <p:cNvPr name="Group 8" id="8"/>
          <p:cNvGrpSpPr/>
          <p:nvPr/>
        </p:nvGrpSpPr>
        <p:grpSpPr>
          <a:xfrm rot="0">
            <a:off x="878586" y="6575448"/>
            <a:ext cx="2243592" cy="3348645"/>
            <a:chOff x="0" y="0"/>
            <a:chExt cx="2991456" cy="4464860"/>
          </a:xfrm>
        </p:grpSpPr>
        <p:sp>
          <p:nvSpPr>
            <p:cNvPr name="Freeform 9" id="9"/>
            <p:cNvSpPr/>
            <p:nvPr/>
          </p:nvSpPr>
          <p:spPr>
            <a:xfrm flipH="false" flipV="false" rot="0">
              <a:off x="0" y="0"/>
              <a:ext cx="2991485" cy="4464812"/>
            </a:xfrm>
            <a:custGeom>
              <a:avLst/>
              <a:gdLst/>
              <a:ahLst/>
              <a:cxnLst/>
              <a:rect r="r" b="b" t="t" l="l"/>
              <a:pathLst>
                <a:path h="4464812" w="2991485">
                  <a:moveTo>
                    <a:pt x="0" y="0"/>
                  </a:moveTo>
                  <a:lnTo>
                    <a:pt x="2991485" y="0"/>
                  </a:lnTo>
                  <a:lnTo>
                    <a:pt x="2991485" y="4464812"/>
                  </a:lnTo>
                  <a:lnTo>
                    <a:pt x="0" y="4464812"/>
                  </a:lnTo>
                  <a:lnTo>
                    <a:pt x="0" y="0"/>
                  </a:lnTo>
                  <a:close/>
                </a:path>
              </a:pathLst>
            </a:custGeom>
            <a:blipFill>
              <a:blip r:embed="rId8"/>
              <a:stretch>
                <a:fillRect l="-5" t="0" r="-4" b="-1"/>
              </a:stretch>
            </a:blipFill>
          </p:spPr>
        </p:sp>
      </p:grpSp>
      <p:grpSp>
        <p:nvGrpSpPr>
          <p:cNvPr name="Group 10" id="10"/>
          <p:cNvGrpSpPr/>
          <p:nvPr/>
        </p:nvGrpSpPr>
        <p:grpSpPr>
          <a:xfrm rot="0">
            <a:off x="3662239" y="6575448"/>
            <a:ext cx="2452882" cy="3348645"/>
            <a:chOff x="0" y="0"/>
            <a:chExt cx="3270509" cy="4464860"/>
          </a:xfrm>
        </p:grpSpPr>
        <p:sp>
          <p:nvSpPr>
            <p:cNvPr name="Freeform 11" id="11"/>
            <p:cNvSpPr/>
            <p:nvPr/>
          </p:nvSpPr>
          <p:spPr>
            <a:xfrm flipH="false" flipV="false" rot="0">
              <a:off x="0" y="0"/>
              <a:ext cx="3270504" cy="4464812"/>
            </a:xfrm>
            <a:custGeom>
              <a:avLst/>
              <a:gdLst/>
              <a:ahLst/>
              <a:cxnLst/>
              <a:rect r="r" b="b" t="t" l="l"/>
              <a:pathLst>
                <a:path h="4464812" w="3270504">
                  <a:moveTo>
                    <a:pt x="0" y="0"/>
                  </a:moveTo>
                  <a:lnTo>
                    <a:pt x="3270504" y="0"/>
                  </a:lnTo>
                  <a:lnTo>
                    <a:pt x="3270504" y="4464812"/>
                  </a:lnTo>
                  <a:lnTo>
                    <a:pt x="0" y="4464812"/>
                  </a:lnTo>
                  <a:lnTo>
                    <a:pt x="0" y="0"/>
                  </a:lnTo>
                  <a:close/>
                </a:path>
              </a:pathLst>
            </a:custGeom>
            <a:blipFill>
              <a:blip r:embed="rId9"/>
              <a:stretch>
                <a:fillRect l="-14" t="0" r="-15" b="-1"/>
              </a:stretch>
            </a:blipFill>
          </p:spPr>
        </p:sp>
      </p:grpSp>
      <p:sp>
        <p:nvSpPr>
          <p:cNvPr name="TextBox 12" id="12"/>
          <p:cNvSpPr txBox="true"/>
          <p:nvPr/>
        </p:nvSpPr>
        <p:spPr>
          <a:xfrm rot="-181529">
            <a:off x="57995" y="3270028"/>
            <a:ext cx="9703600" cy="3290824"/>
          </a:xfrm>
          <a:prstGeom prst="rect">
            <a:avLst/>
          </a:prstGeom>
        </p:spPr>
        <p:txBody>
          <a:bodyPr anchor="t" rtlCol="false" tIns="0" lIns="0" bIns="0" rIns="0">
            <a:spAutoFit/>
          </a:bodyPr>
          <a:lstStyle/>
          <a:p>
            <a:pPr algn="ctr">
              <a:lnSpc>
                <a:spcPts val="11918"/>
              </a:lnSpc>
            </a:pPr>
            <a:r>
              <a:rPr lang="en-US" sz="17025">
                <a:solidFill>
                  <a:srgbClr val="D9D9D9"/>
                </a:solidFill>
                <a:latin typeface="Porcelain"/>
                <a:ea typeface="Porcelain"/>
                <a:cs typeface="Porcelain"/>
                <a:sym typeface="Porcelain"/>
              </a:rPr>
              <a:t>Live the Word Kids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124472" y="1028700"/>
            <a:ext cx="3813702" cy="3279784"/>
          </a:xfrm>
          <a:custGeom>
            <a:avLst/>
            <a:gdLst/>
            <a:ahLst/>
            <a:cxnLst/>
            <a:rect r="r" b="b" t="t" l="l"/>
            <a:pathLst>
              <a:path h="3279784" w="3813702">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l="0" t="-20" r="0" b="-20"/>
            </a:stretch>
          </a:blipFill>
        </p:spPr>
      </p:sp>
      <p:sp>
        <p:nvSpPr>
          <p:cNvPr name="Freeform 3" id="3"/>
          <p:cNvSpPr/>
          <p:nvPr/>
        </p:nvSpPr>
        <p:spPr>
          <a:xfrm flipH="false" flipV="false" rot="-5400000">
            <a:off x="-281496" y="6661614"/>
            <a:ext cx="3958991" cy="3944595"/>
          </a:xfrm>
          <a:custGeom>
            <a:avLst/>
            <a:gdLst/>
            <a:ahLst/>
            <a:cxnLst/>
            <a:rect r="r" b="b" t="t" l="l"/>
            <a:pathLst>
              <a:path h="3944595" w="3958991">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l="0" t="-61" r="0" b="-61"/>
            </a:stretch>
          </a:blipFill>
        </p:spPr>
      </p:sp>
      <p:sp>
        <p:nvSpPr>
          <p:cNvPr name="Freeform 4" id="4"/>
          <p:cNvSpPr/>
          <p:nvPr/>
        </p:nvSpPr>
        <p:spPr>
          <a:xfrm flipH="false" flipV="false" rot="105299">
            <a:off x="1018213" y="5390055"/>
            <a:ext cx="16173060" cy="4690187"/>
          </a:xfrm>
          <a:custGeom>
            <a:avLst/>
            <a:gdLst/>
            <a:ahLst/>
            <a:cxnLst/>
            <a:rect r="r" b="b" t="t" l="l"/>
            <a:pathLst>
              <a:path h="4690187" w="16173060">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l="0" t="-58" r="0" b="-58"/>
            </a:stretch>
          </a:blipFill>
        </p:spPr>
      </p:sp>
      <p:sp>
        <p:nvSpPr>
          <p:cNvPr name="Freeform 5" id="5"/>
          <p:cNvSpPr/>
          <p:nvPr/>
        </p:nvSpPr>
        <p:spPr>
          <a:xfrm flipH="false" flipV="false" rot="-564357">
            <a:off x="2958465" y="760611"/>
            <a:ext cx="1764075" cy="2419554"/>
          </a:xfrm>
          <a:custGeom>
            <a:avLst/>
            <a:gdLst/>
            <a:ahLst/>
            <a:cxnLst/>
            <a:rect r="r" b="b" t="t" l="l"/>
            <a:pathLst>
              <a:path h="2419554" w="1764075">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t="0" r="-21" b="0"/>
            </a:stretch>
          </a:blipFill>
        </p:spPr>
      </p:sp>
      <p:grpSp>
        <p:nvGrpSpPr>
          <p:cNvPr name="Group 6" id="6"/>
          <p:cNvGrpSpPr/>
          <p:nvPr/>
        </p:nvGrpSpPr>
        <p:grpSpPr>
          <a:xfrm rot="0">
            <a:off x="5589684" y="890044"/>
            <a:ext cx="7108633" cy="5764372"/>
            <a:chOff x="0" y="0"/>
            <a:chExt cx="9478177" cy="7685829"/>
          </a:xfrm>
        </p:grpSpPr>
        <p:sp>
          <p:nvSpPr>
            <p:cNvPr name="Freeform 7" id="7"/>
            <p:cNvSpPr/>
            <p:nvPr/>
          </p:nvSpPr>
          <p:spPr>
            <a:xfrm flipH="false" flipV="false" rot="0">
              <a:off x="0" y="0"/>
              <a:ext cx="9478137" cy="7685786"/>
            </a:xfrm>
            <a:custGeom>
              <a:avLst/>
              <a:gdLst/>
              <a:ahLst/>
              <a:cxnLst/>
              <a:rect r="r" b="b" t="t" l="l"/>
              <a:pathLst>
                <a:path h="7685786" w="9478137">
                  <a:moveTo>
                    <a:pt x="0" y="0"/>
                  </a:moveTo>
                  <a:lnTo>
                    <a:pt x="9478137" y="0"/>
                  </a:lnTo>
                  <a:lnTo>
                    <a:pt x="9478137" y="7685786"/>
                  </a:lnTo>
                  <a:lnTo>
                    <a:pt x="0" y="7685786"/>
                  </a:lnTo>
                  <a:lnTo>
                    <a:pt x="0" y="0"/>
                  </a:lnTo>
                  <a:close/>
                </a:path>
              </a:pathLst>
            </a:custGeom>
            <a:blipFill>
              <a:blip r:embed="rId10"/>
              <a:stretch>
                <a:fillRect l="0" t="0" r="0" b="0"/>
              </a:stretch>
            </a:blipFill>
          </p:spPr>
        </p:sp>
      </p:grpSp>
      <p:sp>
        <p:nvSpPr>
          <p:cNvPr name="TextBox 8" id="8"/>
          <p:cNvSpPr txBox="true"/>
          <p:nvPr/>
        </p:nvSpPr>
        <p:spPr>
          <a:xfrm rot="0">
            <a:off x="3465436" y="7881538"/>
            <a:ext cx="11278614" cy="670941"/>
          </a:xfrm>
          <a:prstGeom prst="rect">
            <a:avLst/>
          </a:prstGeom>
        </p:spPr>
        <p:txBody>
          <a:bodyPr anchor="t" rtlCol="false" tIns="0" lIns="0" bIns="0" rIns="0">
            <a:spAutoFit/>
          </a:bodyPr>
          <a:lstStyle/>
          <a:p>
            <a:pPr algn="ctr">
              <a:lnSpc>
                <a:spcPts val="5543"/>
              </a:lnSpc>
            </a:pPr>
            <a:r>
              <a:rPr lang="en-US" sz="3959" spc="117">
                <a:solidFill>
                  <a:srgbClr val="5A3114"/>
                </a:solidFill>
                <a:latin typeface="Nunito"/>
                <a:ea typeface="Nunito"/>
                <a:cs typeface="Nunito"/>
                <a:sym typeface="Nunito"/>
              </a:rPr>
              <a:t>October 19</a:t>
            </a:r>
            <a:r>
              <a:rPr lang="en-US" sz="3959" spc="117">
                <a:solidFill>
                  <a:srgbClr val="5A3114"/>
                </a:solidFill>
                <a:latin typeface="Nunito"/>
                <a:ea typeface="Nunito"/>
                <a:cs typeface="Nunito"/>
                <a:sym typeface="Nunito"/>
              </a:rPr>
              <a:t>, 2025 | Cycle C Year I</a:t>
            </a:r>
          </a:p>
        </p:txBody>
      </p:sp>
      <p:sp>
        <p:nvSpPr>
          <p:cNvPr name="TextBox 9" id="9"/>
          <p:cNvSpPr txBox="true"/>
          <p:nvPr/>
        </p:nvSpPr>
        <p:spPr>
          <a:xfrm rot="0">
            <a:off x="3222248" y="6900920"/>
            <a:ext cx="11843505" cy="1056818"/>
          </a:xfrm>
          <a:prstGeom prst="rect">
            <a:avLst/>
          </a:prstGeom>
        </p:spPr>
        <p:txBody>
          <a:bodyPr anchor="t" rtlCol="false" tIns="0" lIns="0" bIns="0" rIns="0">
            <a:spAutoFit/>
          </a:bodyPr>
          <a:lstStyle/>
          <a:p>
            <a:pPr algn="ctr">
              <a:lnSpc>
                <a:spcPts val="7029"/>
              </a:lnSpc>
            </a:pPr>
            <a:r>
              <a:rPr lang="en-US" sz="10041">
                <a:solidFill>
                  <a:srgbClr val="5A3114"/>
                </a:solidFill>
                <a:latin typeface="Porcelain"/>
                <a:ea typeface="Porcelain"/>
                <a:cs typeface="Porcelain"/>
                <a:sym typeface="Porcelain"/>
              </a:rPr>
              <a:t>29th Sunday in Ordinary Time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124472" y="1028700"/>
            <a:ext cx="3813702" cy="3279784"/>
          </a:xfrm>
          <a:custGeom>
            <a:avLst/>
            <a:gdLst/>
            <a:ahLst/>
            <a:cxnLst/>
            <a:rect r="r" b="b" t="t" l="l"/>
            <a:pathLst>
              <a:path h="3279784" w="3813702">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l="0" t="-20" r="0" b="-20"/>
            </a:stretch>
          </a:blipFill>
        </p:spPr>
      </p:sp>
      <p:sp>
        <p:nvSpPr>
          <p:cNvPr name="Freeform 3" id="3"/>
          <p:cNvSpPr/>
          <p:nvPr/>
        </p:nvSpPr>
        <p:spPr>
          <a:xfrm flipH="false" flipV="false" rot="-5400000">
            <a:off x="-281496" y="6661614"/>
            <a:ext cx="3958991" cy="3944595"/>
          </a:xfrm>
          <a:custGeom>
            <a:avLst/>
            <a:gdLst/>
            <a:ahLst/>
            <a:cxnLst/>
            <a:rect r="r" b="b" t="t" l="l"/>
            <a:pathLst>
              <a:path h="3944595" w="3958991">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l="0" t="-61" r="0" b="-61"/>
            </a:stretch>
          </a:blipFill>
        </p:spPr>
      </p:sp>
      <p:sp>
        <p:nvSpPr>
          <p:cNvPr name="Freeform 4" id="4"/>
          <p:cNvSpPr/>
          <p:nvPr/>
        </p:nvSpPr>
        <p:spPr>
          <a:xfrm flipH="false" flipV="false" rot="105299">
            <a:off x="1057470" y="6183560"/>
            <a:ext cx="16173060" cy="4690187"/>
          </a:xfrm>
          <a:custGeom>
            <a:avLst/>
            <a:gdLst/>
            <a:ahLst/>
            <a:cxnLst/>
            <a:rect r="r" b="b" t="t" l="l"/>
            <a:pathLst>
              <a:path h="4690187" w="16173060">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l="0" t="-58" r="0" b="-58"/>
            </a:stretch>
          </a:blipFill>
        </p:spPr>
      </p:sp>
      <p:sp>
        <p:nvSpPr>
          <p:cNvPr name="Freeform 5" id="5"/>
          <p:cNvSpPr/>
          <p:nvPr/>
        </p:nvSpPr>
        <p:spPr>
          <a:xfrm flipH="false" flipV="false" rot="-564357">
            <a:off x="2958465" y="760611"/>
            <a:ext cx="1764075" cy="2419554"/>
          </a:xfrm>
          <a:custGeom>
            <a:avLst/>
            <a:gdLst/>
            <a:ahLst/>
            <a:cxnLst/>
            <a:rect r="r" b="b" t="t" l="l"/>
            <a:pathLst>
              <a:path h="2419554" w="1764075">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t="0" r="-21" b="0"/>
            </a:stretch>
          </a:blipFill>
        </p:spPr>
      </p:sp>
      <p:sp>
        <p:nvSpPr>
          <p:cNvPr name="Freeform 6" id="6"/>
          <p:cNvSpPr/>
          <p:nvPr/>
        </p:nvSpPr>
        <p:spPr>
          <a:xfrm flipH="false" flipV="false" rot="0">
            <a:off x="4830720" y="0"/>
            <a:ext cx="8626559" cy="6469919"/>
          </a:xfrm>
          <a:custGeom>
            <a:avLst/>
            <a:gdLst/>
            <a:ahLst/>
            <a:cxnLst/>
            <a:rect r="r" b="b" t="t" l="l"/>
            <a:pathLst>
              <a:path h="6469919" w="8626559">
                <a:moveTo>
                  <a:pt x="0" y="0"/>
                </a:moveTo>
                <a:lnTo>
                  <a:pt x="8626560" y="0"/>
                </a:lnTo>
                <a:lnTo>
                  <a:pt x="8626560" y="6469919"/>
                </a:lnTo>
                <a:lnTo>
                  <a:pt x="0" y="6469919"/>
                </a:lnTo>
                <a:lnTo>
                  <a:pt x="0" y="0"/>
                </a:lnTo>
                <a:close/>
              </a:path>
            </a:pathLst>
          </a:custGeom>
          <a:blipFill>
            <a:blip r:embed="rId10"/>
            <a:stretch>
              <a:fillRect l="0" t="0" r="0" b="0"/>
            </a:stretch>
          </a:blipFill>
        </p:spPr>
      </p:sp>
      <p:sp>
        <p:nvSpPr>
          <p:cNvPr name="TextBox 7" id="7"/>
          <p:cNvSpPr txBox="true"/>
          <p:nvPr/>
        </p:nvSpPr>
        <p:spPr>
          <a:xfrm rot="0">
            <a:off x="3504693" y="8681054"/>
            <a:ext cx="11278614" cy="670941"/>
          </a:xfrm>
          <a:prstGeom prst="rect">
            <a:avLst/>
          </a:prstGeom>
        </p:spPr>
        <p:txBody>
          <a:bodyPr anchor="t" rtlCol="false" tIns="0" lIns="0" bIns="0" rIns="0">
            <a:spAutoFit/>
          </a:bodyPr>
          <a:lstStyle/>
          <a:p>
            <a:pPr algn="ctr">
              <a:lnSpc>
                <a:spcPts val="5543"/>
              </a:lnSpc>
            </a:pPr>
            <a:r>
              <a:rPr lang="en-US" sz="3959" spc="117">
                <a:solidFill>
                  <a:srgbClr val="5A3114"/>
                </a:solidFill>
                <a:latin typeface="Nunito"/>
                <a:ea typeface="Nunito"/>
                <a:cs typeface="Nunito"/>
                <a:sym typeface="Nunito"/>
              </a:rPr>
              <a:t>Luke 18:1-8</a:t>
            </a:r>
          </a:p>
        </p:txBody>
      </p:sp>
      <p:sp>
        <p:nvSpPr>
          <p:cNvPr name="TextBox 8" id="8"/>
          <p:cNvSpPr txBox="true"/>
          <p:nvPr/>
        </p:nvSpPr>
        <p:spPr>
          <a:xfrm rot="0">
            <a:off x="1182257" y="7518242"/>
            <a:ext cx="16116299" cy="1010412"/>
          </a:xfrm>
          <a:prstGeom prst="rect">
            <a:avLst/>
          </a:prstGeom>
        </p:spPr>
        <p:txBody>
          <a:bodyPr anchor="t" rtlCol="false" tIns="0" lIns="0" bIns="0" rIns="0">
            <a:spAutoFit/>
          </a:bodyPr>
          <a:lstStyle/>
          <a:p>
            <a:pPr algn="ctr">
              <a:lnSpc>
                <a:spcPts val="7028"/>
              </a:lnSpc>
            </a:pPr>
            <a:r>
              <a:rPr lang="en-US" sz="8800">
                <a:solidFill>
                  <a:srgbClr val="5A3114"/>
                </a:solidFill>
                <a:latin typeface="Porcelain"/>
                <a:ea typeface="Porcelain"/>
                <a:cs typeface="Porcelain"/>
                <a:sym typeface="Porcelain"/>
              </a:rPr>
              <a:t>The Parable of the Widow and the Judge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638800" y="1450604"/>
            <a:ext cx="11993230" cy="4430275"/>
            <a:chOff x="0" y="0"/>
            <a:chExt cx="15990973" cy="5907033"/>
          </a:xfrm>
        </p:grpSpPr>
        <p:sp>
          <p:nvSpPr>
            <p:cNvPr name="Freeform 3" id="3"/>
            <p:cNvSpPr/>
            <p:nvPr/>
          </p:nvSpPr>
          <p:spPr>
            <a:xfrm flipH="false" flipV="false" rot="0">
              <a:off x="0" y="0"/>
              <a:ext cx="15990951" cy="5907024"/>
            </a:xfrm>
            <a:custGeom>
              <a:avLst/>
              <a:gdLst/>
              <a:ahLst/>
              <a:cxnLst/>
              <a:rect r="r" b="b" t="t" l="l"/>
              <a:pathLst>
                <a:path h="5907024" w="15990951">
                  <a:moveTo>
                    <a:pt x="0" y="0"/>
                  </a:moveTo>
                  <a:lnTo>
                    <a:pt x="15990951" y="0"/>
                  </a:lnTo>
                  <a:lnTo>
                    <a:pt x="15990951" y="5907024"/>
                  </a:lnTo>
                  <a:lnTo>
                    <a:pt x="0" y="5907024"/>
                  </a:lnTo>
                  <a:lnTo>
                    <a:pt x="0" y="0"/>
                  </a:lnTo>
                  <a:close/>
                </a:path>
              </a:pathLst>
            </a:custGeom>
            <a:blipFill>
              <a:blip r:embed="rId2"/>
              <a:stretch>
                <a:fillRect l="0" t="-2285" r="0" b="-2285"/>
              </a:stretch>
            </a:blipFill>
          </p:spPr>
        </p:sp>
      </p:grpSp>
      <p:sp>
        <p:nvSpPr>
          <p:cNvPr name="TextBox 4" id="4"/>
          <p:cNvSpPr txBox="true"/>
          <p:nvPr/>
        </p:nvSpPr>
        <p:spPr>
          <a:xfrm rot="0">
            <a:off x="6680097" y="2652718"/>
            <a:ext cx="11102465" cy="3330723"/>
          </a:xfrm>
          <a:prstGeom prst="rect">
            <a:avLst/>
          </a:prstGeom>
        </p:spPr>
        <p:txBody>
          <a:bodyPr anchor="t" rtlCol="false" tIns="0" lIns="0" bIns="0" rIns="0">
            <a:spAutoFit/>
          </a:bodyPr>
          <a:lstStyle/>
          <a:p>
            <a:pPr algn="l">
              <a:lnSpc>
                <a:spcPts val="6466"/>
              </a:lnSpc>
            </a:pPr>
            <a:r>
              <a:rPr lang="en-US" b="true" sz="4619" spc="138">
                <a:solidFill>
                  <a:srgbClr val="004AAD"/>
                </a:solidFill>
                <a:latin typeface="Nunito Bold"/>
                <a:ea typeface="Nunito Bold"/>
                <a:cs typeface="Nunito Bold"/>
                <a:sym typeface="Nunito Bold"/>
              </a:rPr>
              <a:t>Leader</a:t>
            </a:r>
            <a:r>
              <a:rPr lang="en-US" b="true" sz="4619" spc="138">
                <a:solidFill>
                  <a:srgbClr val="5A3114"/>
                </a:solidFill>
                <a:latin typeface="Nunito Bold"/>
                <a:ea typeface="Nunito Bold"/>
                <a:cs typeface="Nunito Bold"/>
                <a:sym typeface="Nunito Bold"/>
              </a:rPr>
              <a:t>: A reading from</a:t>
            </a:r>
          </a:p>
          <a:p>
            <a:pPr algn="l">
              <a:lnSpc>
                <a:spcPts val="6466"/>
              </a:lnSpc>
            </a:pPr>
            <a:r>
              <a:rPr lang="en-US" b="true" sz="4619" spc="138">
                <a:solidFill>
                  <a:srgbClr val="5A3114"/>
                </a:solidFill>
                <a:latin typeface="Nunito Bold"/>
                <a:ea typeface="Nunito Bold"/>
                <a:cs typeface="Nunito Bold"/>
                <a:sym typeface="Nunito Bold"/>
              </a:rPr>
              <a:t>             the Holy Gospel</a:t>
            </a:r>
          </a:p>
          <a:p>
            <a:pPr algn="l">
              <a:lnSpc>
                <a:spcPts val="6466"/>
              </a:lnSpc>
            </a:pPr>
            <a:r>
              <a:rPr lang="en-US" b="true" sz="4619" spc="138">
                <a:solidFill>
                  <a:srgbClr val="5A3114"/>
                </a:solidFill>
                <a:latin typeface="Nunito Bold"/>
                <a:ea typeface="Nunito Bold"/>
                <a:cs typeface="Nunito Bold"/>
                <a:sym typeface="Nunito Bold"/>
              </a:rPr>
              <a:t>             according to Luke.</a:t>
            </a:r>
          </a:p>
          <a:p>
            <a:pPr algn="l">
              <a:lnSpc>
                <a:spcPts val="6466"/>
              </a:lnSpc>
            </a:pPr>
          </a:p>
        </p:txBody>
      </p:sp>
      <p:grpSp>
        <p:nvGrpSpPr>
          <p:cNvPr name="Group 5" id="5"/>
          <p:cNvGrpSpPr/>
          <p:nvPr/>
        </p:nvGrpSpPr>
        <p:grpSpPr>
          <a:xfrm rot="0">
            <a:off x="5789332" y="5116176"/>
            <a:ext cx="11842698" cy="4430275"/>
            <a:chOff x="0" y="0"/>
            <a:chExt cx="15790264" cy="5907033"/>
          </a:xfrm>
        </p:grpSpPr>
        <p:sp>
          <p:nvSpPr>
            <p:cNvPr name="Freeform 6" id="6"/>
            <p:cNvSpPr/>
            <p:nvPr/>
          </p:nvSpPr>
          <p:spPr>
            <a:xfrm flipH="false" flipV="false" rot="0">
              <a:off x="0" y="0"/>
              <a:ext cx="15790242" cy="5907024"/>
            </a:xfrm>
            <a:custGeom>
              <a:avLst/>
              <a:gdLst/>
              <a:ahLst/>
              <a:cxnLst/>
              <a:rect r="r" b="b" t="t" l="l"/>
              <a:pathLst>
                <a:path h="5907024" w="15790242">
                  <a:moveTo>
                    <a:pt x="0" y="0"/>
                  </a:moveTo>
                  <a:lnTo>
                    <a:pt x="15790242" y="0"/>
                  </a:lnTo>
                  <a:lnTo>
                    <a:pt x="15790242" y="5907024"/>
                  </a:lnTo>
                  <a:lnTo>
                    <a:pt x="0" y="5907024"/>
                  </a:lnTo>
                  <a:lnTo>
                    <a:pt x="0" y="0"/>
                  </a:lnTo>
                  <a:close/>
                </a:path>
              </a:pathLst>
            </a:custGeom>
            <a:blipFill>
              <a:blip r:embed="rId2"/>
              <a:stretch>
                <a:fillRect l="0" t="-1629" r="0" b="-1629"/>
              </a:stretch>
            </a:blipFill>
          </p:spPr>
        </p:sp>
      </p:grpSp>
      <p:sp>
        <p:nvSpPr>
          <p:cNvPr name="Freeform 7" id="7"/>
          <p:cNvSpPr/>
          <p:nvPr/>
        </p:nvSpPr>
        <p:spPr>
          <a:xfrm flipH="true" flipV="false" rot="0">
            <a:off x="-5074248" y="2243774"/>
            <a:ext cx="12647050" cy="7746318"/>
          </a:xfrm>
          <a:custGeom>
            <a:avLst/>
            <a:gdLst/>
            <a:ahLst/>
            <a:cxnLst/>
            <a:rect r="r" b="b" t="t" l="l"/>
            <a:pathLst>
              <a:path h="7746318" w="12647050">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l="0" t="-159" r="0" b="-159"/>
            </a:stretch>
          </a:blipFill>
        </p:spPr>
      </p:sp>
      <p:grpSp>
        <p:nvGrpSpPr>
          <p:cNvPr name="Group 8" id="8"/>
          <p:cNvGrpSpPr/>
          <p:nvPr/>
        </p:nvGrpSpPr>
        <p:grpSpPr>
          <a:xfrm rot="0">
            <a:off x="-221512" y="1402690"/>
            <a:ext cx="7547661" cy="7481619"/>
            <a:chOff x="0" y="0"/>
            <a:chExt cx="10063548" cy="9975492"/>
          </a:xfrm>
        </p:grpSpPr>
        <p:sp>
          <p:nvSpPr>
            <p:cNvPr name="Freeform 9" id="9"/>
            <p:cNvSpPr/>
            <p:nvPr/>
          </p:nvSpPr>
          <p:spPr>
            <a:xfrm flipH="false" flipV="false" rot="0">
              <a:off x="0" y="0"/>
              <a:ext cx="10063607" cy="9975469"/>
            </a:xfrm>
            <a:custGeom>
              <a:avLst/>
              <a:gdLst/>
              <a:ahLst/>
              <a:cxnLst/>
              <a:rect r="r" b="b" t="t" l="l"/>
              <a:pathLst>
                <a:path h="9975469" w="10063607">
                  <a:moveTo>
                    <a:pt x="0" y="0"/>
                  </a:moveTo>
                  <a:lnTo>
                    <a:pt x="10063607" y="0"/>
                  </a:lnTo>
                  <a:lnTo>
                    <a:pt x="10063607" y="9975469"/>
                  </a:lnTo>
                  <a:lnTo>
                    <a:pt x="0" y="9975469"/>
                  </a:lnTo>
                  <a:lnTo>
                    <a:pt x="0" y="0"/>
                  </a:lnTo>
                  <a:close/>
                </a:path>
              </a:pathLst>
            </a:custGeom>
            <a:blipFill>
              <a:blip r:embed="rId5"/>
              <a:stretch>
                <a:fillRect l="-21" t="0" r="-20" b="0"/>
              </a:stretch>
            </a:blipFill>
          </p:spPr>
        </p:sp>
      </p:grpSp>
      <p:sp>
        <p:nvSpPr>
          <p:cNvPr name="TextBox 10" id="10"/>
          <p:cNvSpPr txBox="true"/>
          <p:nvPr/>
        </p:nvSpPr>
        <p:spPr>
          <a:xfrm rot="0">
            <a:off x="7572802" y="6442240"/>
            <a:ext cx="11102465" cy="1692423"/>
          </a:xfrm>
          <a:prstGeom prst="rect">
            <a:avLst/>
          </a:prstGeom>
        </p:spPr>
        <p:txBody>
          <a:bodyPr anchor="t" rtlCol="false" tIns="0" lIns="0" bIns="0" rIns="0">
            <a:spAutoFit/>
          </a:bodyPr>
          <a:lstStyle/>
          <a:p>
            <a:pPr algn="l">
              <a:lnSpc>
                <a:spcPts val="6466"/>
              </a:lnSpc>
            </a:pPr>
            <a:r>
              <a:rPr lang="en-US" b="true" sz="4619" spc="138">
                <a:solidFill>
                  <a:srgbClr val="004AAD"/>
                </a:solidFill>
                <a:latin typeface="Nunito Bold"/>
                <a:ea typeface="Nunito Bold"/>
                <a:cs typeface="Nunito Bold"/>
                <a:sym typeface="Nunito Bold"/>
              </a:rPr>
              <a:t>All: </a:t>
            </a:r>
            <a:r>
              <a:rPr lang="en-US" b="true" sz="4619" spc="138">
                <a:solidFill>
                  <a:srgbClr val="5B1018"/>
                </a:solidFill>
                <a:latin typeface="Nunito Bold"/>
                <a:ea typeface="Nunito Bold"/>
                <a:cs typeface="Nunito Bold"/>
                <a:sym typeface="Nunito Bold"/>
              </a:rPr>
              <a:t>Glory to You, Oh Lord.</a:t>
            </a:r>
          </a:p>
          <a:p>
            <a:pPr algn="l">
              <a:lnSpc>
                <a:spcPts val="6466"/>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172200" y="3698518"/>
            <a:ext cx="11993230" cy="4430275"/>
            <a:chOff x="0" y="0"/>
            <a:chExt cx="15990973" cy="5907033"/>
          </a:xfrm>
        </p:grpSpPr>
        <p:sp>
          <p:nvSpPr>
            <p:cNvPr name="Freeform 3" id="3"/>
            <p:cNvSpPr/>
            <p:nvPr/>
          </p:nvSpPr>
          <p:spPr>
            <a:xfrm flipH="false" flipV="false" rot="0">
              <a:off x="0" y="0"/>
              <a:ext cx="15990951" cy="5907024"/>
            </a:xfrm>
            <a:custGeom>
              <a:avLst/>
              <a:gdLst/>
              <a:ahLst/>
              <a:cxnLst/>
              <a:rect r="r" b="b" t="t" l="l"/>
              <a:pathLst>
                <a:path h="5907024" w="15990951">
                  <a:moveTo>
                    <a:pt x="0" y="0"/>
                  </a:moveTo>
                  <a:lnTo>
                    <a:pt x="15990951" y="0"/>
                  </a:lnTo>
                  <a:lnTo>
                    <a:pt x="15990951" y="5907024"/>
                  </a:lnTo>
                  <a:lnTo>
                    <a:pt x="0" y="5907024"/>
                  </a:lnTo>
                  <a:lnTo>
                    <a:pt x="0" y="0"/>
                  </a:lnTo>
                  <a:close/>
                </a:path>
              </a:pathLst>
            </a:custGeom>
            <a:blipFill>
              <a:blip r:embed="rId2"/>
              <a:stretch>
                <a:fillRect l="0" t="-2285" r="0" b="-2285"/>
              </a:stretch>
            </a:blipFill>
          </p:spPr>
        </p:sp>
      </p:grpSp>
      <p:sp>
        <p:nvSpPr>
          <p:cNvPr name="Freeform 4" id="4"/>
          <p:cNvSpPr/>
          <p:nvPr/>
        </p:nvSpPr>
        <p:spPr>
          <a:xfrm flipH="true" flipV="false" rot="0">
            <a:off x="-5090487" y="1784076"/>
            <a:ext cx="12647050" cy="7746318"/>
          </a:xfrm>
          <a:custGeom>
            <a:avLst/>
            <a:gdLst/>
            <a:ahLst/>
            <a:cxnLst/>
            <a:rect r="r" b="b" t="t" l="l"/>
            <a:pathLst>
              <a:path h="7746318" w="12647050">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l="0" t="-159" r="0" b="-159"/>
            </a:stretch>
          </a:blipFill>
        </p:spPr>
      </p:sp>
      <p:grpSp>
        <p:nvGrpSpPr>
          <p:cNvPr name="Group 5" id="5"/>
          <p:cNvGrpSpPr/>
          <p:nvPr/>
        </p:nvGrpSpPr>
        <p:grpSpPr>
          <a:xfrm rot="0">
            <a:off x="5789332" y="1784076"/>
            <a:ext cx="3016122" cy="919397"/>
            <a:chOff x="0" y="0"/>
            <a:chExt cx="4021496" cy="1225863"/>
          </a:xfrm>
        </p:grpSpPr>
        <p:sp>
          <p:nvSpPr>
            <p:cNvPr name="Freeform 6" id="6"/>
            <p:cNvSpPr/>
            <p:nvPr/>
          </p:nvSpPr>
          <p:spPr>
            <a:xfrm flipH="false" flipV="false" rot="0">
              <a:off x="0" y="0"/>
              <a:ext cx="4021455" cy="1225804"/>
            </a:xfrm>
            <a:custGeom>
              <a:avLst/>
              <a:gdLst/>
              <a:ahLst/>
              <a:cxnLst/>
              <a:rect r="r" b="b" t="t" l="l"/>
              <a:pathLst>
                <a:path h="1225804" w="4021455">
                  <a:moveTo>
                    <a:pt x="0" y="0"/>
                  </a:moveTo>
                  <a:lnTo>
                    <a:pt x="4021455" y="0"/>
                  </a:lnTo>
                  <a:lnTo>
                    <a:pt x="4021455" y="1225804"/>
                  </a:lnTo>
                  <a:lnTo>
                    <a:pt x="0" y="1225804"/>
                  </a:lnTo>
                  <a:lnTo>
                    <a:pt x="0" y="0"/>
                  </a:lnTo>
                  <a:close/>
                </a:path>
              </a:pathLst>
            </a:custGeom>
            <a:blipFill>
              <a:blip r:embed="rId5"/>
              <a:stretch>
                <a:fillRect l="0" t="-13361" r="-1" b="-13366"/>
              </a:stretch>
            </a:blipFill>
          </p:spPr>
        </p:sp>
      </p:grpSp>
      <p:sp>
        <p:nvSpPr>
          <p:cNvPr name="Freeform 7" id="7"/>
          <p:cNvSpPr/>
          <p:nvPr/>
        </p:nvSpPr>
        <p:spPr>
          <a:xfrm flipH="false" flipV="false" rot="0">
            <a:off x="88007" y="972417"/>
            <a:ext cx="2378487" cy="1623318"/>
          </a:xfrm>
          <a:custGeom>
            <a:avLst/>
            <a:gdLst/>
            <a:ahLst/>
            <a:cxnLst/>
            <a:rect r="r" b="b" t="t" l="l"/>
            <a:pathLst>
              <a:path h="1623318" w="2378487">
                <a:moveTo>
                  <a:pt x="0" y="0"/>
                </a:moveTo>
                <a:lnTo>
                  <a:pt x="2378487" y="0"/>
                </a:lnTo>
                <a:lnTo>
                  <a:pt x="2378487" y="1623318"/>
                </a:lnTo>
                <a:lnTo>
                  <a:pt x="0" y="1623318"/>
                </a:lnTo>
                <a:lnTo>
                  <a:pt x="0" y="0"/>
                </a:lnTo>
                <a:close/>
              </a:path>
            </a:pathLst>
          </a:custGeom>
          <a:blipFill>
            <a:blip r:embed="rId6">
              <a:extLst>
                <a:ext uri="{96DAC541-7B7A-43D3-8B79-37D633B846F1}">
                  <asvg:svgBlip xmlns:asvg="http://schemas.microsoft.com/office/drawing/2016/SVG/main" r:embed="rId7"/>
                </a:ext>
              </a:extLst>
            </a:blip>
            <a:stretch>
              <a:fillRect l="0" t="-109" r="0" b="-109"/>
            </a:stretch>
          </a:blipFill>
        </p:spPr>
      </p:sp>
      <p:sp>
        <p:nvSpPr>
          <p:cNvPr name="Freeform 8" id="8"/>
          <p:cNvSpPr/>
          <p:nvPr/>
        </p:nvSpPr>
        <p:spPr>
          <a:xfrm flipH="true" flipV="false" rot="0">
            <a:off x="88007" y="2703473"/>
            <a:ext cx="7209386" cy="5407039"/>
          </a:xfrm>
          <a:custGeom>
            <a:avLst/>
            <a:gdLst/>
            <a:ahLst/>
            <a:cxnLst/>
            <a:rect r="r" b="b" t="t" l="l"/>
            <a:pathLst>
              <a:path h="5407039" w="7209386">
                <a:moveTo>
                  <a:pt x="7209386" y="0"/>
                </a:moveTo>
                <a:lnTo>
                  <a:pt x="0" y="0"/>
                </a:lnTo>
                <a:lnTo>
                  <a:pt x="0" y="5407039"/>
                </a:lnTo>
                <a:lnTo>
                  <a:pt x="7209386" y="5407039"/>
                </a:lnTo>
                <a:lnTo>
                  <a:pt x="7209386" y="0"/>
                </a:lnTo>
                <a:close/>
              </a:path>
            </a:pathLst>
          </a:custGeom>
          <a:blipFill>
            <a:blip r:embed="rId8"/>
            <a:stretch>
              <a:fillRect l="0" t="0" r="0" b="0"/>
            </a:stretch>
          </a:blipFill>
        </p:spPr>
      </p:sp>
      <p:sp>
        <p:nvSpPr>
          <p:cNvPr name="TextBox 9" id="9"/>
          <p:cNvSpPr txBox="true"/>
          <p:nvPr/>
        </p:nvSpPr>
        <p:spPr>
          <a:xfrm rot="0">
            <a:off x="6655729" y="1403904"/>
            <a:ext cx="1283328" cy="1326363"/>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1</a:t>
            </a:r>
          </a:p>
        </p:txBody>
      </p:sp>
      <p:sp>
        <p:nvSpPr>
          <p:cNvPr name="TextBox 10" id="10"/>
          <p:cNvSpPr txBox="true"/>
          <p:nvPr/>
        </p:nvSpPr>
        <p:spPr>
          <a:xfrm rot="0">
            <a:off x="7556563" y="3961031"/>
            <a:ext cx="10509615" cy="3781425"/>
          </a:xfrm>
          <a:prstGeom prst="rect">
            <a:avLst/>
          </a:prstGeom>
        </p:spPr>
        <p:txBody>
          <a:bodyPr anchor="t" rtlCol="false" tIns="0" lIns="0" bIns="0" rIns="0">
            <a:spAutoFit/>
          </a:bodyPr>
          <a:lstStyle/>
          <a:p>
            <a:pPr algn="l">
              <a:lnSpc>
                <a:spcPts val="7200"/>
              </a:lnSpc>
            </a:pPr>
            <a:r>
              <a:rPr lang="en-US" sz="6000">
                <a:solidFill>
                  <a:srgbClr val="000000"/>
                </a:solidFill>
                <a:latin typeface="Calibri (MS)"/>
                <a:ea typeface="Calibri (MS)"/>
                <a:cs typeface="Calibri (MS)"/>
                <a:sym typeface="Calibri (MS)"/>
              </a:rPr>
              <a:t>Then Jesus told his disciples a parable to teach them that they should always pray and never become discouraged.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AEFE2"/>
        </a:solidFill>
      </p:bgPr>
    </p:bg>
    <p:spTree>
      <p:nvGrpSpPr>
        <p:cNvPr id="1" name=""/>
        <p:cNvGrpSpPr/>
        <p:nvPr/>
      </p:nvGrpSpPr>
      <p:grpSpPr>
        <a:xfrm>
          <a:off x="0" y="0"/>
          <a:ext cx="0" cy="0"/>
          <a:chOff x="0" y="0"/>
          <a:chExt cx="0" cy="0"/>
        </a:xfrm>
      </p:grpSpPr>
      <p:grpSp>
        <p:nvGrpSpPr>
          <p:cNvPr name="Group 2" id="2"/>
          <p:cNvGrpSpPr/>
          <p:nvPr/>
        </p:nvGrpSpPr>
        <p:grpSpPr>
          <a:xfrm rot="0">
            <a:off x="212212" y="4282316"/>
            <a:ext cx="10866402" cy="4823584"/>
            <a:chOff x="0" y="0"/>
            <a:chExt cx="14488536" cy="6431445"/>
          </a:xfrm>
        </p:grpSpPr>
        <p:sp>
          <p:nvSpPr>
            <p:cNvPr name="Freeform 3" id="3"/>
            <p:cNvSpPr/>
            <p:nvPr/>
          </p:nvSpPr>
          <p:spPr>
            <a:xfrm flipH="false" flipV="false" rot="0">
              <a:off x="0" y="0"/>
              <a:ext cx="14488516" cy="6431407"/>
            </a:xfrm>
            <a:custGeom>
              <a:avLst/>
              <a:gdLst/>
              <a:ahLst/>
              <a:cxnLst/>
              <a:rect r="r" b="b" t="t" l="l"/>
              <a:pathLst>
                <a:path h="6431407" w="14488516">
                  <a:moveTo>
                    <a:pt x="0" y="0"/>
                  </a:moveTo>
                  <a:lnTo>
                    <a:pt x="14488516" y="0"/>
                  </a:lnTo>
                  <a:lnTo>
                    <a:pt x="14488516" y="6431407"/>
                  </a:lnTo>
                  <a:lnTo>
                    <a:pt x="0" y="6431407"/>
                  </a:lnTo>
                  <a:lnTo>
                    <a:pt x="0" y="0"/>
                  </a:lnTo>
                  <a:close/>
                </a:path>
              </a:pathLst>
            </a:custGeom>
            <a:blipFill>
              <a:blip r:embed="rId2"/>
              <a:stretch>
                <a:fillRect l="-7457" t="0" r="-7458" b="0"/>
              </a:stretch>
            </a:blipFill>
          </p:spPr>
        </p:sp>
      </p:grpSp>
      <p:sp>
        <p:nvSpPr>
          <p:cNvPr name="Freeform 4" id="4"/>
          <p:cNvSpPr/>
          <p:nvPr/>
        </p:nvSpPr>
        <p:spPr>
          <a:xfrm flipH="false" flipV="false" rot="-5400000">
            <a:off x="7970374" y="1979826"/>
            <a:ext cx="12797055" cy="7838197"/>
          </a:xfrm>
          <a:custGeom>
            <a:avLst/>
            <a:gdLst/>
            <a:ahLst/>
            <a:cxnLst/>
            <a:rect r="r" b="b" t="t" l="l"/>
            <a:pathLst>
              <a:path h="7838197" w="12797055">
                <a:moveTo>
                  <a:pt x="0" y="0"/>
                </a:moveTo>
                <a:lnTo>
                  <a:pt x="12797055" y="0"/>
                </a:lnTo>
                <a:lnTo>
                  <a:pt x="12797055" y="7838197"/>
                </a:lnTo>
                <a:lnTo>
                  <a:pt x="0" y="7838197"/>
                </a:lnTo>
                <a:lnTo>
                  <a:pt x="0" y="0"/>
                </a:lnTo>
                <a:close/>
              </a:path>
            </a:pathLst>
          </a:custGeom>
          <a:blipFill>
            <a:blip r:embed="rId3">
              <a:extLst>
                <a:ext uri="{96DAC541-7B7A-43D3-8B79-37D633B846F1}">
                  <asvg:svgBlip xmlns:asvg="http://schemas.microsoft.com/office/drawing/2016/SVG/main" r:embed="rId4"/>
                </a:ext>
              </a:extLst>
            </a:blip>
            <a:stretch>
              <a:fillRect l="0" t="-113" r="0" b="-113"/>
            </a:stretch>
          </a:blipFill>
        </p:spPr>
      </p:sp>
      <p:grpSp>
        <p:nvGrpSpPr>
          <p:cNvPr name="Group 5" id="5"/>
          <p:cNvGrpSpPr/>
          <p:nvPr/>
        </p:nvGrpSpPr>
        <p:grpSpPr>
          <a:xfrm rot="0">
            <a:off x="359900" y="2870150"/>
            <a:ext cx="3117132" cy="919397"/>
            <a:chOff x="0" y="0"/>
            <a:chExt cx="4156176" cy="1225863"/>
          </a:xfrm>
        </p:grpSpPr>
        <p:sp>
          <p:nvSpPr>
            <p:cNvPr name="Freeform 6" id="6"/>
            <p:cNvSpPr/>
            <p:nvPr/>
          </p:nvSpPr>
          <p:spPr>
            <a:xfrm flipH="false" flipV="false" rot="0">
              <a:off x="0" y="0"/>
              <a:ext cx="4156202" cy="1225804"/>
            </a:xfrm>
            <a:custGeom>
              <a:avLst/>
              <a:gdLst/>
              <a:ahLst/>
              <a:cxnLst/>
              <a:rect r="r" b="b" t="t" l="l"/>
              <a:pathLst>
                <a:path h="1225804" w="4156202">
                  <a:moveTo>
                    <a:pt x="0" y="0"/>
                  </a:moveTo>
                  <a:lnTo>
                    <a:pt x="4156202" y="0"/>
                  </a:lnTo>
                  <a:lnTo>
                    <a:pt x="4156202" y="1225804"/>
                  </a:lnTo>
                  <a:lnTo>
                    <a:pt x="0" y="1225804"/>
                  </a:lnTo>
                  <a:lnTo>
                    <a:pt x="0" y="0"/>
                  </a:lnTo>
                  <a:close/>
                </a:path>
              </a:pathLst>
            </a:custGeom>
            <a:blipFill>
              <a:blip r:embed="rId5"/>
              <a:stretch>
                <a:fillRect l="0" t="-15483" r="0" b="-15488"/>
              </a:stretch>
            </a:blipFill>
          </p:spPr>
        </p:sp>
      </p:grpSp>
      <p:sp>
        <p:nvSpPr>
          <p:cNvPr name="Freeform 7" id="7"/>
          <p:cNvSpPr/>
          <p:nvPr/>
        </p:nvSpPr>
        <p:spPr>
          <a:xfrm flipH="false" flipV="false" rot="0">
            <a:off x="11078614" y="3698861"/>
            <a:ext cx="7209386" cy="5407039"/>
          </a:xfrm>
          <a:custGeom>
            <a:avLst/>
            <a:gdLst/>
            <a:ahLst/>
            <a:cxnLst/>
            <a:rect r="r" b="b" t="t" l="l"/>
            <a:pathLst>
              <a:path h="5407039" w="7209386">
                <a:moveTo>
                  <a:pt x="0" y="0"/>
                </a:moveTo>
                <a:lnTo>
                  <a:pt x="7209386" y="0"/>
                </a:lnTo>
                <a:lnTo>
                  <a:pt x="7209386" y="5407039"/>
                </a:lnTo>
                <a:lnTo>
                  <a:pt x="0" y="5407039"/>
                </a:lnTo>
                <a:lnTo>
                  <a:pt x="0" y="0"/>
                </a:lnTo>
                <a:close/>
              </a:path>
            </a:pathLst>
          </a:custGeom>
          <a:blipFill>
            <a:blip r:embed="rId6"/>
            <a:stretch>
              <a:fillRect l="0" t="0" r="0" b="0"/>
            </a:stretch>
          </a:blipFill>
        </p:spPr>
      </p:sp>
      <p:sp>
        <p:nvSpPr>
          <p:cNvPr name="TextBox 8" id="8"/>
          <p:cNvSpPr txBox="true"/>
          <p:nvPr/>
        </p:nvSpPr>
        <p:spPr>
          <a:xfrm rot="0">
            <a:off x="1255313" y="2489978"/>
            <a:ext cx="1326306" cy="1326363"/>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2</a:t>
            </a:r>
          </a:p>
        </p:txBody>
      </p:sp>
      <p:sp>
        <p:nvSpPr>
          <p:cNvPr name="TextBox 9" id="9"/>
          <p:cNvSpPr txBox="true"/>
          <p:nvPr/>
        </p:nvSpPr>
        <p:spPr>
          <a:xfrm rot="0">
            <a:off x="1028700" y="5198683"/>
            <a:ext cx="9687121" cy="2867025"/>
          </a:xfrm>
          <a:prstGeom prst="rect">
            <a:avLst/>
          </a:prstGeom>
        </p:spPr>
        <p:txBody>
          <a:bodyPr anchor="t" rtlCol="false" tIns="0" lIns="0" bIns="0" rIns="0">
            <a:spAutoFit/>
          </a:bodyPr>
          <a:lstStyle/>
          <a:p>
            <a:pPr algn="l">
              <a:lnSpc>
                <a:spcPts val="7200"/>
              </a:lnSpc>
            </a:pPr>
            <a:r>
              <a:rPr lang="en-US" sz="6000">
                <a:solidFill>
                  <a:srgbClr val="000000"/>
                </a:solidFill>
                <a:latin typeface="Calibri (MS)"/>
                <a:ea typeface="Calibri (MS)"/>
                <a:cs typeface="Calibri (MS)"/>
                <a:sym typeface="Calibri (MS)"/>
              </a:rPr>
              <a:t>“In a certain town there was a judge who neither feared God nor respected people.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384452" y="3461512"/>
            <a:ext cx="11159538" cy="5041411"/>
            <a:chOff x="0" y="0"/>
            <a:chExt cx="14879384" cy="6721881"/>
          </a:xfrm>
        </p:grpSpPr>
        <p:sp>
          <p:nvSpPr>
            <p:cNvPr name="Freeform 3" id="3"/>
            <p:cNvSpPr/>
            <p:nvPr/>
          </p:nvSpPr>
          <p:spPr>
            <a:xfrm flipH="false" flipV="false" rot="0">
              <a:off x="0" y="0"/>
              <a:ext cx="14879447" cy="6721856"/>
            </a:xfrm>
            <a:custGeom>
              <a:avLst/>
              <a:gdLst/>
              <a:ahLst/>
              <a:cxnLst/>
              <a:rect r="r" b="b" t="t" l="l"/>
              <a:pathLst>
                <a:path h="6721856" w="14879447">
                  <a:moveTo>
                    <a:pt x="0" y="0"/>
                  </a:moveTo>
                  <a:lnTo>
                    <a:pt x="14879447" y="0"/>
                  </a:lnTo>
                  <a:lnTo>
                    <a:pt x="14879447" y="6721856"/>
                  </a:lnTo>
                  <a:lnTo>
                    <a:pt x="0" y="6721856"/>
                  </a:lnTo>
                  <a:lnTo>
                    <a:pt x="0" y="0"/>
                  </a:lnTo>
                  <a:close/>
                </a:path>
              </a:pathLst>
            </a:custGeom>
            <a:blipFill>
              <a:blip r:embed="rId2"/>
              <a:stretch>
                <a:fillRect l="-8475" t="0" r="-8474" b="0"/>
              </a:stretch>
            </a:blipFill>
          </p:spPr>
        </p:sp>
      </p:grpSp>
      <p:sp>
        <p:nvSpPr>
          <p:cNvPr name="Freeform 4" id="4"/>
          <p:cNvSpPr/>
          <p:nvPr/>
        </p:nvSpPr>
        <p:spPr>
          <a:xfrm flipH="true" flipV="false" rot="0">
            <a:off x="-5202745" y="1784076"/>
            <a:ext cx="13243895" cy="8111886"/>
          </a:xfrm>
          <a:custGeom>
            <a:avLst/>
            <a:gdLst/>
            <a:ahLst/>
            <a:cxnLst/>
            <a:rect r="r" b="b" t="t" l="l"/>
            <a:pathLst>
              <a:path h="8111886" w="13243895">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l="0" t="-118" r="0" b="-118"/>
            </a:stretch>
          </a:blipFill>
        </p:spPr>
      </p:sp>
      <p:grpSp>
        <p:nvGrpSpPr>
          <p:cNvPr name="Group 5" id="5"/>
          <p:cNvGrpSpPr/>
          <p:nvPr/>
        </p:nvGrpSpPr>
        <p:grpSpPr>
          <a:xfrm rot="0">
            <a:off x="5789332" y="1784076"/>
            <a:ext cx="3159360" cy="919397"/>
            <a:chOff x="0" y="0"/>
            <a:chExt cx="4212480" cy="1225863"/>
          </a:xfrm>
        </p:grpSpPr>
        <p:sp>
          <p:nvSpPr>
            <p:cNvPr name="Freeform 6" id="6"/>
            <p:cNvSpPr/>
            <p:nvPr/>
          </p:nvSpPr>
          <p:spPr>
            <a:xfrm flipH="false" flipV="false" rot="0">
              <a:off x="0" y="0"/>
              <a:ext cx="4212463" cy="1225804"/>
            </a:xfrm>
            <a:custGeom>
              <a:avLst/>
              <a:gdLst/>
              <a:ahLst/>
              <a:cxnLst/>
              <a:rect r="r" b="b" t="t" l="l"/>
              <a:pathLst>
                <a:path h="1225804" w="4212463">
                  <a:moveTo>
                    <a:pt x="0" y="0"/>
                  </a:moveTo>
                  <a:lnTo>
                    <a:pt x="4212463" y="0"/>
                  </a:lnTo>
                  <a:lnTo>
                    <a:pt x="4212463" y="1225804"/>
                  </a:lnTo>
                  <a:lnTo>
                    <a:pt x="0" y="1225804"/>
                  </a:lnTo>
                  <a:lnTo>
                    <a:pt x="0" y="0"/>
                  </a:lnTo>
                  <a:close/>
                </a:path>
              </a:pathLst>
            </a:custGeom>
            <a:blipFill>
              <a:blip r:embed="rId5"/>
              <a:stretch>
                <a:fillRect l="0" t="-16370" r="0" b="-16375"/>
              </a:stretch>
            </a:blipFill>
          </p:spPr>
        </p:sp>
      </p:grpSp>
      <p:sp>
        <p:nvSpPr>
          <p:cNvPr name="Freeform 7" id="7"/>
          <p:cNvSpPr/>
          <p:nvPr/>
        </p:nvSpPr>
        <p:spPr>
          <a:xfrm flipH="false" flipV="false" rot="0">
            <a:off x="0" y="3095884"/>
            <a:ext cx="7209386" cy="5407039"/>
          </a:xfrm>
          <a:custGeom>
            <a:avLst/>
            <a:gdLst/>
            <a:ahLst/>
            <a:cxnLst/>
            <a:rect r="r" b="b" t="t" l="l"/>
            <a:pathLst>
              <a:path h="5407039" w="7209386">
                <a:moveTo>
                  <a:pt x="0" y="0"/>
                </a:moveTo>
                <a:lnTo>
                  <a:pt x="7209386" y="0"/>
                </a:lnTo>
                <a:lnTo>
                  <a:pt x="7209386" y="5407039"/>
                </a:lnTo>
                <a:lnTo>
                  <a:pt x="0" y="5407039"/>
                </a:lnTo>
                <a:lnTo>
                  <a:pt x="0" y="0"/>
                </a:lnTo>
                <a:close/>
              </a:path>
            </a:pathLst>
          </a:custGeom>
          <a:blipFill>
            <a:blip r:embed="rId6"/>
            <a:stretch>
              <a:fillRect l="0" t="0" r="0" b="0"/>
            </a:stretch>
          </a:blipFill>
        </p:spPr>
      </p:sp>
      <p:sp>
        <p:nvSpPr>
          <p:cNvPr name="TextBox 8" id="8"/>
          <p:cNvSpPr txBox="true"/>
          <p:nvPr/>
        </p:nvSpPr>
        <p:spPr>
          <a:xfrm rot="0">
            <a:off x="6696876" y="1403904"/>
            <a:ext cx="1344274" cy="1326363"/>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3</a:t>
            </a:r>
          </a:p>
        </p:txBody>
      </p:sp>
      <p:sp>
        <p:nvSpPr>
          <p:cNvPr name="TextBox 9" id="9"/>
          <p:cNvSpPr txBox="true"/>
          <p:nvPr/>
        </p:nvSpPr>
        <p:spPr>
          <a:xfrm rot="0">
            <a:off x="8209216" y="3524324"/>
            <a:ext cx="9334774" cy="4695825"/>
          </a:xfrm>
          <a:prstGeom prst="rect">
            <a:avLst/>
          </a:prstGeom>
        </p:spPr>
        <p:txBody>
          <a:bodyPr anchor="t" rtlCol="false" tIns="0" lIns="0" bIns="0" rIns="0">
            <a:spAutoFit/>
          </a:bodyPr>
          <a:lstStyle/>
          <a:p>
            <a:pPr algn="l">
              <a:lnSpc>
                <a:spcPts val="7200"/>
              </a:lnSpc>
            </a:pPr>
            <a:r>
              <a:rPr lang="en-US" sz="6000">
                <a:solidFill>
                  <a:srgbClr val="000000"/>
                </a:solidFill>
                <a:latin typeface="Calibri (MS)"/>
                <a:ea typeface="Calibri (MS)"/>
                <a:cs typeface="Calibri (MS)"/>
                <a:sym typeface="Calibri (MS)"/>
              </a:rPr>
              <a:t>And there was a widow in that same town who kept coming to him and pleading for her rights, saying, ‘Help me against my opponent!’ </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AEFE2"/>
        </a:solidFill>
      </p:bgPr>
    </p:bg>
    <p:spTree>
      <p:nvGrpSpPr>
        <p:cNvPr id="1" name=""/>
        <p:cNvGrpSpPr/>
        <p:nvPr/>
      </p:nvGrpSpPr>
      <p:grpSpPr>
        <a:xfrm>
          <a:off x="0" y="0"/>
          <a:ext cx="0" cy="0"/>
          <a:chOff x="0" y="0"/>
          <a:chExt cx="0" cy="0"/>
        </a:xfrm>
      </p:grpSpPr>
      <p:grpSp>
        <p:nvGrpSpPr>
          <p:cNvPr name="Group 2" id="2"/>
          <p:cNvGrpSpPr/>
          <p:nvPr/>
        </p:nvGrpSpPr>
        <p:grpSpPr>
          <a:xfrm rot="0">
            <a:off x="359900" y="4118405"/>
            <a:ext cx="11993230" cy="4430275"/>
            <a:chOff x="0" y="0"/>
            <a:chExt cx="15990973" cy="5907033"/>
          </a:xfrm>
        </p:grpSpPr>
        <p:sp>
          <p:nvSpPr>
            <p:cNvPr name="Freeform 3" id="3"/>
            <p:cNvSpPr/>
            <p:nvPr/>
          </p:nvSpPr>
          <p:spPr>
            <a:xfrm flipH="false" flipV="false" rot="0">
              <a:off x="0" y="0"/>
              <a:ext cx="15990951" cy="5907024"/>
            </a:xfrm>
            <a:custGeom>
              <a:avLst/>
              <a:gdLst/>
              <a:ahLst/>
              <a:cxnLst/>
              <a:rect r="r" b="b" t="t" l="l"/>
              <a:pathLst>
                <a:path h="5907024" w="15990951">
                  <a:moveTo>
                    <a:pt x="0" y="0"/>
                  </a:moveTo>
                  <a:lnTo>
                    <a:pt x="15990951" y="0"/>
                  </a:lnTo>
                  <a:lnTo>
                    <a:pt x="15990951" y="5907024"/>
                  </a:lnTo>
                  <a:lnTo>
                    <a:pt x="0" y="5907024"/>
                  </a:lnTo>
                  <a:lnTo>
                    <a:pt x="0" y="0"/>
                  </a:lnTo>
                  <a:close/>
                </a:path>
              </a:pathLst>
            </a:custGeom>
            <a:blipFill>
              <a:blip r:embed="rId2"/>
              <a:stretch>
                <a:fillRect l="0" t="-2285" r="0" b="-2285"/>
              </a:stretch>
            </a:blipFill>
          </p:spPr>
        </p:sp>
      </p:grpSp>
      <p:sp>
        <p:nvSpPr>
          <p:cNvPr name="Freeform 4" id="4"/>
          <p:cNvSpPr/>
          <p:nvPr/>
        </p:nvSpPr>
        <p:spPr>
          <a:xfrm flipH="false" flipV="false" rot="-5400000">
            <a:off x="9126316" y="3393592"/>
            <a:ext cx="12205895" cy="7476111"/>
          </a:xfrm>
          <a:custGeom>
            <a:avLst/>
            <a:gdLst/>
            <a:ahLst/>
            <a:cxnLst/>
            <a:rect r="r" b="b" t="t" l="l"/>
            <a:pathLst>
              <a:path h="7476111" w="12205895">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l="0" t="-113" r="0" b="-113"/>
            </a:stretch>
          </a:blipFill>
        </p:spPr>
      </p:sp>
      <p:grpSp>
        <p:nvGrpSpPr>
          <p:cNvPr name="Group 5" id="5"/>
          <p:cNvGrpSpPr/>
          <p:nvPr/>
        </p:nvGrpSpPr>
        <p:grpSpPr>
          <a:xfrm rot="0">
            <a:off x="359900" y="2870150"/>
            <a:ext cx="3910626" cy="919397"/>
            <a:chOff x="0" y="0"/>
            <a:chExt cx="5214168" cy="1225863"/>
          </a:xfrm>
        </p:grpSpPr>
        <p:sp>
          <p:nvSpPr>
            <p:cNvPr name="Freeform 6" id="6"/>
            <p:cNvSpPr/>
            <p:nvPr/>
          </p:nvSpPr>
          <p:spPr>
            <a:xfrm flipH="false" flipV="false" rot="0">
              <a:off x="0" y="0"/>
              <a:ext cx="5214112" cy="1225804"/>
            </a:xfrm>
            <a:custGeom>
              <a:avLst/>
              <a:gdLst/>
              <a:ahLst/>
              <a:cxnLst/>
              <a:rect r="r" b="b" t="t" l="l"/>
              <a:pathLst>
                <a:path h="1225804" w="5214112">
                  <a:moveTo>
                    <a:pt x="0" y="0"/>
                  </a:moveTo>
                  <a:lnTo>
                    <a:pt x="5214112" y="0"/>
                  </a:lnTo>
                  <a:lnTo>
                    <a:pt x="5214112" y="1225804"/>
                  </a:lnTo>
                  <a:lnTo>
                    <a:pt x="0" y="1225804"/>
                  </a:lnTo>
                  <a:lnTo>
                    <a:pt x="0" y="0"/>
                  </a:lnTo>
                  <a:close/>
                </a:path>
              </a:pathLst>
            </a:custGeom>
            <a:blipFill>
              <a:blip r:embed="rId5"/>
              <a:stretch>
                <a:fillRect l="0" t="-32153" r="-1" b="-32158"/>
              </a:stretch>
            </a:blipFill>
          </p:spPr>
        </p:sp>
      </p:grpSp>
      <p:sp>
        <p:nvSpPr>
          <p:cNvPr name="Freeform 7" id="7"/>
          <p:cNvSpPr/>
          <p:nvPr/>
        </p:nvSpPr>
        <p:spPr>
          <a:xfrm flipH="true" flipV="false" rot="0">
            <a:off x="11624570" y="3141641"/>
            <a:ext cx="7209386" cy="5407039"/>
          </a:xfrm>
          <a:custGeom>
            <a:avLst/>
            <a:gdLst/>
            <a:ahLst/>
            <a:cxnLst/>
            <a:rect r="r" b="b" t="t" l="l"/>
            <a:pathLst>
              <a:path h="5407039" w="7209386">
                <a:moveTo>
                  <a:pt x="7209386" y="0"/>
                </a:moveTo>
                <a:lnTo>
                  <a:pt x="0" y="0"/>
                </a:lnTo>
                <a:lnTo>
                  <a:pt x="0" y="5407039"/>
                </a:lnTo>
                <a:lnTo>
                  <a:pt x="7209386" y="5407039"/>
                </a:lnTo>
                <a:lnTo>
                  <a:pt x="7209386" y="0"/>
                </a:lnTo>
                <a:close/>
              </a:path>
            </a:pathLst>
          </a:custGeom>
          <a:blipFill>
            <a:blip r:embed="rId6"/>
            <a:stretch>
              <a:fillRect l="0" t="0" r="0" b="0"/>
            </a:stretch>
          </a:blipFill>
        </p:spPr>
      </p:sp>
      <p:sp>
        <p:nvSpPr>
          <p:cNvPr name="TextBox 8" id="8"/>
          <p:cNvSpPr txBox="true"/>
          <p:nvPr/>
        </p:nvSpPr>
        <p:spPr>
          <a:xfrm rot="0">
            <a:off x="1483249" y="2489978"/>
            <a:ext cx="1663929" cy="1326363"/>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4</a:t>
            </a:r>
          </a:p>
        </p:txBody>
      </p:sp>
      <p:sp>
        <p:nvSpPr>
          <p:cNvPr name="TextBox 9" id="9"/>
          <p:cNvSpPr txBox="true"/>
          <p:nvPr/>
        </p:nvSpPr>
        <p:spPr>
          <a:xfrm rot="0">
            <a:off x="1013649" y="4380917"/>
            <a:ext cx="10685732" cy="3781425"/>
          </a:xfrm>
          <a:prstGeom prst="rect">
            <a:avLst/>
          </a:prstGeom>
        </p:spPr>
        <p:txBody>
          <a:bodyPr anchor="t" rtlCol="false" tIns="0" lIns="0" bIns="0" rIns="0">
            <a:spAutoFit/>
          </a:bodyPr>
          <a:lstStyle/>
          <a:p>
            <a:pPr algn="l">
              <a:lnSpc>
                <a:spcPts val="7200"/>
              </a:lnSpc>
            </a:pPr>
            <a:r>
              <a:rPr lang="en-US" sz="6000">
                <a:solidFill>
                  <a:srgbClr val="000000"/>
                </a:solidFill>
                <a:latin typeface="Calibri (MS)"/>
                <a:ea typeface="Calibri (MS)"/>
                <a:cs typeface="Calibri (MS)"/>
                <a:sym typeface="Calibri (MS)"/>
              </a:rPr>
              <a:t>For a long time the judge refused to act, but at last he said to himself, ‘Even though I don't fear God or respect people,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363968" y="3662337"/>
            <a:ext cx="11349931" cy="5274345"/>
            <a:chOff x="0" y="0"/>
            <a:chExt cx="15133241" cy="7032460"/>
          </a:xfrm>
        </p:grpSpPr>
        <p:sp>
          <p:nvSpPr>
            <p:cNvPr name="Freeform 3" id="3"/>
            <p:cNvSpPr/>
            <p:nvPr/>
          </p:nvSpPr>
          <p:spPr>
            <a:xfrm flipH="false" flipV="false" rot="0">
              <a:off x="0" y="0"/>
              <a:ext cx="15133304" cy="7032498"/>
            </a:xfrm>
            <a:custGeom>
              <a:avLst/>
              <a:gdLst/>
              <a:ahLst/>
              <a:cxnLst/>
              <a:rect r="r" b="b" t="t" l="l"/>
              <a:pathLst>
                <a:path h="7032498" w="15133304">
                  <a:moveTo>
                    <a:pt x="0" y="0"/>
                  </a:moveTo>
                  <a:lnTo>
                    <a:pt x="15133304" y="0"/>
                  </a:lnTo>
                  <a:lnTo>
                    <a:pt x="15133304" y="7032498"/>
                  </a:lnTo>
                  <a:lnTo>
                    <a:pt x="0" y="7032498"/>
                  </a:lnTo>
                  <a:lnTo>
                    <a:pt x="0" y="0"/>
                  </a:lnTo>
                  <a:close/>
                </a:path>
              </a:pathLst>
            </a:custGeom>
            <a:blipFill>
              <a:blip r:embed="rId2"/>
              <a:stretch>
                <a:fillRect l="-10151" t="0" r="-10150" b="0"/>
              </a:stretch>
            </a:blipFill>
          </p:spPr>
        </p:sp>
      </p:grpSp>
      <p:sp>
        <p:nvSpPr>
          <p:cNvPr name="Freeform 4" id="4"/>
          <p:cNvSpPr/>
          <p:nvPr/>
        </p:nvSpPr>
        <p:spPr>
          <a:xfrm flipH="true" flipV="false" rot="0">
            <a:off x="-6378201" y="1784076"/>
            <a:ext cx="13243895" cy="8111886"/>
          </a:xfrm>
          <a:custGeom>
            <a:avLst/>
            <a:gdLst/>
            <a:ahLst/>
            <a:cxnLst/>
            <a:rect r="r" b="b" t="t" l="l"/>
            <a:pathLst>
              <a:path h="8111886" w="13243895">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l="0" t="-118" r="0" b="-118"/>
            </a:stretch>
          </a:blipFill>
        </p:spPr>
      </p:sp>
      <p:grpSp>
        <p:nvGrpSpPr>
          <p:cNvPr name="Group 5" id="5"/>
          <p:cNvGrpSpPr/>
          <p:nvPr/>
        </p:nvGrpSpPr>
        <p:grpSpPr>
          <a:xfrm rot="0">
            <a:off x="5789332" y="1784076"/>
            <a:ext cx="3117132" cy="919397"/>
            <a:chOff x="0" y="0"/>
            <a:chExt cx="4156176" cy="1225863"/>
          </a:xfrm>
        </p:grpSpPr>
        <p:sp>
          <p:nvSpPr>
            <p:cNvPr name="Freeform 6" id="6"/>
            <p:cNvSpPr/>
            <p:nvPr/>
          </p:nvSpPr>
          <p:spPr>
            <a:xfrm flipH="false" flipV="false" rot="0">
              <a:off x="0" y="0"/>
              <a:ext cx="4156202" cy="1225804"/>
            </a:xfrm>
            <a:custGeom>
              <a:avLst/>
              <a:gdLst/>
              <a:ahLst/>
              <a:cxnLst/>
              <a:rect r="r" b="b" t="t" l="l"/>
              <a:pathLst>
                <a:path h="1225804" w="4156202">
                  <a:moveTo>
                    <a:pt x="0" y="0"/>
                  </a:moveTo>
                  <a:lnTo>
                    <a:pt x="4156202" y="0"/>
                  </a:lnTo>
                  <a:lnTo>
                    <a:pt x="4156202" y="1225804"/>
                  </a:lnTo>
                  <a:lnTo>
                    <a:pt x="0" y="1225804"/>
                  </a:lnTo>
                  <a:lnTo>
                    <a:pt x="0" y="0"/>
                  </a:lnTo>
                  <a:close/>
                </a:path>
              </a:pathLst>
            </a:custGeom>
            <a:blipFill>
              <a:blip r:embed="rId5"/>
              <a:stretch>
                <a:fillRect l="0" t="-15483" r="0" b="-15488"/>
              </a:stretch>
            </a:blipFill>
          </p:spPr>
        </p:sp>
      </p:grpSp>
      <p:sp>
        <p:nvSpPr>
          <p:cNvPr name="Freeform 7" id="7"/>
          <p:cNvSpPr/>
          <p:nvPr/>
        </p:nvSpPr>
        <p:spPr>
          <a:xfrm flipH="false" flipV="false" rot="0">
            <a:off x="-668492" y="3662337"/>
            <a:ext cx="7032460" cy="5274345"/>
          </a:xfrm>
          <a:custGeom>
            <a:avLst/>
            <a:gdLst/>
            <a:ahLst/>
            <a:cxnLst/>
            <a:rect r="r" b="b" t="t" l="l"/>
            <a:pathLst>
              <a:path h="5274345" w="7032460">
                <a:moveTo>
                  <a:pt x="0" y="0"/>
                </a:moveTo>
                <a:lnTo>
                  <a:pt x="7032460" y="0"/>
                </a:lnTo>
                <a:lnTo>
                  <a:pt x="7032460" y="5274345"/>
                </a:lnTo>
                <a:lnTo>
                  <a:pt x="0" y="5274345"/>
                </a:lnTo>
                <a:lnTo>
                  <a:pt x="0" y="0"/>
                </a:lnTo>
                <a:close/>
              </a:path>
            </a:pathLst>
          </a:custGeom>
          <a:blipFill>
            <a:blip r:embed="rId6"/>
            <a:stretch>
              <a:fillRect l="0" t="0" r="0" b="0"/>
            </a:stretch>
          </a:blipFill>
        </p:spPr>
      </p:sp>
      <p:sp>
        <p:nvSpPr>
          <p:cNvPr name="TextBox 8" id="8"/>
          <p:cNvSpPr txBox="true"/>
          <p:nvPr/>
        </p:nvSpPr>
        <p:spPr>
          <a:xfrm rot="0">
            <a:off x="6684745" y="1403904"/>
            <a:ext cx="1326306" cy="1326363"/>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5</a:t>
            </a:r>
          </a:p>
        </p:txBody>
      </p:sp>
      <p:sp>
        <p:nvSpPr>
          <p:cNvPr name="TextBox 9" id="9"/>
          <p:cNvSpPr txBox="true"/>
          <p:nvPr/>
        </p:nvSpPr>
        <p:spPr>
          <a:xfrm rot="0">
            <a:off x="6865694" y="3889684"/>
            <a:ext cx="10667256" cy="4695825"/>
          </a:xfrm>
          <a:prstGeom prst="rect">
            <a:avLst/>
          </a:prstGeom>
        </p:spPr>
        <p:txBody>
          <a:bodyPr anchor="t" rtlCol="false" tIns="0" lIns="0" bIns="0" rIns="0">
            <a:spAutoFit/>
          </a:bodyPr>
          <a:lstStyle/>
          <a:p>
            <a:pPr algn="l">
              <a:lnSpc>
                <a:spcPts val="7200"/>
              </a:lnSpc>
            </a:pPr>
            <a:r>
              <a:rPr lang="en-US" sz="6000">
                <a:solidFill>
                  <a:srgbClr val="000000"/>
                </a:solidFill>
                <a:latin typeface="Calibri (MS)"/>
                <a:ea typeface="Calibri (MS)"/>
                <a:cs typeface="Calibri (MS)"/>
                <a:sym typeface="Calibri (MS)"/>
              </a:rPr>
              <a:t>yet because of all the trouble this widow is giving me, I will see to it that she gets her rights. If I don't, she will keep on coming and finally wear me out!’”</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AEFE2"/>
        </a:solidFill>
      </p:bgPr>
    </p:bg>
    <p:spTree>
      <p:nvGrpSpPr>
        <p:cNvPr id="1" name=""/>
        <p:cNvGrpSpPr/>
        <p:nvPr/>
      </p:nvGrpSpPr>
      <p:grpSpPr>
        <a:xfrm>
          <a:off x="0" y="0"/>
          <a:ext cx="0" cy="0"/>
          <a:chOff x="0" y="0"/>
          <a:chExt cx="0" cy="0"/>
        </a:xfrm>
      </p:grpSpPr>
      <p:grpSp>
        <p:nvGrpSpPr>
          <p:cNvPr name="Group 2" id="2"/>
          <p:cNvGrpSpPr/>
          <p:nvPr/>
        </p:nvGrpSpPr>
        <p:grpSpPr>
          <a:xfrm rot="0">
            <a:off x="359900" y="4118405"/>
            <a:ext cx="10718714" cy="4430275"/>
            <a:chOff x="0" y="0"/>
            <a:chExt cx="14291619" cy="5907033"/>
          </a:xfrm>
        </p:grpSpPr>
        <p:sp>
          <p:nvSpPr>
            <p:cNvPr name="Freeform 3" id="3"/>
            <p:cNvSpPr/>
            <p:nvPr/>
          </p:nvSpPr>
          <p:spPr>
            <a:xfrm flipH="false" flipV="false" rot="0">
              <a:off x="0" y="0"/>
              <a:ext cx="14291599" cy="5907024"/>
            </a:xfrm>
            <a:custGeom>
              <a:avLst/>
              <a:gdLst/>
              <a:ahLst/>
              <a:cxnLst/>
              <a:rect r="r" b="b" t="t" l="l"/>
              <a:pathLst>
                <a:path h="5907024" w="14291599">
                  <a:moveTo>
                    <a:pt x="0" y="0"/>
                  </a:moveTo>
                  <a:lnTo>
                    <a:pt x="14291599" y="0"/>
                  </a:lnTo>
                  <a:lnTo>
                    <a:pt x="14291599" y="5907024"/>
                  </a:lnTo>
                  <a:lnTo>
                    <a:pt x="0" y="5907024"/>
                  </a:lnTo>
                  <a:lnTo>
                    <a:pt x="0" y="0"/>
                  </a:lnTo>
                  <a:close/>
                </a:path>
              </a:pathLst>
            </a:custGeom>
            <a:blipFill>
              <a:blip r:embed="rId2"/>
              <a:stretch>
                <a:fillRect l="-3500" t="0" r="-3500" b="0"/>
              </a:stretch>
            </a:blipFill>
          </p:spPr>
        </p:sp>
      </p:grpSp>
      <p:sp>
        <p:nvSpPr>
          <p:cNvPr name="Freeform 4" id="4"/>
          <p:cNvSpPr/>
          <p:nvPr/>
        </p:nvSpPr>
        <p:spPr>
          <a:xfrm flipH="false" flipV="false" rot="-5400000">
            <a:off x="7906858" y="3156136"/>
            <a:ext cx="13839862" cy="8476916"/>
          </a:xfrm>
          <a:custGeom>
            <a:avLst/>
            <a:gdLst/>
            <a:ahLst/>
            <a:cxnLst/>
            <a:rect r="r" b="b" t="t" l="l"/>
            <a:pathLst>
              <a:path h="8476916" w="13839862">
                <a:moveTo>
                  <a:pt x="0" y="0"/>
                </a:moveTo>
                <a:lnTo>
                  <a:pt x="13839862" y="0"/>
                </a:lnTo>
                <a:lnTo>
                  <a:pt x="13839862" y="8476916"/>
                </a:lnTo>
                <a:lnTo>
                  <a:pt x="0" y="8476916"/>
                </a:lnTo>
                <a:lnTo>
                  <a:pt x="0" y="0"/>
                </a:lnTo>
                <a:close/>
              </a:path>
            </a:pathLst>
          </a:custGeom>
          <a:blipFill>
            <a:blip r:embed="rId3">
              <a:extLst>
                <a:ext uri="{96DAC541-7B7A-43D3-8B79-37D633B846F1}">
                  <asvg:svgBlip xmlns:asvg="http://schemas.microsoft.com/office/drawing/2016/SVG/main" r:embed="rId4"/>
                </a:ext>
              </a:extLst>
            </a:blip>
            <a:stretch>
              <a:fillRect l="0" t="-113" r="0" b="-113"/>
            </a:stretch>
          </a:blipFill>
        </p:spPr>
      </p:sp>
      <p:grpSp>
        <p:nvGrpSpPr>
          <p:cNvPr name="Group 5" id="5"/>
          <p:cNvGrpSpPr/>
          <p:nvPr/>
        </p:nvGrpSpPr>
        <p:grpSpPr>
          <a:xfrm rot="0">
            <a:off x="359900" y="2870150"/>
            <a:ext cx="3910626" cy="919397"/>
            <a:chOff x="0" y="0"/>
            <a:chExt cx="5214168" cy="1225863"/>
          </a:xfrm>
        </p:grpSpPr>
        <p:sp>
          <p:nvSpPr>
            <p:cNvPr name="Freeform 6" id="6"/>
            <p:cNvSpPr/>
            <p:nvPr/>
          </p:nvSpPr>
          <p:spPr>
            <a:xfrm flipH="false" flipV="false" rot="0">
              <a:off x="0" y="0"/>
              <a:ext cx="5214112" cy="1225804"/>
            </a:xfrm>
            <a:custGeom>
              <a:avLst/>
              <a:gdLst/>
              <a:ahLst/>
              <a:cxnLst/>
              <a:rect r="r" b="b" t="t" l="l"/>
              <a:pathLst>
                <a:path h="1225804" w="5214112">
                  <a:moveTo>
                    <a:pt x="0" y="0"/>
                  </a:moveTo>
                  <a:lnTo>
                    <a:pt x="5214112" y="0"/>
                  </a:lnTo>
                  <a:lnTo>
                    <a:pt x="5214112" y="1225804"/>
                  </a:lnTo>
                  <a:lnTo>
                    <a:pt x="0" y="1225804"/>
                  </a:lnTo>
                  <a:lnTo>
                    <a:pt x="0" y="0"/>
                  </a:lnTo>
                  <a:close/>
                </a:path>
              </a:pathLst>
            </a:custGeom>
            <a:blipFill>
              <a:blip r:embed="rId5"/>
              <a:stretch>
                <a:fillRect l="0" t="-32153" r="-1" b="-32158"/>
              </a:stretch>
            </a:blipFill>
          </p:spPr>
        </p:sp>
      </p:grpSp>
      <p:sp>
        <p:nvSpPr>
          <p:cNvPr name="Freeform 7" id="7"/>
          <p:cNvSpPr/>
          <p:nvPr/>
        </p:nvSpPr>
        <p:spPr>
          <a:xfrm flipH="true" flipV="false" rot="0">
            <a:off x="11078614" y="3141641"/>
            <a:ext cx="7209386" cy="5407039"/>
          </a:xfrm>
          <a:custGeom>
            <a:avLst/>
            <a:gdLst/>
            <a:ahLst/>
            <a:cxnLst/>
            <a:rect r="r" b="b" t="t" l="l"/>
            <a:pathLst>
              <a:path h="5407039" w="7209386">
                <a:moveTo>
                  <a:pt x="7209386" y="0"/>
                </a:moveTo>
                <a:lnTo>
                  <a:pt x="0" y="0"/>
                </a:lnTo>
                <a:lnTo>
                  <a:pt x="0" y="5407039"/>
                </a:lnTo>
                <a:lnTo>
                  <a:pt x="7209386" y="5407039"/>
                </a:lnTo>
                <a:lnTo>
                  <a:pt x="7209386" y="0"/>
                </a:lnTo>
                <a:close/>
              </a:path>
            </a:pathLst>
          </a:custGeom>
          <a:blipFill>
            <a:blip r:embed="rId6"/>
            <a:stretch>
              <a:fillRect l="0" t="0" r="0" b="0"/>
            </a:stretch>
          </a:blipFill>
        </p:spPr>
      </p:sp>
      <p:sp>
        <p:nvSpPr>
          <p:cNvPr name="TextBox 8" id="8"/>
          <p:cNvSpPr txBox="true"/>
          <p:nvPr/>
        </p:nvSpPr>
        <p:spPr>
          <a:xfrm rot="0">
            <a:off x="1483249" y="2489978"/>
            <a:ext cx="1663929" cy="1326363"/>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6</a:t>
            </a:r>
          </a:p>
        </p:txBody>
      </p:sp>
      <p:sp>
        <p:nvSpPr>
          <p:cNvPr name="TextBox 9" id="9"/>
          <p:cNvSpPr txBox="true"/>
          <p:nvPr/>
        </p:nvSpPr>
        <p:spPr>
          <a:xfrm rot="0">
            <a:off x="850183" y="4838117"/>
            <a:ext cx="9738148" cy="2867025"/>
          </a:xfrm>
          <a:prstGeom prst="rect">
            <a:avLst/>
          </a:prstGeom>
        </p:spPr>
        <p:txBody>
          <a:bodyPr anchor="t" rtlCol="false" tIns="0" lIns="0" bIns="0" rIns="0">
            <a:spAutoFit/>
          </a:bodyPr>
          <a:lstStyle/>
          <a:p>
            <a:pPr algn="l">
              <a:lnSpc>
                <a:spcPts val="7200"/>
              </a:lnSpc>
            </a:pPr>
            <a:r>
              <a:rPr lang="en-US" sz="6000">
                <a:solidFill>
                  <a:srgbClr val="000000"/>
                </a:solidFill>
                <a:latin typeface="Calibri (MS)"/>
                <a:ea typeface="Calibri (MS)"/>
                <a:cs typeface="Calibri (MS)"/>
                <a:sym typeface="Calibri (MS)"/>
              </a:rPr>
              <a:t>And the Lord continued, “Listen to what that corrupt judge said. </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684745" y="3662337"/>
            <a:ext cx="11029154" cy="5274345"/>
            <a:chOff x="0" y="0"/>
            <a:chExt cx="14705538" cy="7032460"/>
          </a:xfrm>
        </p:grpSpPr>
        <p:sp>
          <p:nvSpPr>
            <p:cNvPr name="Freeform 3" id="3"/>
            <p:cNvSpPr/>
            <p:nvPr/>
          </p:nvSpPr>
          <p:spPr>
            <a:xfrm flipH="false" flipV="false" rot="0">
              <a:off x="0" y="0"/>
              <a:ext cx="14705602" cy="7032498"/>
            </a:xfrm>
            <a:custGeom>
              <a:avLst/>
              <a:gdLst/>
              <a:ahLst/>
              <a:cxnLst/>
              <a:rect r="r" b="b" t="t" l="l"/>
              <a:pathLst>
                <a:path h="7032498" w="14705602">
                  <a:moveTo>
                    <a:pt x="0" y="0"/>
                  </a:moveTo>
                  <a:lnTo>
                    <a:pt x="14705602" y="0"/>
                  </a:lnTo>
                  <a:lnTo>
                    <a:pt x="14705602" y="7032498"/>
                  </a:lnTo>
                  <a:lnTo>
                    <a:pt x="0" y="7032498"/>
                  </a:lnTo>
                  <a:lnTo>
                    <a:pt x="0" y="0"/>
                  </a:lnTo>
                  <a:close/>
                </a:path>
              </a:pathLst>
            </a:custGeom>
            <a:blipFill>
              <a:blip r:embed="rId2"/>
              <a:stretch>
                <a:fillRect l="-11900" t="0" r="-11900" b="0"/>
              </a:stretch>
            </a:blipFill>
          </p:spPr>
        </p:sp>
      </p:grpSp>
      <p:sp>
        <p:nvSpPr>
          <p:cNvPr name="Freeform 4" id="4"/>
          <p:cNvSpPr/>
          <p:nvPr/>
        </p:nvSpPr>
        <p:spPr>
          <a:xfrm flipH="true" flipV="false" rot="0">
            <a:off x="-11291909" y="448806"/>
            <a:ext cx="15329614" cy="9389389"/>
          </a:xfrm>
          <a:custGeom>
            <a:avLst/>
            <a:gdLst/>
            <a:ahLst/>
            <a:cxnLst/>
            <a:rect r="r" b="b" t="t" l="l"/>
            <a:pathLst>
              <a:path h="9389389" w="15329614">
                <a:moveTo>
                  <a:pt x="15329614" y="0"/>
                </a:moveTo>
                <a:lnTo>
                  <a:pt x="0" y="0"/>
                </a:lnTo>
                <a:lnTo>
                  <a:pt x="0" y="9389388"/>
                </a:lnTo>
                <a:lnTo>
                  <a:pt x="15329614" y="9389388"/>
                </a:lnTo>
                <a:lnTo>
                  <a:pt x="15329614" y="0"/>
                </a:lnTo>
                <a:close/>
              </a:path>
            </a:pathLst>
          </a:custGeom>
          <a:blipFill>
            <a:blip r:embed="rId3">
              <a:extLst>
                <a:ext uri="{96DAC541-7B7A-43D3-8B79-37D633B846F1}">
                  <asvg:svgBlip xmlns:asvg="http://schemas.microsoft.com/office/drawing/2016/SVG/main" r:embed="rId4"/>
                </a:ext>
              </a:extLst>
            </a:blip>
            <a:stretch>
              <a:fillRect l="0" t="-118" r="0" b="-118"/>
            </a:stretch>
          </a:blipFill>
        </p:spPr>
      </p:sp>
      <p:grpSp>
        <p:nvGrpSpPr>
          <p:cNvPr name="Group 5" id="5"/>
          <p:cNvGrpSpPr/>
          <p:nvPr/>
        </p:nvGrpSpPr>
        <p:grpSpPr>
          <a:xfrm rot="0">
            <a:off x="5789332" y="1784076"/>
            <a:ext cx="3117132" cy="919397"/>
            <a:chOff x="0" y="0"/>
            <a:chExt cx="4156176" cy="1225863"/>
          </a:xfrm>
        </p:grpSpPr>
        <p:sp>
          <p:nvSpPr>
            <p:cNvPr name="Freeform 6" id="6"/>
            <p:cNvSpPr/>
            <p:nvPr/>
          </p:nvSpPr>
          <p:spPr>
            <a:xfrm flipH="false" flipV="false" rot="0">
              <a:off x="0" y="0"/>
              <a:ext cx="4156202" cy="1225804"/>
            </a:xfrm>
            <a:custGeom>
              <a:avLst/>
              <a:gdLst/>
              <a:ahLst/>
              <a:cxnLst/>
              <a:rect r="r" b="b" t="t" l="l"/>
              <a:pathLst>
                <a:path h="1225804" w="4156202">
                  <a:moveTo>
                    <a:pt x="0" y="0"/>
                  </a:moveTo>
                  <a:lnTo>
                    <a:pt x="4156202" y="0"/>
                  </a:lnTo>
                  <a:lnTo>
                    <a:pt x="4156202" y="1225804"/>
                  </a:lnTo>
                  <a:lnTo>
                    <a:pt x="0" y="1225804"/>
                  </a:lnTo>
                  <a:lnTo>
                    <a:pt x="0" y="0"/>
                  </a:lnTo>
                  <a:close/>
                </a:path>
              </a:pathLst>
            </a:custGeom>
            <a:blipFill>
              <a:blip r:embed="rId5"/>
              <a:stretch>
                <a:fillRect l="0" t="-15483" r="0" b="-15488"/>
              </a:stretch>
            </a:blipFill>
          </p:spPr>
        </p:sp>
      </p:grpSp>
      <p:sp>
        <p:nvSpPr>
          <p:cNvPr name="Freeform 7" id="7"/>
          <p:cNvSpPr/>
          <p:nvPr/>
        </p:nvSpPr>
        <p:spPr>
          <a:xfrm flipH="false" flipV="false" rot="0">
            <a:off x="-524641" y="3529643"/>
            <a:ext cx="7209386" cy="5407039"/>
          </a:xfrm>
          <a:custGeom>
            <a:avLst/>
            <a:gdLst/>
            <a:ahLst/>
            <a:cxnLst/>
            <a:rect r="r" b="b" t="t" l="l"/>
            <a:pathLst>
              <a:path h="5407039" w="7209386">
                <a:moveTo>
                  <a:pt x="0" y="0"/>
                </a:moveTo>
                <a:lnTo>
                  <a:pt x="7209386" y="0"/>
                </a:lnTo>
                <a:lnTo>
                  <a:pt x="7209386" y="5407039"/>
                </a:lnTo>
                <a:lnTo>
                  <a:pt x="0" y="5407039"/>
                </a:lnTo>
                <a:lnTo>
                  <a:pt x="0" y="0"/>
                </a:lnTo>
                <a:close/>
              </a:path>
            </a:pathLst>
          </a:custGeom>
          <a:blipFill>
            <a:blip r:embed="rId6"/>
            <a:stretch>
              <a:fillRect l="0" t="0" r="0" b="0"/>
            </a:stretch>
          </a:blipFill>
        </p:spPr>
      </p:sp>
      <p:sp>
        <p:nvSpPr>
          <p:cNvPr name="TextBox 8" id="8"/>
          <p:cNvSpPr txBox="true"/>
          <p:nvPr/>
        </p:nvSpPr>
        <p:spPr>
          <a:xfrm rot="0">
            <a:off x="6684745" y="1403904"/>
            <a:ext cx="1326306" cy="1326363"/>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7</a:t>
            </a:r>
          </a:p>
        </p:txBody>
      </p:sp>
      <p:sp>
        <p:nvSpPr>
          <p:cNvPr name="TextBox 9" id="9"/>
          <p:cNvSpPr txBox="true"/>
          <p:nvPr/>
        </p:nvSpPr>
        <p:spPr>
          <a:xfrm rot="0">
            <a:off x="7391399" y="3889684"/>
            <a:ext cx="9867901" cy="4695825"/>
          </a:xfrm>
          <a:prstGeom prst="rect">
            <a:avLst/>
          </a:prstGeom>
        </p:spPr>
        <p:txBody>
          <a:bodyPr anchor="t" rtlCol="false" tIns="0" lIns="0" bIns="0" rIns="0">
            <a:spAutoFit/>
          </a:bodyPr>
          <a:lstStyle/>
          <a:p>
            <a:pPr algn="l">
              <a:lnSpc>
                <a:spcPts val="7200"/>
              </a:lnSpc>
            </a:pPr>
            <a:r>
              <a:rPr lang="en-US" sz="6000">
                <a:solidFill>
                  <a:srgbClr val="000000"/>
                </a:solidFill>
                <a:latin typeface="Calibri (MS)"/>
                <a:ea typeface="Calibri (MS)"/>
                <a:cs typeface="Calibri (MS)"/>
                <a:sym typeface="Calibri (MS)"/>
              </a:rPr>
              <a:t>Now, will God not judge in favor of his own people who cry to him day and night for help? Will he be slow to help them?</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AEFE2"/>
        </a:solidFill>
      </p:bgPr>
    </p:bg>
    <p:spTree>
      <p:nvGrpSpPr>
        <p:cNvPr id="1" name=""/>
        <p:cNvGrpSpPr/>
        <p:nvPr/>
      </p:nvGrpSpPr>
      <p:grpSpPr>
        <a:xfrm>
          <a:off x="0" y="0"/>
          <a:ext cx="0" cy="0"/>
          <a:chOff x="0" y="0"/>
          <a:chExt cx="0" cy="0"/>
        </a:xfrm>
      </p:grpSpPr>
      <p:grpSp>
        <p:nvGrpSpPr>
          <p:cNvPr name="Group 2" id="2"/>
          <p:cNvGrpSpPr/>
          <p:nvPr/>
        </p:nvGrpSpPr>
        <p:grpSpPr>
          <a:xfrm rot="0">
            <a:off x="359900" y="4118405"/>
            <a:ext cx="11993230" cy="4430275"/>
            <a:chOff x="0" y="0"/>
            <a:chExt cx="15990973" cy="5907033"/>
          </a:xfrm>
        </p:grpSpPr>
        <p:sp>
          <p:nvSpPr>
            <p:cNvPr name="Freeform 3" id="3"/>
            <p:cNvSpPr/>
            <p:nvPr/>
          </p:nvSpPr>
          <p:spPr>
            <a:xfrm flipH="false" flipV="false" rot="0">
              <a:off x="0" y="0"/>
              <a:ext cx="15990951" cy="5907024"/>
            </a:xfrm>
            <a:custGeom>
              <a:avLst/>
              <a:gdLst/>
              <a:ahLst/>
              <a:cxnLst/>
              <a:rect r="r" b="b" t="t" l="l"/>
              <a:pathLst>
                <a:path h="5907024" w="15990951">
                  <a:moveTo>
                    <a:pt x="0" y="0"/>
                  </a:moveTo>
                  <a:lnTo>
                    <a:pt x="15990951" y="0"/>
                  </a:lnTo>
                  <a:lnTo>
                    <a:pt x="15990951" y="5907024"/>
                  </a:lnTo>
                  <a:lnTo>
                    <a:pt x="0" y="5907024"/>
                  </a:lnTo>
                  <a:lnTo>
                    <a:pt x="0" y="0"/>
                  </a:lnTo>
                  <a:close/>
                </a:path>
              </a:pathLst>
            </a:custGeom>
            <a:blipFill>
              <a:blip r:embed="rId2"/>
              <a:stretch>
                <a:fillRect l="0" t="-2285" r="0" b="-2285"/>
              </a:stretch>
            </a:blipFill>
          </p:spPr>
        </p:sp>
      </p:grpSp>
      <p:sp>
        <p:nvSpPr>
          <p:cNvPr name="Freeform 4" id="4"/>
          <p:cNvSpPr/>
          <p:nvPr/>
        </p:nvSpPr>
        <p:spPr>
          <a:xfrm flipH="false" flipV="false" rot="-5400000">
            <a:off x="9590626" y="3802858"/>
            <a:ext cx="12205895" cy="7476111"/>
          </a:xfrm>
          <a:custGeom>
            <a:avLst/>
            <a:gdLst/>
            <a:ahLst/>
            <a:cxnLst/>
            <a:rect r="r" b="b" t="t" l="l"/>
            <a:pathLst>
              <a:path h="7476111" w="12205895">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l="0" t="-113" r="0" b="-113"/>
            </a:stretch>
          </a:blipFill>
        </p:spPr>
      </p:sp>
      <p:grpSp>
        <p:nvGrpSpPr>
          <p:cNvPr name="Group 5" id="5"/>
          <p:cNvGrpSpPr/>
          <p:nvPr/>
        </p:nvGrpSpPr>
        <p:grpSpPr>
          <a:xfrm rot="0">
            <a:off x="359900" y="2870150"/>
            <a:ext cx="3910626" cy="919397"/>
            <a:chOff x="0" y="0"/>
            <a:chExt cx="5214168" cy="1225863"/>
          </a:xfrm>
        </p:grpSpPr>
        <p:sp>
          <p:nvSpPr>
            <p:cNvPr name="Freeform 6" id="6"/>
            <p:cNvSpPr/>
            <p:nvPr/>
          </p:nvSpPr>
          <p:spPr>
            <a:xfrm flipH="false" flipV="false" rot="0">
              <a:off x="0" y="0"/>
              <a:ext cx="5214112" cy="1225804"/>
            </a:xfrm>
            <a:custGeom>
              <a:avLst/>
              <a:gdLst/>
              <a:ahLst/>
              <a:cxnLst/>
              <a:rect r="r" b="b" t="t" l="l"/>
              <a:pathLst>
                <a:path h="1225804" w="5214112">
                  <a:moveTo>
                    <a:pt x="0" y="0"/>
                  </a:moveTo>
                  <a:lnTo>
                    <a:pt x="5214112" y="0"/>
                  </a:lnTo>
                  <a:lnTo>
                    <a:pt x="5214112" y="1225804"/>
                  </a:lnTo>
                  <a:lnTo>
                    <a:pt x="0" y="1225804"/>
                  </a:lnTo>
                  <a:lnTo>
                    <a:pt x="0" y="0"/>
                  </a:lnTo>
                  <a:close/>
                </a:path>
              </a:pathLst>
            </a:custGeom>
            <a:blipFill>
              <a:blip r:embed="rId5"/>
              <a:stretch>
                <a:fillRect l="0" t="-32153" r="-1" b="-32158"/>
              </a:stretch>
            </a:blipFill>
          </p:spPr>
        </p:sp>
      </p:grpSp>
      <p:sp>
        <p:nvSpPr>
          <p:cNvPr name="Freeform 7" id="7"/>
          <p:cNvSpPr/>
          <p:nvPr/>
        </p:nvSpPr>
        <p:spPr>
          <a:xfrm flipH="false" flipV="false" rot="0">
            <a:off x="7385215" y="371591"/>
            <a:ext cx="10902785" cy="8177089"/>
          </a:xfrm>
          <a:custGeom>
            <a:avLst/>
            <a:gdLst/>
            <a:ahLst/>
            <a:cxnLst/>
            <a:rect r="r" b="b" t="t" l="l"/>
            <a:pathLst>
              <a:path h="8177089" w="10902785">
                <a:moveTo>
                  <a:pt x="0" y="0"/>
                </a:moveTo>
                <a:lnTo>
                  <a:pt x="10902785" y="0"/>
                </a:lnTo>
                <a:lnTo>
                  <a:pt x="10902785" y="8177089"/>
                </a:lnTo>
                <a:lnTo>
                  <a:pt x="0" y="8177089"/>
                </a:lnTo>
                <a:lnTo>
                  <a:pt x="0" y="0"/>
                </a:lnTo>
                <a:close/>
              </a:path>
            </a:pathLst>
          </a:custGeom>
          <a:blipFill>
            <a:blip r:embed="rId6"/>
            <a:stretch>
              <a:fillRect l="0" t="0" r="0" b="0"/>
            </a:stretch>
          </a:blipFill>
        </p:spPr>
      </p:sp>
      <p:sp>
        <p:nvSpPr>
          <p:cNvPr name="TextBox 8" id="8"/>
          <p:cNvSpPr txBox="true"/>
          <p:nvPr/>
        </p:nvSpPr>
        <p:spPr>
          <a:xfrm rot="0">
            <a:off x="1483249" y="2489978"/>
            <a:ext cx="1663929" cy="1326363"/>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8</a:t>
            </a:r>
          </a:p>
        </p:txBody>
      </p:sp>
      <p:sp>
        <p:nvSpPr>
          <p:cNvPr name="TextBox 9" id="9"/>
          <p:cNvSpPr txBox="true"/>
          <p:nvPr/>
        </p:nvSpPr>
        <p:spPr>
          <a:xfrm rot="0">
            <a:off x="1028700" y="4380917"/>
            <a:ext cx="9577760" cy="3781425"/>
          </a:xfrm>
          <a:prstGeom prst="rect">
            <a:avLst/>
          </a:prstGeom>
        </p:spPr>
        <p:txBody>
          <a:bodyPr anchor="t" rtlCol="false" tIns="0" lIns="0" bIns="0" rIns="0">
            <a:spAutoFit/>
          </a:bodyPr>
          <a:lstStyle/>
          <a:p>
            <a:pPr algn="l">
              <a:lnSpc>
                <a:spcPts val="7200"/>
              </a:lnSpc>
            </a:pPr>
            <a:r>
              <a:rPr lang="en-US" sz="6000">
                <a:solidFill>
                  <a:srgbClr val="000000"/>
                </a:solidFill>
                <a:latin typeface="Calibri (MS)"/>
                <a:ea typeface="Calibri (MS)"/>
                <a:cs typeface="Calibri (MS)"/>
                <a:sym typeface="Calibri (MS)"/>
              </a:rPr>
              <a:t>I tell you, he will judge in their favor and do it quickly. But will the Son of Man find faith on earth when he comes?”</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789332" y="2243774"/>
            <a:ext cx="11993230" cy="4158456"/>
            <a:chOff x="0" y="0"/>
            <a:chExt cx="15990973" cy="5544608"/>
          </a:xfrm>
        </p:grpSpPr>
        <p:sp>
          <p:nvSpPr>
            <p:cNvPr name="Freeform 3" id="3"/>
            <p:cNvSpPr/>
            <p:nvPr/>
          </p:nvSpPr>
          <p:spPr>
            <a:xfrm flipH="false" flipV="false" rot="0">
              <a:off x="0" y="0"/>
              <a:ext cx="15990951" cy="5544566"/>
            </a:xfrm>
            <a:custGeom>
              <a:avLst/>
              <a:gdLst/>
              <a:ahLst/>
              <a:cxnLst/>
              <a:rect r="r" b="b" t="t" l="l"/>
              <a:pathLst>
                <a:path h="5544566" w="15990951">
                  <a:moveTo>
                    <a:pt x="0" y="0"/>
                  </a:moveTo>
                  <a:lnTo>
                    <a:pt x="15990951" y="0"/>
                  </a:lnTo>
                  <a:lnTo>
                    <a:pt x="15990951" y="5544566"/>
                  </a:lnTo>
                  <a:lnTo>
                    <a:pt x="0" y="5544566"/>
                  </a:lnTo>
                  <a:lnTo>
                    <a:pt x="0" y="0"/>
                  </a:lnTo>
                  <a:close/>
                </a:path>
              </a:pathLst>
            </a:custGeom>
            <a:blipFill>
              <a:blip r:embed="rId2"/>
              <a:stretch>
                <a:fillRect l="0" t="-5702" r="0" b="-5703"/>
              </a:stretch>
            </a:blipFill>
          </p:spPr>
        </p:sp>
      </p:grpSp>
      <p:sp>
        <p:nvSpPr>
          <p:cNvPr name="TextBox 4" id="4"/>
          <p:cNvSpPr txBox="true"/>
          <p:nvPr/>
        </p:nvSpPr>
        <p:spPr>
          <a:xfrm rot="0">
            <a:off x="7185535" y="4015643"/>
            <a:ext cx="11102465" cy="873273"/>
          </a:xfrm>
          <a:prstGeom prst="rect">
            <a:avLst/>
          </a:prstGeom>
        </p:spPr>
        <p:txBody>
          <a:bodyPr anchor="t" rtlCol="false" tIns="0" lIns="0" bIns="0" rIns="0">
            <a:spAutoFit/>
          </a:bodyPr>
          <a:lstStyle/>
          <a:p>
            <a:pPr algn="l">
              <a:lnSpc>
                <a:spcPts val="6466"/>
              </a:lnSpc>
            </a:pPr>
            <a:r>
              <a:rPr lang="en-US" b="true" sz="4619" spc="138">
                <a:solidFill>
                  <a:srgbClr val="004AAD"/>
                </a:solidFill>
                <a:latin typeface="Nunito Bold"/>
                <a:ea typeface="Nunito Bold"/>
                <a:cs typeface="Nunito Bold"/>
                <a:sym typeface="Nunito Bold"/>
              </a:rPr>
              <a:t>Leader</a:t>
            </a:r>
            <a:r>
              <a:rPr lang="en-US" b="true" sz="4619" spc="138">
                <a:solidFill>
                  <a:srgbClr val="5A3114"/>
                </a:solidFill>
                <a:latin typeface="Nunito Bold"/>
                <a:ea typeface="Nunito Bold"/>
                <a:cs typeface="Nunito Bold"/>
                <a:sym typeface="Nunito Bold"/>
              </a:rPr>
              <a:t>: The Gospel of the Lord</a:t>
            </a:r>
          </a:p>
        </p:txBody>
      </p:sp>
      <p:grpSp>
        <p:nvGrpSpPr>
          <p:cNvPr name="Group 5" id="5"/>
          <p:cNvGrpSpPr/>
          <p:nvPr/>
        </p:nvGrpSpPr>
        <p:grpSpPr>
          <a:xfrm rot="0">
            <a:off x="5789332" y="5143500"/>
            <a:ext cx="11993230" cy="4430275"/>
            <a:chOff x="0" y="0"/>
            <a:chExt cx="15990973" cy="5907033"/>
          </a:xfrm>
        </p:grpSpPr>
        <p:sp>
          <p:nvSpPr>
            <p:cNvPr name="Freeform 6" id="6"/>
            <p:cNvSpPr/>
            <p:nvPr/>
          </p:nvSpPr>
          <p:spPr>
            <a:xfrm flipH="false" flipV="false" rot="0">
              <a:off x="0" y="0"/>
              <a:ext cx="15990951" cy="5907024"/>
            </a:xfrm>
            <a:custGeom>
              <a:avLst/>
              <a:gdLst/>
              <a:ahLst/>
              <a:cxnLst/>
              <a:rect r="r" b="b" t="t" l="l"/>
              <a:pathLst>
                <a:path h="5907024" w="15990951">
                  <a:moveTo>
                    <a:pt x="0" y="0"/>
                  </a:moveTo>
                  <a:lnTo>
                    <a:pt x="15990951" y="0"/>
                  </a:lnTo>
                  <a:lnTo>
                    <a:pt x="15990951" y="5907024"/>
                  </a:lnTo>
                  <a:lnTo>
                    <a:pt x="0" y="5907024"/>
                  </a:lnTo>
                  <a:lnTo>
                    <a:pt x="0" y="0"/>
                  </a:lnTo>
                  <a:close/>
                </a:path>
              </a:pathLst>
            </a:custGeom>
            <a:blipFill>
              <a:blip r:embed="rId2"/>
              <a:stretch>
                <a:fillRect l="0" t="-2285" r="0" b="-2285"/>
              </a:stretch>
            </a:blipFill>
          </p:spPr>
        </p:sp>
      </p:grpSp>
      <p:sp>
        <p:nvSpPr>
          <p:cNvPr name="Freeform 7" id="7"/>
          <p:cNvSpPr/>
          <p:nvPr/>
        </p:nvSpPr>
        <p:spPr>
          <a:xfrm flipH="true" flipV="false" rot="0">
            <a:off x="-5074248" y="2243774"/>
            <a:ext cx="12647050" cy="7746318"/>
          </a:xfrm>
          <a:custGeom>
            <a:avLst/>
            <a:gdLst/>
            <a:ahLst/>
            <a:cxnLst/>
            <a:rect r="r" b="b" t="t" l="l"/>
            <a:pathLst>
              <a:path h="7746318" w="12647050">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l="0" t="-159" r="0" b="-159"/>
            </a:stretch>
          </a:blipFill>
        </p:spPr>
      </p:sp>
      <p:grpSp>
        <p:nvGrpSpPr>
          <p:cNvPr name="Group 8" id="8"/>
          <p:cNvGrpSpPr/>
          <p:nvPr/>
        </p:nvGrpSpPr>
        <p:grpSpPr>
          <a:xfrm rot="0">
            <a:off x="-221512" y="1402690"/>
            <a:ext cx="7547661" cy="7481619"/>
            <a:chOff x="0" y="0"/>
            <a:chExt cx="10063548" cy="9975492"/>
          </a:xfrm>
        </p:grpSpPr>
        <p:sp>
          <p:nvSpPr>
            <p:cNvPr name="Freeform 9" id="9"/>
            <p:cNvSpPr/>
            <p:nvPr/>
          </p:nvSpPr>
          <p:spPr>
            <a:xfrm flipH="false" flipV="false" rot="0">
              <a:off x="0" y="0"/>
              <a:ext cx="10063607" cy="9975469"/>
            </a:xfrm>
            <a:custGeom>
              <a:avLst/>
              <a:gdLst/>
              <a:ahLst/>
              <a:cxnLst/>
              <a:rect r="r" b="b" t="t" l="l"/>
              <a:pathLst>
                <a:path h="9975469" w="10063607">
                  <a:moveTo>
                    <a:pt x="0" y="0"/>
                  </a:moveTo>
                  <a:lnTo>
                    <a:pt x="10063607" y="0"/>
                  </a:lnTo>
                  <a:lnTo>
                    <a:pt x="10063607" y="9975469"/>
                  </a:lnTo>
                  <a:lnTo>
                    <a:pt x="0" y="9975469"/>
                  </a:lnTo>
                  <a:lnTo>
                    <a:pt x="0" y="0"/>
                  </a:lnTo>
                  <a:close/>
                </a:path>
              </a:pathLst>
            </a:custGeom>
            <a:blipFill>
              <a:blip r:embed="rId5"/>
              <a:stretch>
                <a:fillRect l="-21" t="0" r="-20" b="0"/>
              </a:stretch>
            </a:blipFill>
          </p:spPr>
        </p:sp>
      </p:grpSp>
      <p:sp>
        <p:nvSpPr>
          <p:cNvPr name="TextBox 10" id="10"/>
          <p:cNvSpPr txBox="true"/>
          <p:nvPr/>
        </p:nvSpPr>
        <p:spPr>
          <a:xfrm rot="0">
            <a:off x="7572802" y="6230780"/>
            <a:ext cx="11102465" cy="1692423"/>
          </a:xfrm>
          <a:prstGeom prst="rect">
            <a:avLst/>
          </a:prstGeom>
        </p:spPr>
        <p:txBody>
          <a:bodyPr anchor="t" rtlCol="false" tIns="0" lIns="0" bIns="0" rIns="0">
            <a:spAutoFit/>
          </a:bodyPr>
          <a:lstStyle/>
          <a:p>
            <a:pPr algn="l">
              <a:lnSpc>
                <a:spcPts val="6466"/>
              </a:lnSpc>
            </a:pPr>
            <a:r>
              <a:rPr lang="en-US" b="true" sz="4619" spc="138">
                <a:solidFill>
                  <a:srgbClr val="004AAD"/>
                </a:solidFill>
                <a:latin typeface="Nunito Bold"/>
                <a:ea typeface="Nunito Bold"/>
                <a:cs typeface="Nunito Bold"/>
                <a:sym typeface="Nunito Bold"/>
              </a:rPr>
              <a:t>All: </a:t>
            </a:r>
            <a:r>
              <a:rPr lang="en-US" b="true" sz="4619" spc="138">
                <a:solidFill>
                  <a:srgbClr val="5B1018"/>
                </a:solidFill>
                <a:latin typeface="Nunito Bold"/>
                <a:ea typeface="Nunito Bold"/>
                <a:cs typeface="Nunito Bold"/>
                <a:sym typeface="Nunito Bold"/>
              </a:rPr>
              <a:t>Praise to You, </a:t>
            </a:r>
          </a:p>
          <a:p>
            <a:pPr algn="l">
              <a:lnSpc>
                <a:spcPts val="6466"/>
              </a:lnSpc>
            </a:pPr>
            <a:r>
              <a:rPr lang="en-US" b="true" sz="4619" spc="138">
                <a:solidFill>
                  <a:srgbClr val="5B1018"/>
                </a:solidFill>
                <a:latin typeface="Nunito Bold"/>
                <a:ea typeface="Nunito Bold"/>
                <a:cs typeface="Nunito Bold"/>
                <a:sym typeface="Nunito Bold"/>
              </a:rPr>
              <a:t>       Lord Jesus Christ</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AEFE2"/>
        </a:solidFill>
      </p:bgPr>
    </p:bg>
    <p:spTree>
      <p:nvGrpSpPr>
        <p:cNvPr id="1" name=""/>
        <p:cNvGrpSpPr/>
        <p:nvPr/>
      </p:nvGrpSpPr>
      <p:grpSpPr>
        <a:xfrm>
          <a:off x="0" y="0"/>
          <a:ext cx="0" cy="0"/>
          <a:chOff x="0" y="0"/>
          <a:chExt cx="0" cy="0"/>
        </a:xfrm>
      </p:grpSpPr>
      <p:sp>
        <p:nvSpPr>
          <p:cNvPr name="Freeform 2" id="2"/>
          <p:cNvSpPr/>
          <p:nvPr/>
        </p:nvSpPr>
        <p:spPr>
          <a:xfrm flipH="true" flipV="false" rot="-230137">
            <a:off x="5894773" y="1729236"/>
            <a:ext cx="11148618" cy="6828529"/>
          </a:xfrm>
          <a:custGeom>
            <a:avLst/>
            <a:gdLst/>
            <a:ahLst/>
            <a:cxnLst/>
            <a:rect r="r" b="b" t="t" l="l"/>
            <a:pathLst>
              <a:path h="6828529" w="11148618">
                <a:moveTo>
                  <a:pt x="11148618" y="0"/>
                </a:moveTo>
                <a:lnTo>
                  <a:pt x="0" y="0"/>
                </a:lnTo>
                <a:lnTo>
                  <a:pt x="0" y="6828529"/>
                </a:lnTo>
                <a:lnTo>
                  <a:pt x="11148618" y="6828529"/>
                </a:lnTo>
                <a:lnTo>
                  <a:pt x="11148618" y="0"/>
                </a:lnTo>
                <a:close/>
              </a:path>
            </a:pathLst>
          </a:custGeom>
          <a:blipFill>
            <a:blip r:embed="rId2">
              <a:extLst>
                <a:ext uri="{96DAC541-7B7A-43D3-8B79-37D633B846F1}">
                  <asvg:svgBlip xmlns:asvg="http://schemas.microsoft.com/office/drawing/2016/SVG/main" r:embed="rId3"/>
                </a:ext>
              </a:extLst>
            </a:blip>
            <a:stretch>
              <a:fillRect l="0" t="-122" r="0" b="-122"/>
            </a:stretch>
          </a:blipFill>
        </p:spPr>
      </p:sp>
      <p:sp>
        <p:nvSpPr>
          <p:cNvPr name="Freeform 3" id="3"/>
          <p:cNvSpPr/>
          <p:nvPr/>
        </p:nvSpPr>
        <p:spPr>
          <a:xfrm flipH="false" flipV="false" rot="-320354">
            <a:off x="966085" y="2499447"/>
            <a:ext cx="5544302" cy="5586199"/>
          </a:xfrm>
          <a:custGeom>
            <a:avLst/>
            <a:gdLst/>
            <a:ahLst/>
            <a:cxnLst/>
            <a:rect r="r" b="b" t="t" l="l"/>
            <a:pathLst>
              <a:path h="5586199" w="5544302">
                <a:moveTo>
                  <a:pt x="0" y="0"/>
                </a:moveTo>
                <a:lnTo>
                  <a:pt x="5544302" y="0"/>
                </a:lnTo>
                <a:lnTo>
                  <a:pt x="5544302" y="5586199"/>
                </a:lnTo>
                <a:lnTo>
                  <a:pt x="0" y="5586199"/>
                </a:lnTo>
                <a:lnTo>
                  <a:pt x="0" y="0"/>
                </a:lnTo>
                <a:close/>
              </a:path>
            </a:pathLst>
          </a:custGeom>
          <a:blipFill>
            <a:blip r:embed="rId4">
              <a:extLst>
                <a:ext uri="{96DAC541-7B7A-43D3-8B79-37D633B846F1}">
                  <asvg:svgBlip xmlns:asvg="http://schemas.microsoft.com/office/drawing/2016/SVG/main" r:embed="rId5"/>
                </a:ext>
              </a:extLst>
            </a:blip>
            <a:stretch>
              <a:fillRect l="-34" t="0" r="-34" b="0"/>
            </a:stretch>
          </a:blipFill>
        </p:spPr>
      </p:sp>
      <p:sp>
        <p:nvSpPr>
          <p:cNvPr name="TextBox 4" id="4"/>
          <p:cNvSpPr txBox="true"/>
          <p:nvPr/>
        </p:nvSpPr>
        <p:spPr>
          <a:xfrm rot="0">
            <a:off x="8616045" y="4907972"/>
            <a:ext cx="9898667" cy="1118755"/>
          </a:xfrm>
          <a:prstGeom prst="rect">
            <a:avLst/>
          </a:prstGeom>
        </p:spPr>
        <p:txBody>
          <a:bodyPr anchor="t" rtlCol="false" tIns="0" lIns="0" bIns="0" rIns="0">
            <a:spAutoFit/>
          </a:bodyPr>
          <a:lstStyle/>
          <a:p>
            <a:pPr algn="l">
              <a:lnSpc>
                <a:spcPts val="10491"/>
              </a:lnSpc>
            </a:pPr>
            <a:r>
              <a:rPr lang="en-US" sz="11656">
                <a:solidFill>
                  <a:srgbClr val="D9D9D9"/>
                </a:solidFill>
                <a:latin typeface="Porcelain"/>
                <a:ea typeface="Porcelain"/>
                <a:cs typeface="Porcelain"/>
                <a:sym typeface="Porcelain"/>
              </a:rPr>
              <a:t>Gospel Message</a:t>
            </a:r>
          </a:p>
        </p:txBody>
      </p:sp>
      <p:sp>
        <p:nvSpPr>
          <p:cNvPr name="Freeform 5" id="5"/>
          <p:cNvSpPr/>
          <p:nvPr/>
        </p:nvSpPr>
        <p:spPr>
          <a:xfrm flipH="false" flipV="false" rot="692353">
            <a:off x="4671612" y="1208915"/>
            <a:ext cx="1954876" cy="1515029"/>
          </a:xfrm>
          <a:custGeom>
            <a:avLst/>
            <a:gdLst/>
            <a:ahLst/>
            <a:cxnLst/>
            <a:rect r="r" b="b" t="t" l="l"/>
            <a:pathLst>
              <a:path h="1515029" w="1954876">
                <a:moveTo>
                  <a:pt x="0" y="0"/>
                </a:moveTo>
                <a:lnTo>
                  <a:pt x="1954876" y="0"/>
                </a:lnTo>
                <a:lnTo>
                  <a:pt x="1954876" y="1515029"/>
                </a:lnTo>
                <a:lnTo>
                  <a:pt x="0" y="1515029"/>
                </a:lnTo>
                <a:lnTo>
                  <a:pt x="0" y="0"/>
                </a:lnTo>
                <a:close/>
              </a:path>
            </a:pathLst>
          </a:custGeom>
          <a:blipFill>
            <a:blip r:embed="rId6">
              <a:extLst>
                <a:ext uri="{96DAC541-7B7A-43D3-8B79-37D633B846F1}">
                  <asvg:svgBlip xmlns:asvg="http://schemas.microsoft.com/office/drawing/2016/SVG/main" r:embed="rId7"/>
                </a:ext>
              </a:extLst>
            </a:blip>
            <a:stretch>
              <a:fillRect l="0" t="-109" r="0" b="-109"/>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582096">
            <a:off x="13078006" y="-205773"/>
            <a:ext cx="5658606" cy="5638030"/>
          </a:xfrm>
          <a:custGeom>
            <a:avLst/>
            <a:gdLst/>
            <a:ahLst/>
            <a:cxnLst/>
            <a:rect r="r" b="b" t="t" l="l"/>
            <a:pathLst>
              <a:path h="5638030" w="5658606">
                <a:moveTo>
                  <a:pt x="0" y="0"/>
                </a:moveTo>
                <a:lnTo>
                  <a:pt x="5658606" y="0"/>
                </a:lnTo>
                <a:lnTo>
                  <a:pt x="5658606" y="5638030"/>
                </a:lnTo>
                <a:lnTo>
                  <a:pt x="0" y="5638030"/>
                </a:lnTo>
                <a:lnTo>
                  <a:pt x="0" y="0"/>
                </a:lnTo>
                <a:close/>
              </a:path>
            </a:pathLst>
          </a:custGeom>
          <a:blipFill>
            <a:blip r:embed="rId2">
              <a:extLst>
                <a:ext uri="{96DAC541-7B7A-43D3-8B79-37D633B846F1}">
                  <asvg:svgBlip xmlns:asvg="http://schemas.microsoft.com/office/drawing/2016/SVG/main" r:embed="rId3"/>
                </a:ext>
              </a:extLst>
            </a:blip>
            <a:stretch>
              <a:fillRect l="0" t="-13" r="0" b="-13"/>
            </a:stretch>
          </a:blipFill>
        </p:spPr>
      </p:sp>
      <p:sp>
        <p:nvSpPr>
          <p:cNvPr name="Freeform 3" id="3"/>
          <p:cNvSpPr/>
          <p:nvPr/>
        </p:nvSpPr>
        <p:spPr>
          <a:xfrm flipH="false" flipV="false" rot="0">
            <a:off x="8669689" y="-331372"/>
            <a:ext cx="3458822" cy="2974587"/>
          </a:xfrm>
          <a:custGeom>
            <a:avLst/>
            <a:gdLst/>
            <a:ahLst/>
            <a:cxnLst/>
            <a:rect r="r" b="b" t="t" l="l"/>
            <a:pathLst>
              <a:path h="2974587" w="3458822">
                <a:moveTo>
                  <a:pt x="0" y="0"/>
                </a:moveTo>
                <a:lnTo>
                  <a:pt x="3458822" y="0"/>
                </a:lnTo>
                <a:lnTo>
                  <a:pt x="3458822" y="2974587"/>
                </a:lnTo>
                <a:lnTo>
                  <a:pt x="0" y="2974587"/>
                </a:lnTo>
                <a:lnTo>
                  <a:pt x="0" y="0"/>
                </a:lnTo>
                <a:close/>
              </a:path>
            </a:pathLst>
          </a:custGeom>
          <a:blipFill>
            <a:blip r:embed="rId4">
              <a:extLst>
                <a:ext uri="{96DAC541-7B7A-43D3-8B79-37D633B846F1}">
                  <asvg:svgBlip xmlns:asvg="http://schemas.microsoft.com/office/drawing/2016/SVG/main" r:embed="rId5"/>
                </a:ext>
              </a:extLst>
            </a:blip>
            <a:stretch>
              <a:fillRect l="-6" t="0" r="-6" b="0"/>
            </a:stretch>
          </a:blipFill>
        </p:spPr>
      </p:sp>
      <p:sp>
        <p:nvSpPr>
          <p:cNvPr name="Freeform 4" id="4"/>
          <p:cNvSpPr/>
          <p:nvPr/>
        </p:nvSpPr>
        <p:spPr>
          <a:xfrm flipH="false" flipV="false" rot="158901">
            <a:off x="10956727" y="7111088"/>
            <a:ext cx="6861237" cy="1989759"/>
          </a:xfrm>
          <a:custGeom>
            <a:avLst/>
            <a:gdLst/>
            <a:ahLst/>
            <a:cxnLst/>
            <a:rect r="r" b="b" t="t" l="l"/>
            <a:pathLst>
              <a:path h="1989759" w="6861237">
                <a:moveTo>
                  <a:pt x="0" y="0"/>
                </a:moveTo>
                <a:lnTo>
                  <a:pt x="6861237" y="0"/>
                </a:lnTo>
                <a:lnTo>
                  <a:pt x="6861237" y="1989759"/>
                </a:lnTo>
                <a:lnTo>
                  <a:pt x="0" y="1989759"/>
                </a:lnTo>
                <a:lnTo>
                  <a:pt x="0" y="0"/>
                </a:lnTo>
                <a:close/>
              </a:path>
            </a:pathLst>
          </a:custGeom>
          <a:blipFill>
            <a:blip r:embed="rId6">
              <a:extLst>
                <a:ext uri="{96DAC541-7B7A-43D3-8B79-37D633B846F1}">
                  <asvg:svgBlip xmlns:asvg="http://schemas.microsoft.com/office/drawing/2016/SVG/main" r:embed="rId7"/>
                </a:ext>
              </a:extLst>
            </a:blip>
            <a:stretch>
              <a:fillRect l="0" t="-217" r="0" b="-217"/>
            </a:stretch>
          </a:blipFill>
        </p:spPr>
      </p:sp>
      <p:sp>
        <p:nvSpPr>
          <p:cNvPr name="Freeform 5" id="5"/>
          <p:cNvSpPr/>
          <p:nvPr/>
        </p:nvSpPr>
        <p:spPr>
          <a:xfrm flipH="false" flipV="false" rot="7697198">
            <a:off x="12260132" y="3699927"/>
            <a:ext cx="4254428" cy="3775804"/>
          </a:xfrm>
          <a:custGeom>
            <a:avLst/>
            <a:gdLst/>
            <a:ahLst/>
            <a:cxnLst/>
            <a:rect r="r" b="b" t="t" l="l"/>
            <a:pathLst>
              <a:path h="3775804" w="4254428">
                <a:moveTo>
                  <a:pt x="0" y="0"/>
                </a:moveTo>
                <a:lnTo>
                  <a:pt x="4254427" y="0"/>
                </a:lnTo>
                <a:lnTo>
                  <a:pt x="4254427" y="3775804"/>
                </a:lnTo>
                <a:lnTo>
                  <a:pt x="0" y="3775804"/>
                </a:lnTo>
                <a:lnTo>
                  <a:pt x="0" y="0"/>
                </a:lnTo>
                <a:close/>
              </a:path>
            </a:pathLst>
          </a:custGeom>
          <a:blipFill>
            <a:blip r:embed="rId8"/>
            <a:stretch>
              <a:fillRect l="0" t="0" r="0" b="0"/>
            </a:stretch>
          </a:blipFill>
        </p:spPr>
      </p:sp>
      <p:sp>
        <p:nvSpPr>
          <p:cNvPr name="Freeform 6" id="6"/>
          <p:cNvSpPr/>
          <p:nvPr/>
        </p:nvSpPr>
        <p:spPr>
          <a:xfrm flipH="false" flipV="false" rot="0">
            <a:off x="13814786" y="1709476"/>
            <a:ext cx="1145119" cy="2776045"/>
          </a:xfrm>
          <a:custGeom>
            <a:avLst/>
            <a:gdLst/>
            <a:ahLst/>
            <a:cxnLst/>
            <a:rect r="r" b="b" t="t" l="l"/>
            <a:pathLst>
              <a:path h="2776045" w="1145119">
                <a:moveTo>
                  <a:pt x="0" y="0"/>
                </a:moveTo>
                <a:lnTo>
                  <a:pt x="1145119" y="0"/>
                </a:lnTo>
                <a:lnTo>
                  <a:pt x="1145119" y="2776045"/>
                </a:lnTo>
                <a:lnTo>
                  <a:pt x="0" y="2776045"/>
                </a:lnTo>
                <a:lnTo>
                  <a:pt x="0" y="0"/>
                </a:lnTo>
                <a:close/>
              </a:path>
            </a:pathLst>
          </a:custGeom>
          <a:blipFill>
            <a:blip r:embed="rId9"/>
            <a:stretch>
              <a:fillRect l="0" t="0" r="0" b="0"/>
            </a:stretch>
          </a:blipFill>
        </p:spPr>
      </p:sp>
      <p:sp>
        <p:nvSpPr>
          <p:cNvPr name="Freeform 7" id="7"/>
          <p:cNvSpPr/>
          <p:nvPr/>
        </p:nvSpPr>
        <p:spPr>
          <a:xfrm flipH="false" flipV="false" rot="0">
            <a:off x="14117873" y="6832459"/>
            <a:ext cx="1063379" cy="1273508"/>
          </a:xfrm>
          <a:custGeom>
            <a:avLst/>
            <a:gdLst/>
            <a:ahLst/>
            <a:cxnLst/>
            <a:rect r="r" b="b" t="t" l="l"/>
            <a:pathLst>
              <a:path h="1273508" w="1063379">
                <a:moveTo>
                  <a:pt x="0" y="0"/>
                </a:moveTo>
                <a:lnTo>
                  <a:pt x="1063379" y="0"/>
                </a:lnTo>
                <a:lnTo>
                  <a:pt x="1063379" y="1273508"/>
                </a:lnTo>
                <a:lnTo>
                  <a:pt x="0" y="127350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4771622" y="4379006"/>
            <a:ext cx="819260" cy="567338"/>
          </a:xfrm>
          <a:custGeom>
            <a:avLst/>
            <a:gdLst/>
            <a:ahLst/>
            <a:cxnLst/>
            <a:rect r="r" b="b" t="t" l="l"/>
            <a:pathLst>
              <a:path h="567338" w="819260">
                <a:moveTo>
                  <a:pt x="0" y="0"/>
                </a:moveTo>
                <a:lnTo>
                  <a:pt x="819260" y="0"/>
                </a:lnTo>
                <a:lnTo>
                  <a:pt x="819260" y="567338"/>
                </a:lnTo>
                <a:lnTo>
                  <a:pt x="0" y="567338"/>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271584">
            <a:off x="13385043" y="4661935"/>
            <a:ext cx="1096906" cy="1136155"/>
          </a:xfrm>
          <a:custGeom>
            <a:avLst/>
            <a:gdLst/>
            <a:ahLst/>
            <a:cxnLst/>
            <a:rect r="r" b="b" t="t" l="l"/>
            <a:pathLst>
              <a:path h="1136155" w="1096906">
                <a:moveTo>
                  <a:pt x="0" y="0"/>
                </a:moveTo>
                <a:lnTo>
                  <a:pt x="1096907" y="0"/>
                </a:lnTo>
                <a:lnTo>
                  <a:pt x="1096907" y="1136156"/>
                </a:lnTo>
                <a:lnTo>
                  <a:pt x="0" y="1136156"/>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0" id="10"/>
          <p:cNvSpPr txBox="true"/>
          <p:nvPr/>
        </p:nvSpPr>
        <p:spPr>
          <a:xfrm rot="0">
            <a:off x="1019199" y="2325810"/>
            <a:ext cx="9379901" cy="5971794"/>
          </a:xfrm>
          <a:prstGeom prst="rect">
            <a:avLst/>
          </a:prstGeom>
        </p:spPr>
        <p:txBody>
          <a:bodyPr anchor="t" rtlCol="false" tIns="0" lIns="0" bIns="0" rIns="0">
            <a:spAutoFit/>
          </a:bodyPr>
          <a:lstStyle/>
          <a:p>
            <a:pPr algn="l">
              <a:lnSpc>
                <a:spcPts val="5271"/>
              </a:lnSpc>
            </a:pPr>
            <a:r>
              <a:rPr lang="en-US" b="true" sz="3765" spc="109">
                <a:solidFill>
                  <a:srgbClr val="5A3114"/>
                </a:solidFill>
                <a:latin typeface="Nunito Bold"/>
                <a:ea typeface="Nunito Bold"/>
                <a:cs typeface="Nunito Bold"/>
                <a:sym typeface="Nunito Bold"/>
              </a:rPr>
              <a:t>Materials Needed:</a:t>
            </a:r>
          </a:p>
          <a:p>
            <a:pPr algn="l">
              <a:lnSpc>
                <a:spcPts val="5271"/>
              </a:lnSpc>
            </a:pPr>
          </a:p>
          <a:p>
            <a:pPr algn="l" marL="812864" indent="-406432" lvl="1">
              <a:lnSpc>
                <a:spcPts val="5271"/>
              </a:lnSpc>
              <a:buFont typeface="Arial"/>
              <a:buChar char="•"/>
            </a:pPr>
            <a:r>
              <a:rPr lang="en-US" sz="3765" spc="109">
                <a:solidFill>
                  <a:srgbClr val="5A3114"/>
                </a:solidFill>
                <a:latin typeface="Nunito"/>
                <a:ea typeface="Nunito"/>
                <a:cs typeface="Nunito"/>
                <a:sym typeface="Nunito"/>
              </a:rPr>
              <a:t>Tissue roll</a:t>
            </a:r>
          </a:p>
          <a:p>
            <a:pPr algn="l">
              <a:lnSpc>
                <a:spcPts val="5271"/>
              </a:lnSpc>
            </a:pPr>
          </a:p>
          <a:p>
            <a:pPr algn="l" marL="812864" indent="-406432" lvl="1">
              <a:lnSpc>
                <a:spcPts val="5271"/>
              </a:lnSpc>
              <a:buFont typeface="Arial"/>
              <a:buChar char="•"/>
            </a:pPr>
            <a:r>
              <a:rPr lang="en-US" sz="3765" spc="109">
                <a:solidFill>
                  <a:srgbClr val="5A3114"/>
                </a:solidFill>
                <a:latin typeface="Nunito"/>
                <a:ea typeface="Nunito"/>
                <a:cs typeface="Nunito"/>
                <a:sym typeface="Nunito"/>
              </a:rPr>
              <a:t>Yellow and orange paper (for flame)</a:t>
            </a:r>
          </a:p>
          <a:p>
            <a:pPr algn="l">
              <a:lnSpc>
                <a:spcPts val="5271"/>
              </a:lnSpc>
            </a:pPr>
          </a:p>
          <a:p>
            <a:pPr algn="l" marL="812864" indent="-406432" lvl="1">
              <a:lnSpc>
                <a:spcPts val="5271"/>
              </a:lnSpc>
              <a:buFont typeface="Arial"/>
              <a:buChar char="•"/>
            </a:pPr>
            <a:r>
              <a:rPr lang="en-US" sz="3765" spc="109">
                <a:solidFill>
                  <a:srgbClr val="5A3114"/>
                </a:solidFill>
                <a:latin typeface="Nunito"/>
                <a:ea typeface="Nunito"/>
                <a:cs typeface="Nunito"/>
                <a:sym typeface="Nunito"/>
              </a:rPr>
              <a:t>White paper (to wrap around roll)</a:t>
            </a:r>
          </a:p>
          <a:p>
            <a:pPr algn="l">
              <a:lnSpc>
                <a:spcPts val="5271"/>
              </a:lnSpc>
            </a:pPr>
          </a:p>
          <a:p>
            <a:pPr algn="l" marL="812864" indent="-406432" lvl="1">
              <a:lnSpc>
                <a:spcPts val="5271"/>
              </a:lnSpc>
              <a:buFont typeface="Arial"/>
              <a:buChar char="•"/>
            </a:pPr>
            <a:r>
              <a:rPr lang="en-US" sz="3765" spc="112">
                <a:solidFill>
                  <a:srgbClr val="5A3114"/>
                </a:solidFill>
                <a:latin typeface="Nunito"/>
                <a:ea typeface="Nunito"/>
                <a:cs typeface="Nunito"/>
                <a:sym typeface="Nunito"/>
              </a:rPr>
              <a:t>Glue, crayons, and scissors</a:t>
            </a:r>
          </a:p>
        </p:txBody>
      </p:sp>
      <p:sp>
        <p:nvSpPr>
          <p:cNvPr name="TextBox 11" id="11"/>
          <p:cNvSpPr txBox="true"/>
          <p:nvPr/>
        </p:nvSpPr>
        <p:spPr>
          <a:xfrm rot="0">
            <a:off x="1037399" y="657225"/>
            <a:ext cx="13349946" cy="1352525"/>
          </a:xfrm>
          <a:prstGeom prst="rect">
            <a:avLst/>
          </a:prstGeom>
        </p:spPr>
        <p:txBody>
          <a:bodyPr anchor="t" rtlCol="false" tIns="0" lIns="0" bIns="0" rIns="0">
            <a:spAutoFit/>
          </a:bodyPr>
          <a:lstStyle/>
          <a:p>
            <a:pPr algn="l">
              <a:lnSpc>
                <a:spcPts val="9899"/>
              </a:lnSpc>
            </a:pPr>
            <a:r>
              <a:rPr lang="en-US" sz="10999">
                <a:solidFill>
                  <a:srgbClr val="5A3114"/>
                </a:solidFill>
                <a:latin typeface="Porcelain"/>
                <a:ea typeface="Porcelain"/>
                <a:cs typeface="Porcelain"/>
                <a:sym typeface="Porcelain"/>
              </a:rPr>
              <a:t>Activity: “A Cup of Clean Heart”</a:t>
            </a:r>
          </a:p>
        </p:txBody>
      </p:sp>
      <p:sp>
        <p:nvSpPr>
          <p:cNvPr name="TextBox 12" id="12"/>
          <p:cNvSpPr txBox="true"/>
          <p:nvPr/>
        </p:nvSpPr>
        <p:spPr>
          <a:xfrm rot="-3666398">
            <a:off x="12947179" y="6052201"/>
            <a:ext cx="2955388" cy="384101"/>
          </a:xfrm>
          <a:prstGeom prst="rect">
            <a:avLst/>
          </a:prstGeom>
        </p:spPr>
        <p:txBody>
          <a:bodyPr anchor="t" rtlCol="false" tIns="0" lIns="0" bIns="0" rIns="0">
            <a:spAutoFit/>
          </a:bodyPr>
          <a:lstStyle/>
          <a:p>
            <a:pPr algn="l">
              <a:lnSpc>
                <a:spcPts val="2790"/>
              </a:lnSpc>
            </a:pPr>
            <a:r>
              <a:rPr lang="en-US" sz="3100">
                <a:solidFill>
                  <a:srgbClr val="5A3114"/>
                </a:solidFill>
                <a:latin typeface="Porcelain"/>
                <a:ea typeface="Porcelain"/>
                <a:cs typeface="Porcelain"/>
                <a:sym typeface="Porcelain"/>
              </a:rPr>
              <a:t>I will pray and not give up</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582096">
            <a:off x="13078006" y="-205773"/>
            <a:ext cx="5658606" cy="5638030"/>
          </a:xfrm>
          <a:custGeom>
            <a:avLst/>
            <a:gdLst/>
            <a:ahLst/>
            <a:cxnLst/>
            <a:rect r="r" b="b" t="t" l="l"/>
            <a:pathLst>
              <a:path h="5638030" w="5658606">
                <a:moveTo>
                  <a:pt x="0" y="0"/>
                </a:moveTo>
                <a:lnTo>
                  <a:pt x="5658606" y="0"/>
                </a:lnTo>
                <a:lnTo>
                  <a:pt x="5658606" y="5638030"/>
                </a:lnTo>
                <a:lnTo>
                  <a:pt x="0" y="5638030"/>
                </a:lnTo>
                <a:lnTo>
                  <a:pt x="0" y="0"/>
                </a:lnTo>
                <a:close/>
              </a:path>
            </a:pathLst>
          </a:custGeom>
          <a:blipFill>
            <a:blip r:embed="rId2">
              <a:extLst>
                <a:ext uri="{96DAC541-7B7A-43D3-8B79-37D633B846F1}">
                  <asvg:svgBlip xmlns:asvg="http://schemas.microsoft.com/office/drawing/2016/SVG/main" r:embed="rId3"/>
                </a:ext>
              </a:extLst>
            </a:blip>
            <a:stretch>
              <a:fillRect l="0" t="-13" r="0" b="-13"/>
            </a:stretch>
          </a:blipFill>
        </p:spPr>
      </p:sp>
      <p:sp>
        <p:nvSpPr>
          <p:cNvPr name="Freeform 3" id="3"/>
          <p:cNvSpPr/>
          <p:nvPr/>
        </p:nvSpPr>
        <p:spPr>
          <a:xfrm flipH="false" flipV="false" rot="0">
            <a:off x="8669689" y="-331372"/>
            <a:ext cx="3458822" cy="2974587"/>
          </a:xfrm>
          <a:custGeom>
            <a:avLst/>
            <a:gdLst/>
            <a:ahLst/>
            <a:cxnLst/>
            <a:rect r="r" b="b" t="t" l="l"/>
            <a:pathLst>
              <a:path h="2974587" w="3458822">
                <a:moveTo>
                  <a:pt x="0" y="0"/>
                </a:moveTo>
                <a:lnTo>
                  <a:pt x="3458822" y="0"/>
                </a:lnTo>
                <a:lnTo>
                  <a:pt x="3458822" y="2974587"/>
                </a:lnTo>
                <a:lnTo>
                  <a:pt x="0" y="2974587"/>
                </a:lnTo>
                <a:lnTo>
                  <a:pt x="0" y="0"/>
                </a:lnTo>
                <a:close/>
              </a:path>
            </a:pathLst>
          </a:custGeom>
          <a:blipFill>
            <a:blip r:embed="rId4">
              <a:extLst>
                <a:ext uri="{96DAC541-7B7A-43D3-8B79-37D633B846F1}">
                  <asvg:svgBlip xmlns:asvg="http://schemas.microsoft.com/office/drawing/2016/SVG/main" r:embed="rId5"/>
                </a:ext>
              </a:extLst>
            </a:blip>
            <a:stretch>
              <a:fillRect l="-6" t="0" r="-6" b="0"/>
            </a:stretch>
          </a:blipFill>
        </p:spPr>
      </p:sp>
      <p:sp>
        <p:nvSpPr>
          <p:cNvPr name="Freeform 4" id="4"/>
          <p:cNvSpPr/>
          <p:nvPr/>
        </p:nvSpPr>
        <p:spPr>
          <a:xfrm flipH="false" flipV="false" rot="158901">
            <a:off x="10956727" y="7111088"/>
            <a:ext cx="6861237" cy="1989759"/>
          </a:xfrm>
          <a:custGeom>
            <a:avLst/>
            <a:gdLst/>
            <a:ahLst/>
            <a:cxnLst/>
            <a:rect r="r" b="b" t="t" l="l"/>
            <a:pathLst>
              <a:path h="1989759" w="6861237">
                <a:moveTo>
                  <a:pt x="0" y="0"/>
                </a:moveTo>
                <a:lnTo>
                  <a:pt x="6861237" y="0"/>
                </a:lnTo>
                <a:lnTo>
                  <a:pt x="6861237" y="1989759"/>
                </a:lnTo>
                <a:lnTo>
                  <a:pt x="0" y="1989759"/>
                </a:lnTo>
                <a:lnTo>
                  <a:pt x="0" y="0"/>
                </a:lnTo>
                <a:close/>
              </a:path>
            </a:pathLst>
          </a:custGeom>
          <a:blipFill>
            <a:blip r:embed="rId6">
              <a:extLst>
                <a:ext uri="{96DAC541-7B7A-43D3-8B79-37D633B846F1}">
                  <asvg:svgBlip xmlns:asvg="http://schemas.microsoft.com/office/drawing/2016/SVG/main" r:embed="rId7"/>
                </a:ext>
              </a:extLst>
            </a:blip>
            <a:stretch>
              <a:fillRect l="0" t="-217" r="0" b="-217"/>
            </a:stretch>
          </a:blipFill>
        </p:spPr>
      </p:sp>
      <p:sp>
        <p:nvSpPr>
          <p:cNvPr name="TextBox 5" id="5"/>
          <p:cNvSpPr txBox="true"/>
          <p:nvPr/>
        </p:nvSpPr>
        <p:spPr>
          <a:xfrm rot="0">
            <a:off x="783673" y="2895734"/>
            <a:ext cx="10956205" cy="5330507"/>
          </a:xfrm>
          <a:prstGeom prst="rect">
            <a:avLst/>
          </a:prstGeom>
        </p:spPr>
        <p:txBody>
          <a:bodyPr anchor="t" rtlCol="false" tIns="0" lIns="0" bIns="0" rIns="0">
            <a:spAutoFit/>
          </a:bodyPr>
          <a:lstStyle/>
          <a:p>
            <a:pPr algn="just">
              <a:lnSpc>
                <a:spcPts val="5805"/>
              </a:lnSpc>
            </a:pPr>
            <a:r>
              <a:rPr lang="en-US" b="true" sz="5000">
                <a:solidFill>
                  <a:srgbClr val="000000"/>
                </a:solidFill>
                <a:latin typeface="Calibri (MS) Bold"/>
                <a:ea typeface="Calibri (MS) Bold"/>
                <a:cs typeface="Calibri (MS) Bold"/>
                <a:sym typeface="Calibri (MS) Bold"/>
              </a:rPr>
              <a:t>1. Wrap the tissue roll in white paper to look like a candle.</a:t>
            </a:r>
          </a:p>
          <a:p>
            <a:pPr algn="just">
              <a:lnSpc>
                <a:spcPts val="5805"/>
              </a:lnSpc>
            </a:pPr>
            <a:r>
              <a:rPr lang="en-US" sz="5000" b="true">
                <a:solidFill>
                  <a:srgbClr val="000000"/>
                </a:solidFill>
                <a:latin typeface="Calibri (MS) Bold"/>
                <a:ea typeface="Calibri (MS) Bold"/>
                <a:cs typeface="Calibri (MS) Bold"/>
                <a:sym typeface="Calibri (MS) Bold"/>
              </a:rPr>
              <a:t>2. Cut a fl</a:t>
            </a:r>
            <a:r>
              <a:rPr lang="en-US" sz="5000" b="true">
                <a:solidFill>
                  <a:srgbClr val="000000"/>
                </a:solidFill>
                <a:latin typeface="Calibri (MS) Bold"/>
                <a:ea typeface="Calibri (MS) Bold"/>
                <a:cs typeface="Calibri (MS) Bold"/>
                <a:sym typeface="Calibri (MS) Bold"/>
              </a:rPr>
              <a:t>ame shape from yellow and orange paper, glue on top.</a:t>
            </a:r>
          </a:p>
          <a:p>
            <a:pPr algn="just">
              <a:lnSpc>
                <a:spcPts val="5805"/>
              </a:lnSpc>
            </a:pPr>
            <a:r>
              <a:rPr lang="en-US" sz="5000" b="true">
                <a:solidFill>
                  <a:srgbClr val="000000"/>
                </a:solidFill>
                <a:latin typeface="Calibri (MS) Bold"/>
                <a:ea typeface="Calibri (MS) Bold"/>
                <a:cs typeface="Calibri (MS) Bold"/>
                <a:sym typeface="Calibri (MS) Bold"/>
              </a:rPr>
              <a:t>3. Write on the candle: “I will pray and not give up.”</a:t>
            </a:r>
          </a:p>
          <a:p>
            <a:pPr algn="l">
              <a:lnSpc>
                <a:spcPts val="7000"/>
              </a:lnSpc>
            </a:pPr>
            <a:r>
              <a:rPr lang="en-US" sz="5000" b="true">
                <a:solidFill>
                  <a:srgbClr val="000000"/>
                </a:solidFill>
                <a:latin typeface="Calibri (MS) Bold"/>
                <a:ea typeface="Calibri (MS) Bold"/>
                <a:cs typeface="Calibri (MS) Bold"/>
                <a:sym typeface="Calibri (MS) Bold"/>
              </a:rPr>
              <a:t>4. Decorate with stars, hearts, or crosses.</a:t>
            </a:r>
          </a:p>
        </p:txBody>
      </p:sp>
      <p:sp>
        <p:nvSpPr>
          <p:cNvPr name="TextBox 6" id="6"/>
          <p:cNvSpPr txBox="true"/>
          <p:nvPr/>
        </p:nvSpPr>
        <p:spPr>
          <a:xfrm rot="0">
            <a:off x="392879" y="614889"/>
            <a:ext cx="6677359" cy="934164"/>
          </a:xfrm>
          <a:prstGeom prst="rect">
            <a:avLst/>
          </a:prstGeom>
        </p:spPr>
        <p:txBody>
          <a:bodyPr anchor="t" rtlCol="false" tIns="0" lIns="0" bIns="0" rIns="0">
            <a:spAutoFit/>
          </a:bodyPr>
          <a:lstStyle/>
          <a:p>
            <a:pPr algn="l">
              <a:lnSpc>
                <a:spcPts val="8829"/>
              </a:lnSpc>
            </a:pPr>
            <a:r>
              <a:rPr lang="en-US" sz="9810">
                <a:solidFill>
                  <a:srgbClr val="5A3114"/>
                </a:solidFill>
                <a:latin typeface="Porcelain"/>
                <a:ea typeface="Porcelain"/>
                <a:cs typeface="Porcelain"/>
                <a:sym typeface="Porcelain"/>
              </a:rPr>
              <a:t>Instructions:</a:t>
            </a:r>
          </a:p>
        </p:txBody>
      </p:sp>
      <p:sp>
        <p:nvSpPr>
          <p:cNvPr name="Freeform 7" id="7"/>
          <p:cNvSpPr/>
          <p:nvPr/>
        </p:nvSpPr>
        <p:spPr>
          <a:xfrm flipH="false" flipV="false" rot="5582096">
            <a:off x="13230406" y="-53373"/>
            <a:ext cx="5658606" cy="5638030"/>
          </a:xfrm>
          <a:custGeom>
            <a:avLst/>
            <a:gdLst/>
            <a:ahLst/>
            <a:cxnLst/>
            <a:rect r="r" b="b" t="t" l="l"/>
            <a:pathLst>
              <a:path h="5638030" w="5658606">
                <a:moveTo>
                  <a:pt x="0" y="0"/>
                </a:moveTo>
                <a:lnTo>
                  <a:pt x="5658606" y="0"/>
                </a:lnTo>
                <a:lnTo>
                  <a:pt x="5658606" y="5638030"/>
                </a:lnTo>
                <a:lnTo>
                  <a:pt x="0" y="5638030"/>
                </a:lnTo>
                <a:lnTo>
                  <a:pt x="0" y="0"/>
                </a:lnTo>
                <a:close/>
              </a:path>
            </a:pathLst>
          </a:custGeom>
          <a:blipFill>
            <a:blip r:embed="rId2">
              <a:extLst>
                <a:ext uri="{96DAC541-7B7A-43D3-8B79-37D633B846F1}">
                  <asvg:svgBlip xmlns:asvg="http://schemas.microsoft.com/office/drawing/2016/SVG/main" r:embed="rId3"/>
                </a:ext>
              </a:extLst>
            </a:blip>
            <a:stretch>
              <a:fillRect l="0" t="-13" r="0" b="-13"/>
            </a:stretch>
          </a:blipFill>
        </p:spPr>
      </p:sp>
      <p:sp>
        <p:nvSpPr>
          <p:cNvPr name="Freeform 8" id="8"/>
          <p:cNvSpPr/>
          <p:nvPr/>
        </p:nvSpPr>
        <p:spPr>
          <a:xfrm flipH="false" flipV="false" rot="7697198">
            <a:off x="12412532" y="3852327"/>
            <a:ext cx="4254428" cy="3775804"/>
          </a:xfrm>
          <a:custGeom>
            <a:avLst/>
            <a:gdLst/>
            <a:ahLst/>
            <a:cxnLst/>
            <a:rect r="r" b="b" t="t" l="l"/>
            <a:pathLst>
              <a:path h="3775804" w="4254428">
                <a:moveTo>
                  <a:pt x="0" y="0"/>
                </a:moveTo>
                <a:lnTo>
                  <a:pt x="4254427" y="0"/>
                </a:lnTo>
                <a:lnTo>
                  <a:pt x="4254427" y="3775804"/>
                </a:lnTo>
                <a:lnTo>
                  <a:pt x="0" y="3775804"/>
                </a:lnTo>
                <a:lnTo>
                  <a:pt x="0" y="0"/>
                </a:lnTo>
                <a:close/>
              </a:path>
            </a:pathLst>
          </a:custGeom>
          <a:blipFill>
            <a:blip r:embed="rId8"/>
            <a:stretch>
              <a:fillRect l="0" t="0" r="0" b="0"/>
            </a:stretch>
          </a:blipFill>
        </p:spPr>
      </p:sp>
      <p:sp>
        <p:nvSpPr>
          <p:cNvPr name="Freeform 9" id="9"/>
          <p:cNvSpPr/>
          <p:nvPr/>
        </p:nvSpPr>
        <p:spPr>
          <a:xfrm flipH="false" flipV="false" rot="0">
            <a:off x="13967186" y="1602961"/>
            <a:ext cx="1145119" cy="2776045"/>
          </a:xfrm>
          <a:custGeom>
            <a:avLst/>
            <a:gdLst/>
            <a:ahLst/>
            <a:cxnLst/>
            <a:rect r="r" b="b" t="t" l="l"/>
            <a:pathLst>
              <a:path h="2776045" w="1145119">
                <a:moveTo>
                  <a:pt x="0" y="0"/>
                </a:moveTo>
                <a:lnTo>
                  <a:pt x="1145119" y="0"/>
                </a:lnTo>
                <a:lnTo>
                  <a:pt x="1145119" y="2776045"/>
                </a:lnTo>
                <a:lnTo>
                  <a:pt x="0" y="2776045"/>
                </a:lnTo>
                <a:lnTo>
                  <a:pt x="0" y="0"/>
                </a:lnTo>
                <a:close/>
              </a:path>
            </a:pathLst>
          </a:custGeom>
          <a:blipFill>
            <a:blip r:embed="rId9"/>
            <a:stretch>
              <a:fillRect l="0" t="0" r="0" b="0"/>
            </a:stretch>
          </a:blipFill>
        </p:spPr>
      </p:sp>
      <p:sp>
        <p:nvSpPr>
          <p:cNvPr name="Freeform 10" id="10"/>
          <p:cNvSpPr/>
          <p:nvPr/>
        </p:nvSpPr>
        <p:spPr>
          <a:xfrm flipH="false" flipV="false" rot="0">
            <a:off x="14117873" y="6832459"/>
            <a:ext cx="1063379" cy="1273508"/>
          </a:xfrm>
          <a:custGeom>
            <a:avLst/>
            <a:gdLst/>
            <a:ahLst/>
            <a:cxnLst/>
            <a:rect r="r" b="b" t="t" l="l"/>
            <a:pathLst>
              <a:path h="1273508" w="1063379">
                <a:moveTo>
                  <a:pt x="0" y="0"/>
                </a:moveTo>
                <a:lnTo>
                  <a:pt x="1063379" y="0"/>
                </a:lnTo>
                <a:lnTo>
                  <a:pt x="1063379" y="1273508"/>
                </a:lnTo>
                <a:lnTo>
                  <a:pt x="0" y="127350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14771622" y="4379006"/>
            <a:ext cx="819260" cy="567338"/>
          </a:xfrm>
          <a:custGeom>
            <a:avLst/>
            <a:gdLst/>
            <a:ahLst/>
            <a:cxnLst/>
            <a:rect r="r" b="b" t="t" l="l"/>
            <a:pathLst>
              <a:path h="567338" w="819260">
                <a:moveTo>
                  <a:pt x="0" y="0"/>
                </a:moveTo>
                <a:lnTo>
                  <a:pt x="819260" y="0"/>
                </a:lnTo>
                <a:lnTo>
                  <a:pt x="819260" y="567338"/>
                </a:lnTo>
                <a:lnTo>
                  <a:pt x="0" y="567338"/>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271584">
            <a:off x="13385043" y="4661935"/>
            <a:ext cx="1096906" cy="1136155"/>
          </a:xfrm>
          <a:custGeom>
            <a:avLst/>
            <a:gdLst/>
            <a:ahLst/>
            <a:cxnLst/>
            <a:rect r="r" b="b" t="t" l="l"/>
            <a:pathLst>
              <a:path h="1136155" w="1096906">
                <a:moveTo>
                  <a:pt x="0" y="0"/>
                </a:moveTo>
                <a:lnTo>
                  <a:pt x="1096907" y="0"/>
                </a:lnTo>
                <a:lnTo>
                  <a:pt x="1096907" y="1136156"/>
                </a:lnTo>
                <a:lnTo>
                  <a:pt x="0" y="1136156"/>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3666398">
            <a:off x="13099579" y="6182261"/>
            <a:ext cx="2955388" cy="384101"/>
          </a:xfrm>
          <a:prstGeom prst="rect">
            <a:avLst/>
          </a:prstGeom>
        </p:spPr>
        <p:txBody>
          <a:bodyPr anchor="t" rtlCol="false" tIns="0" lIns="0" bIns="0" rIns="0">
            <a:spAutoFit/>
          </a:bodyPr>
          <a:lstStyle/>
          <a:p>
            <a:pPr algn="l">
              <a:lnSpc>
                <a:spcPts val="2790"/>
              </a:lnSpc>
            </a:pPr>
            <a:r>
              <a:rPr lang="en-US" sz="3100">
                <a:solidFill>
                  <a:srgbClr val="5A3114"/>
                </a:solidFill>
                <a:latin typeface="Porcelain"/>
                <a:ea typeface="Porcelain"/>
                <a:cs typeface="Porcelain"/>
                <a:sym typeface="Porcelain"/>
              </a:rPr>
              <a:t>I will pray and not give up</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AEFE2"/>
        </a:solidFill>
      </p:bgPr>
    </p:bg>
    <p:spTree>
      <p:nvGrpSpPr>
        <p:cNvPr id="1" name=""/>
        <p:cNvGrpSpPr/>
        <p:nvPr/>
      </p:nvGrpSpPr>
      <p:grpSpPr>
        <a:xfrm>
          <a:off x="0" y="0"/>
          <a:ext cx="0" cy="0"/>
          <a:chOff x="0" y="0"/>
          <a:chExt cx="0" cy="0"/>
        </a:xfrm>
      </p:grpSpPr>
      <p:sp>
        <p:nvSpPr>
          <p:cNvPr name="Freeform 2" id="2"/>
          <p:cNvSpPr/>
          <p:nvPr/>
        </p:nvSpPr>
        <p:spPr>
          <a:xfrm flipH="false" flipV="false" rot="0">
            <a:off x="310611" y="3212730"/>
            <a:ext cx="7312139" cy="4131359"/>
          </a:xfrm>
          <a:custGeom>
            <a:avLst/>
            <a:gdLst/>
            <a:ahLst/>
            <a:cxnLst/>
            <a:rect r="r" b="b" t="t" l="l"/>
            <a:pathLst>
              <a:path h="4131359" w="7312139">
                <a:moveTo>
                  <a:pt x="0" y="0"/>
                </a:moveTo>
                <a:lnTo>
                  <a:pt x="7312139" y="0"/>
                </a:lnTo>
                <a:lnTo>
                  <a:pt x="7312139" y="4131359"/>
                </a:lnTo>
                <a:lnTo>
                  <a:pt x="0" y="4131359"/>
                </a:lnTo>
                <a:lnTo>
                  <a:pt x="0" y="0"/>
                </a:lnTo>
                <a:close/>
              </a:path>
            </a:pathLst>
          </a:custGeom>
          <a:blipFill>
            <a:blip r:embed="rId2">
              <a:extLst>
                <a:ext uri="{96DAC541-7B7A-43D3-8B79-37D633B846F1}">
                  <asvg:svgBlip xmlns:asvg="http://schemas.microsoft.com/office/drawing/2016/SVG/main" r:embed="rId3"/>
                </a:ext>
              </a:extLst>
            </a:blip>
            <a:stretch>
              <a:fillRect l="0" t="-354" r="0" b="-354"/>
            </a:stretch>
          </a:blipFill>
        </p:spPr>
      </p:sp>
      <p:sp>
        <p:nvSpPr>
          <p:cNvPr name="Freeform 3" id="3"/>
          <p:cNvSpPr/>
          <p:nvPr/>
        </p:nvSpPr>
        <p:spPr>
          <a:xfrm flipH="false" flipV="false" rot="158901">
            <a:off x="536062" y="7168238"/>
            <a:ext cx="6861237" cy="1989759"/>
          </a:xfrm>
          <a:custGeom>
            <a:avLst/>
            <a:gdLst/>
            <a:ahLst/>
            <a:cxnLst/>
            <a:rect r="r" b="b" t="t" l="l"/>
            <a:pathLst>
              <a:path h="1989759" w="6861237">
                <a:moveTo>
                  <a:pt x="0" y="0"/>
                </a:moveTo>
                <a:lnTo>
                  <a:pt x="6861237" y="0"/>
                </a:lnTo>
                <a:lnTo>
                  <a:pt x="6861237" y="1989759"/>
                </a:lnTo>
                <a:lnTo>
                  <a:pt x="0" y="1989759"/>
                </a:lnTo>
                <a:lnTo>
                  <a:pt x="0" y="0"/>
                </a:lnTo>
                <a:close/>
              </a:path>
            </a:pathLst>
          </a:custGeom>
          <a:blipFill>
            <a:blip r:embed="rId4">
              <a:extLst>
                <a:ext uri="{96DAC541-7B7A-43D3-8B79-37D633B846F1}">
                  <asvg:svgBlip xmlns:asvg="http://schemas.microsoft.com/office/drawing/2016/SVG/main" r:embed="rId5"/>
                </a:ext>
              </a:extLst>
            </a:blip>
            <a:stretch>
              <a:fillRect l="0" t="-217" r="0" b="-217"/>
            </a:stretch>
          </a:blipFill>
        </p:spPr>
      </p:sp>
      <p:sp>
        <p:nvSpPr>
          <p:cNvPr name="TextBox 4" id="4"/>
          <p:cNvSpPr txBox="true"/>
          <p:nvPr/>
        </p:nvSpPr>
        <p:spPr>
          <a:xfrm rot="0">
            <a:off x="7426589" y="1124137"/>
            <a:ext cx="10489414" cy="1038215"/>
          </a:xfrm>
          <a:prstGeom prst="rect">
            <a:avLst/>
          </a:prstGeom>
        </p:spPr>
        <p:txBody>
          <a:bodyPr anchor="t" rtlCol="false" tIns="0" lIns="0" bIns="0" rIns="0">
            <a:spAutoFit/>
          </a:bodyPr>
          <a:lstStyle/>
          <a:p>
            <a:pPr algn="l">
              <a:lnSpc>
                <a:spcPts val="9899"/>
              </a:lnSpc>
            </a:pPr>
            <a:r>
              <a:rPr lang="en-US" sz="10999">
                <a:solidFill>
                  <a:srgbClr val="5A3114"/>
                </a:solidFill>
                <a:latin typeface="Porcelain"/>
                <a:ea typeface="Porcelain"/>
                <a:cs typeface="Porcelain"/>
                <a:sym typeface="Porcelain"/>
              </a:rPr>
              <a:t>Closing Prayer</a:t>
            </a:r>
          </a:p>
        </p:txBody>
      </p:sp>
      <p:sp>
        <p:nvSpPr>
          <p:cNvPr name="TextBox 5" id="5"/>
          <p:cNvSpPr txBox="true"/>
          <p:nvPr/>
        </p:nvSpPr>
        <p:spPr>
          <a:xfrm rot="0">
            <a:off x="8001000" y="2599731"/>
            <a:ext cx="9340593" cy="7743825"/>
          </a:xfrm>
          <a:prstGeom prst="rect">
            <a:avLst/>
          </a:prstGeom>
        </p:spPr>
        <p:txBody>
          <a:bodyPr anchor="t" rtlCol="false" tIns="0" lIns="0" bIns="0" rIns="0">
            <a:spAutoFit/>
          </a:bodyPr>
          <a:lstStyle/>
          <a:p>
            <a:pPr algn="just">
              <a:lnSpc>
                <a:spcPts val="5040"/>
              </a:lnSpc>
            </a:pPr>
            <a:r>
              <a:rPr lang="en-US" sz="4200">
                <a:solidFill>
                  <a:srgbClr val="000000"/>
                </a:solidFill>
                <a:latin typeface="Calibri (MS)"/>
                <a:ea typeface="Calibri (MS)"/>
                <a:cs typeface="Calibri (MS)"/>
                <a:sym typeface="Calibri (MS)"/>
              </a:rPr>
              <a:t>Dear Lord, </a:t>
            </a:r>
          </a:p>
          <a:p>
            <a:pPr algn="just">
              <a:lnSpc>
                <a:spcPts val="5040"/>
              </a:lnSpc>
            </a:pPr>
          </a:p>
          <a:p>
            <a:pPr algn="just">
              <a:lnSpc>
                <a:spcPts val="5040"/>
              </a:lnSpc>
            </a:pPr>
            <a:r>
              <a:rPr lang="en-US" sz="4200">
                <a:solidFill>
                  <a:srgbClr val="000000"/>
                </a:solidFill>
                <a:latin typeface="Calibri (MS)"/>
                <a:ea typeface="Calibri (MS)"/>
                <a:cs typeface="Calibri (MS)"/>
                <a:sym typeface="Calibri (MS)"/>
              </a:rPr>
              <a:t>Thank You for teaching us to always pray and never give up, just like the widow in the story. Help us to trust You even when answers take time. Give us strong hearts and patient faith to keep talking to You every day. Remind us that You always hear our prayers and love us deeply. </a:t>
            </a:r>
          </a:p>
          <a:p>
            <a:pPr algn="just">
              <a:lnSpc>
                <a:spcPts val="5040"/>
              </a:lnSpc>
            </a:pPr>
          </a:p>
          <a:p>
            <a:pPr algn="just">
              <a:lnSpc>
                <a:spcPts val="5040"/>
              </a:lnSpc>
            </a:pPr>
            <a:r>
              <a:rPr lang="en-US" sz="4200">
                <a:solidFill>
                  <a:srgbClr val="000000"/>
                </a:solidFill>
                <a:latin typeface="Calibri (MS)"/>
                <a:ea typeface="Calibri (MS)"/>
                <a:cs typeface="Calibri (MS)"/>
                <a:sym typeface="Calibri (MS)"/>
              </a:rPr>
              <a:t>Amen.</a:t>
            </a:r>
          </a:p>
          <a:p>
            <a:pPr algn="just">
              <a:lnSpc>
                <a:spcPts val="5040"/>
              </a:lnSpc>
            </a:pPr>
          </a:p>
        </p:txBody>
      </p:sp>
      <p:sp>
        <p:nvSpPr>
          <p:cNvPr name="Freeform 6" id="6"/>
          <p:cNvSpPr/>
          <p:nvPr/>
        </p:nvSpPr>
        <p:spPr>
          <a:xfrm flipH="false" flipV="false" rot="0">
            <a:off x="3128370" y="809812"/>
            <a:ext cx="1676621" cy="1955243"/>
          </a:xfrm>
          <a:custGeom>
            <a:avLst/>
            <a:gdLst/>
            <a:ahLst/>
            <a:cxnLst/>
            <a:rect r="r" b="b" t="t" l="l"/>
            <a:pathLst>
              <a:path h="1955243" w="1676621">
                <a:moveTo>
                  <a:pt x="0" y="0"/>
                </a:moveTo>
                <a:lnTo>
                  <a:pt x="1676621" y="0"/>
                </a:lnTo>
                <a:lnTo>
                  <a:pt x="1676621" y="1955243"/>
                </a:lnTo>
                <a:lnTo>
                  <a:pt x="0" y="1955243"/>
                </a:lnTo>
                <a:lnTo>
                  <a:pt x="0" y="0"/>
                </a:lnTo>
                <a:close/>
              </a:path>
            </a:pathLst>
          </a:custGeom>
          <a:blipFill>
            <a:blip r:embed="rId6">
              <a:extLst>
                <a:ext uri="{96DAC541-7B7A-43D3-8B79-37D633B846F1}">
                  <asvg:svgBlip xmlns:asvg="http://schemas.microsoft.com/office/drawing/2016/SVG/main" r:embed="rId7"/>
                </a:ext>
              </a:extLst>
            </a:blip>
            <a:stretch>
              <a:fillRect l="-100" t="0" r="-10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AEFE2"/>
        </a:solidFill>
      </p:bgPr>
    </p:bg>
    <p:spTree>
      <p:nvGrpSpPr>
        <p:cNvPr id="1" name=""/>
        <p:cNvGrpSpPr/>
        <p:nvPr/>
      </p:nvGrpSpPr>
      <p:grpSpPr>
        <a:xfrm>
          <a:off x="0" y="0"/>
          <a:ext cx="0" cy="0"/>
          <a:chOff x="0" y="0"/>
          <a:chExt cx="0" cy="0"/>
        </a:xfrm>
      </p:grpSpPr>
      <p:sp>
        <p:nvSpPr>
          <p:cNvPr name="Freeform 2" id="2"/>
          <p:cNvSpPr/>
          <p:nvPr/>
        </p:nvSpPr>
        <p:spPr>
          <a:xfrm flipH="false" flipV="false" rot="0">
            <a:off x="-1087544" y="454101"/>
            <a:ext cx="11952449" cy="7320875"/>
          </a:xfrm>
          <a:custGeom>
            <a:avLst/>
            <a:gdLst/>
            <a:ahLst/>
            <a:cxnLst/>
            <a:rect r="r" b="b" t="t" l="l"/>
            <a:pathLst>
              <a:path h="7320875" w="11952449">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l="0" t="-150" r="0" b="-150"/>
            </a:stretch>
          </a:blipFill>
        </p:spPr>
      </p:sp>
      <p:sp>
        <p:nvSpPr>
          <p:cNvPr name="Freeform 3" id="3"/>
          <p:cNvSpPr/>
          <p:nvPr/>
        </p:nvSpPr>
        <p:spPr>
          <a:xfrm flipH="false" flipV="false" rot="-1360721">
            <a:off x="11867876" y="-1064824"/>
            <a:ext cx="4043743" cy="2603160"/>
          </a:xfrm>
          <a:custGeom>
            <a:avLst/>
            <a:gdLst/>
            <a:ahLst/>
            <a:cxnLst/>
            <a:rect r="r" b="b" t="t" l="l"/>
            <a:pathLst>
              <a:path h="2603160" w="4043743">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t="0" r="-160" b="0"/>
            </a:stretch>
          </a:blipFill>
        </p:spPr>
      </p:sp>
      <p:grpSp>
        <p:nvGrpSpPr>
          <p:cNvPr name="Group 4" id="4"/>
          <p:cNvGrpSpPr/>
          <p:nvPr/>
        </p:nvGrpSpPr>
        <p:grpSpPr>
          <a:xfrm rot="0">
            <a:off x="7854276" y="1438460"/>
            <a:ext cx="10433724" cy="8229600"/>
            <a:chOff x="0" y="0"/>
            <a:chExt cx="13911632" cy="10972800"/>
          </a:xfrm>
        </p:grpSpPr>
        <p:sp>
          <p:nvSpPr>
            <p:cNvPr name="Freeform 5" id="5"/>
            <p:cNvSpPr/>
            <p:nvPr/>
          </p:nvSpPr>
          <p:spPr>
            <a:xfrm flipH="false" flipV="false" rot="0">
              <a:off x="0" y="0"/>
              <a:ext cx="13911580" cy="10972800"/>
            </a:xfrm>
            <a:custGeom>
              <a:avLst/>
              <a:gdLst/>
              <a:ahLst/>
              <a:cxnLst/>
              <a:rect r="r" b="b" t="t" l="l"/>
              <a:pathLst>
                <a:path h="10972800" w="13911580">
                  <a:moveTo>
                    <a:pt x="0" y="0"/>
                  </a:moveTo>
                  <a:lnTo>
                    <a:pt x="13911580" y="0"/>
                  </a:lnTo>
                  <a:lnTo>
                    <a:pt x="13911580" y="10972800"/>
                  </a:lnTo>
                  <a:lnTo>
                    <a:pt x="0" y="10972800"/>
                  </a:lnTo>
                  <a:lnTo>
                    <a:pt x="0" y="0"/>
                  </a:lnTo>
                  <a:close/>
                </a:path>
              </a:pathLst>
            </a:custGeom>
            <a:blipFill>
              <a:blip r:embed="rId6"/>
              <a:stretch>
                <a:fillRect l="0" t="-20" r="0" b="-20"/>
              </a:stretch>
            </a:blipFill>
          </p:spPr>
        </p:sp>
      </p:grpSp>
      <p:grpSp>
        <p:nvGrpSpPr>
          <p:cNvPr name="Group 6" id="6"/>
          <p:cNvGrpSpPr/>
          <p:nvPr/>
        </p:nvGrpSpPr>
        <p:grpSpPr>
          <a:xfrm rot="0">
            <a:off x="357696" y="247287"/>
            <a:ext cx="1642686" cy="912603"/>
            <a:chOff x="0" y="0"/>
            <a:chExt cx="2190248" cy="1216804"/>
          </a:xfrm>
        </p:grpSpPr>
        <p:sp>
          <p:nvSpPr>
            <p:cNvPr name="Freeform 7" id="7"/>
            <p:cNvSpPr/>
            <p:nvPr/>
          </p:nvSpPr>
          <p:spPr>
            <a:xfrm flipH="false" flipV="false" rot="0">
              <a:off x="0" y="0"/>
              <a:ext cx="2190242" cy="1216787"/>
            </a:xfrm>
            <a:custGeom>
              <a:avLst/>
              <a:gdLst/>
              <a:ahLst/>
              <a:cxnLst/>
              <a:rect r="r" b="b" t="t" l="l"/>
              <a:pathLst>
                <a:path h="1216787" w="2190242">
                  <a:moveTo>
                    <a:pt x="0" y="0"/>
                  </a:moveTo>
                  <a:lnTo>
                    <a:pt x="2190242" y="0"/>
                  </a:lnTo>
                  <a:lnTo>
                    <a:pt x="2190242" y="1216787"/>
                  </a:lnTo>
                  <a:lnTo>
                    <a:pt x="0" y="1216787"/>
                  </a:lnTo>
                  <a:lnTo>
                    <a:pt x="0" y="0"/>
                  </a:lnTo>
                  <a:close/>
                </a:path>
              </a:pathLst>
            </a:custGeom>
            <a:blipFill>
              <a:blip r:embed="rId7"/>
              <a:stretch>
                <a:fillRect l="-94" t="0" r="-95" b="-1"/>
              </a:stretch>
            </a:blipFill>
          </p:spPr>
        </p:sp>
      </p:grpSp>
      <p:grpSp>
        <p:nvGrpSpPr>
          <p:cNvPr name="Group 8" id="8"/>
          <p:cNvGrpSpPr/>
          <p:nvPr/>
        </p:nvGrpSpPr>
        <p:grpSpPr>
          <a:xfrm rot="0">
            <a:off x="878586" y="6575448"/>
            <a:ext cx="2243592" cy="3348645"/>
            <a:chOff x="0" y="0"/>
            <a:chExt cx="2991456" cy="4464860"/>
          </a:xfrm>
        </p:grpSpPr>
        <p:sp>
          <p:nvSpPr>
            <p:cNvPr name="Freeform 9" id="9"/>
            <p:cNvSpPr/>
            <p:nvPr/>
          </p:nvSpPr>
          <p:spPr>
            <a:xfrm flipH="false" flipV="false" rot="0">
              <a:off x="0" y="0"/>
              <a:ext cx="2991485" cy="4464812"/>
            </a:xfrm>
            <a:custGeom>
              <a:avLst/>
              <a:gdLst/>
              <a:ahLst/>
              <a:cxnLst/>
              <a:rect r="r" b="b" t="t" l="l"/>
              <a:pathLst>
                <a:path h="4464812" w="2991485">
                  <a:moveTo>
                    <a:pt x="0" y="0"/>
                  </a:moveTo>
                  <a:lnTo>
                    <a:pt x="2991485" y="0"/>
                  </a:lnTo>
                  <a:lnTo>
                    <a:pt x="2991485" y="4464812"/>
                  </a:lnTo>
                  <a:lnTo>
                    <a:pt x="0" y="4464812"/>
                  </a:lnTo>
                  <a:lnTo>
                    <a:pt x="0" y="0"/>
                  </a:lnTo>
                  <a:close/>
                </a:path>
              </a:pathLst>
            </a:custGeom>
            <a:blipFill>
              <a:blip r:embed="rId8"/>
              <a:stretch>
                <a:fillRect l="-5" t="0" r="-4" b="-1"/>
              </a:stretch>
            </a:blipFill>
          </p:spPr>
        </p:sp>
      </p:grpSp>
      <p:grpSp>
        <p:nvGrpSpPr>
          <p:cNvPr name="Group 10" id="10"/>
          <p:cNvGrpSpPr/>
          <p:nvPr/>
        </p:nvGrpSpPr>
        <p:grpSpPr>
          <a:xfrm rot="0">
            <a:off x="3662239" y="6575448"/>
            <a:ext cx="2452882" cy="3348645"/>
            <a:chOff x="0" y="0"/>
            <a:chExt cx="3270509" cy="4464860"/>
          </a:xfrm>
        </p:grpSpPr>
        <p:sp>
          <p:nvSpPr>
            <p:cNvPr name="Freeform 11" id="11"/>
            <p:cNvSpPr/>
            <p:nvPr/>
          </p:nvSpPr>
          <p:spPr>
            <a:xfrm flipH="false" flipV="false" rot="0">
              <a:off x="0" y="0"/>
              <a:ext cx="3270504" cy="4464812"/>
            </a:xfrm>
            <a:custGeom>
              <a:avLst/>
              <a:gdLst/>
              <a:ahLst/>
              <a:cxnLst/>
              <a:rect r="r" b="b" t="t" l="l"/>
              <a:pathLst>
                <a:path h="4464812" w="3270504">
                  <a:moveTo>
                    <a:pt x="0" y="0"/>
                  </a:moveTo>
                  <a:lnTo>
                    <a:pt x="3270504" y="0"/>
                  </a:lnTo>
                  <a:lnTo>
                    <a:pt x="3270504" y="4464812"/>
                  </a:lnTo>
                  <a:lnTo>
                    <a:pt x="0" y="4464812"/>
                  </a:lnTo>
                  <a:lnTo>
                    <a:pt x="0" y="0"/>
                  </a:lnTo>
                  <a:close/>
                </a:path>
              </a:pathLst>
            </a:custGeom>
            <a:blipFill>
              <a:blip r:embed="rId9"/>
              <a:stretch>
                <a:fillRect l="-14" t="0" r="-15" b="-1"/>
              </a:stretch>
            </a:blipFill>
          </p:spPr>
        </p:sp>
      </p:grpSp>
      <p:sp>
        <p:nvSpPr>
          <p:cNvPr name="TextBox 12" id="12"/>
          <p:cNvSpPr txBox="true"/>
          <p:nvPr/>
        </p:nvSpPr>
        <p:spPr>
          <a:xfrm rot="-181529">
            <a:off x="57995" y="3270028"/>
            <a:ext cx="9703600" cy="3290824"/>
          </a:xfrm>
          <a:prstGeom prst="rect">
            <a:avLst/>
          </a:prstGeom>
        </p:spPr>
        <p:txBody>
          <a:bodyPr anchor="t" rtlCol="false" tIns="0" lIns="0" bIns="0" rIns="0">
            <a:spAutoFit/>
          </a:bodyPr>
          <a:lstStyle/>
          <a:p>
            <a:pPr algn="ctr">
              <a:lnSpc>
                <a:spcPts val="11918"/>
              </a:lnSpc>
            </a:pPr>
            <a:r>
              <a:rPr lang="en-US" sz="17025">
                <a:solidFill>
                  <a:srgbClr val="D9D9D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DAG1HYdElX0</dc:identifier>
  <dcterms:modified xsi:type="dcterms:W3CDTF">2011-08-01T06:04:30Z</dcterms:modified>
  <cp:revision>1</cp:revision>
  <dc:title>September 28 2025.pptx</dc:title>
</cp:coreProperties>
</file>