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74" r:id="rId14"/>
    <p:sldId id="265" r:id="rId15"/>
    <p:sldId id="266" r:id="rId16"/>
    <p:sldId id="267" r:id="rId17"/>
    <p:sldId id="268" r:id="rId18"/>
    <p:sldId id="269" r:id="rId19"/>
    <p:sldId id="270" r:id="rId20"/>
  </p:sldIdLst>
  <p:sldSz cx="18288000" cy="10287000"/>
  <p:notesSz cx="6858000" cy="9144000"/>
  <p:embeddedFontLst>
    <p:embeddedFont>
      <p:font typeface="Canva Sans Bold" panose="020B0604020202020204" charset="0"/>
      <p:regular r:id="rId21"/>
    </p:embeddedFont>
    <p:embeddedFont>
      <p:font typeface="Nunito" pitchFamily="2" charset="0"/>
      <p:regular r:id="rId22"/>
      <p:bold r:id="rId23"/>
      <p:italic r:id="rId24"/>
      <p:boldItalic r:id="rId25"/>
    </p:embeddedFont>
    <p:embeddedFont>
      <p:font typeface="Nunito Bold" charset="0"/>
      <p:regular r:id="rId26"/>
    </p:embeddedFont>
    <p:embeddedFont>
      <p:font typeface="Porcelain"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0.png"/><Relationship Id="rId7" Type="http://schemas.openxmlformats.org/officeDocument/2006/relationships/image" Target="../media/image2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0.sv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0.sv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November 23, 2025 | Cycle C Year I</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Solemnity of Christ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Luke 23:35-43</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Solemnity of Christ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2449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Luke.</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26271" y="3795046"/>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35</a:t>
              </a:r>
            </a:p>
          </p:txBody>
        </p:sp>
      </p:grpSp>
      <p:sp>
        <p:nvSpPr>
          <p:cNvPr id="7" name="Freeform 7"/>
          <p:cNvSpPr/>
          <p:nvPr/>
        </p:nvSpPr>
        <p:spPr>
          <a:xfrm>
            <a:off x="1249277" y="842276"/>
            <a:ext cx="2378487" cy="1623318"/>
          </a:xfrm>
          <a:custGeom>
            <a:avLst/>
            <a:gdLst/>
            <a:ahLst/>
            <a:cxnLst/>
            <a:rect l="l" t="t" r="r" b="b"/>
            <a:pathLst>
              <a:path w="2378487" h="1623318">
                <a:moveTo>
                  <a:pt x="0" y="0"/>
                </a:moveTo>
                <a:lnTo>
                  <a:pt x="2378488" y="0"/>
                </a:lnTo>
                <a:lnTo>
                  <a:pt x="2378488"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556563" y="3847759"/>
            <a:ext cx="10509615" cy="4616648"/>
          </a:xfrm>
          <a:prstGeom prst="rect">
            <a:avLst/>
          </a:prstGeom>
        </p:spPr>
        <p:txBody>
          <a:bodyPr wrap="square" lIns="0" tIns="0" rIns="0" bIns="0" rtlCol="0" anchor="t">
            <a:spAutoFit/>
          </a:bodyPr>
          <a:lstStyle/>
          <a:p>
            <a:r>
              <a:rPr lang="en-US" sz="6000" dirty="0"/>
              <a:t>The people stood there watching while the Jewish leaders made fun of him: “He saved others; let him save himself if he is the Messiah whom God has chosen!”</a:t>
            </a:r>
            <a:endParaRPr lang="en-US" sz="4000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8" name="Picture 2" descr="Two robbers were also crucified at the same time. One on the right and one on the left side of Jesus. Many people mocked and insulted Jesus … – Slide 19">
            <a:extLst>
              <a:ext uri="{FF2B5EF4-FFF2-40B4-BE49-F238E27FC236}">
                <a16:creationId xmlns:a16="http://schemas.microsoft.com/office/drawing/2014/main" id="{38E807FD-77A4-7FDB-B89A-1C9090B976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0076" y="3499794"/>
            <a:ext cx="6737317" cy="50529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36</a:t>
              </a:r>
            </a:p>
          </p:txBody>
        </p:sp>
      </p:grpSp>
      <p:sp>
        <p:nvSpPr>
          <p:cNvPr id="9" name="TextBox 9"/>
          <p:cNvSpPr txBox="1"/>
          <p:nvPr/>
        </p:nvSpPr>
        <p:spPr>
          <a:xfrm>
            <a:off x="359900" y="4176085"/>
            <a:ext cx="9813254" cy="4924425"/>
          </a:xfrm>
          <a:prstGeom prst="rect">
            <a:avLst/>
          </a:prstGeom>
        </p:spPr>
        <p:txBody>
          <a:bodyPr wrap="square" lIns="0" tIns="0" rIns="0" bIns="0" rtlCol="0" anchor="t">
            <a:spAutoFit/>
          </a:bodyPr>
          <a:lstStyle/>
          <a:p>
            <a:r>
              <a:rPr lang="en-US" sz="8000" dirty="0"/>
              <a:t>The soldiers also made fun of him: they came up to him and offered him cheap wine,</a:t>
            </a:r>
            <a:endParaRPr lang="en-US" sz="400000" dirty="0">
              <a:latin typeface="Nunito" pitchFamily="2" charset="0"/>
            </a:endParaRPr>
          </a:p>
        </p:txBody>
      </p:sp>
      <p:pic>
        <p:nvPicPr>
          <p:cNvPr id="7" name="Picture 2" descr="The soldiers insulted Jesus  for being the ‘King of the Jews’ … – Slide 21">
            <a:extLst>
              <a:ext uri="{FF2B5EF4-FFF2-40B4-BE49-F238E27FC236}">
                <a16:creationId xmlns:a16="http://schemas.microsoft.com/office/drawing/2014/main" id="{12E4C276-490F-3AA7-87E7-3C5A32DA6E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41199" y="3543300"/>
            <a:ext cx="7843044" cy="5882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37</a:t>
              </a:r>
            </a:p>
          </p:txBody>
        </p:sp>
      </p:grpSp>
      <p:sp>
        <p:nvSpPr>
          <p:cNvPr id="10" name="TextBox 10"/>
          <p:cNvSpPr txBox="1"/>
          <p:nvPr/>
        </p:nvSpPr>
        <p:spPr>
          <a:xfrm>
            <a:off x="7855878" y="3314700"/>
            <a:ext cx="9670906" cy="5416868"/>
          </a:xfrm>
          <a:prstGeom prst="rect">
            <a:avLst/>
          </a:prstGeom>
        </p:spPr>
        <p:txBody>
          <a:bodyPr wrap="square" lIns="0" tIns="0" rIns="0" bIns="0" rtlCol="0" anchor="t">
            <a:spAutoFit/>
          </a:bodyPr>
          <a:lstStyle/>
          <a:p>
            <a:pPr algn="ctr">
              <a:spcBef>
                <a:spcPct val="0"/>
              </a:spcBef>
            </a:pPr>
            <a:r>
              <a:rPr lang="en-US" sz="8800" dirty="0"/>
              <a:t>and said, “Save yourself if you are the king of the Jews!”</a:t>
            </a:r>
            <a:endParaRPr lang="en-US" sz="400000" dirty="0">
              <a:solidFill>
                <a:srgbClr val="000000"/>
              </a:solidFill>
              <a:latin typeface="Nunito" pitchFamily="2" charset="0"/>
              <a:ea typeface="Childling"/>
              <a:cs typeface="Childling"/>
              <a:sym typeface="Childling"/>
            </a:endParaRPr>
          </a:p>
        </p:txBody>
      </p:sp>
      <p:pic>
        <p:nvPicPr>
          <p:cNvPr id="3074" name="Picture 2" descr="…  and they took His clothes and divided them between them. – Slide 22">
            <a:extLst>
              <a:ext uri="{FF2B5EF4-FFF2-40B4-BE49-F238E27FC236}">
                <a16:creationId xmlns:a16="http://schemas.microsoft.com/office/drawing/2014/main" id="{2981A5B2-6356-78D1-DDA4-40F70CFFC6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990" y="3090011"/>
            <a:ext cx="7631260" cy="57234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38</a:t>
              </a:r>
            </a:p>
          </p:txBody>
        </p:sp>
      </p:grpSp>
      <p:sp>
        <p:nvSpPr>
          <p:cNvPr id="8" name="TextBox 8"/>
          <p:cNvSpPr txBox="1"/>
          <p:nvPr/>
        </p:nvSpPr>
        <p:spPr>
          <a:xfrm>
            <a:off x="231721" y="3809056"/>
            <a:ext cx="10685732" cy="3693319"/>
          </a:xfrm>
          <a:prstGeom prst="rect">
            <a:avLst/>
          </a:prstGeom>
        </p:spPr>
        <p:txBody>
          <a:bodyPr wrap="square" lIns="0" tIns="0" rIns="0" bIns="0" rtlCol="0" anchor="t">
            <a:spAutoFit/>
          </a:bodyPr>
          <a:lstStyle/>
          <a:p>
            <a:pPr lvl="0" algn="ctr">
              <a:spcBef>
                <a:spcPct val="0"/>
              </a:spcBef>
            </a:pPr>
            <a:r>
              <a:rPr lang="en-US" sz="8000" dirty="0"/>
              <a:t>Above him were written these words: “This is the King of the Jews.”</a:t>
            </a:r>
            <a:endParaRPr lang="en-US" sz="333300" dirty="0">
              <a:solidFill>
                <a:srgbClr val="221D1A"/>
              </a:solidFill>
              <a:latin typeface="Nunito" pitchFamily="2" charset="0"/>
              <a:ea typeface="Childling"/>
              <a:cs typeface="Childling"/>
              <a:sym typeface="Childling"/>
            </a:endParaRPr>
          </a:p>
        </p:txBody>
      </p:sp>
      <p:pic>
        <p:nvPicPr>
          <p:cNvPr id="4098" name="Picture 2" descr="The text on the wooden sign was written in three languages - Hebrew, Greek and Latin. Jesus looked down at them and prayed aloud, ‘Father in heaven! Forgive them because they do not know what they are doing. – Slide 24">
            <a:extLst>
              <a:ext uri="{FF2B5EF4-FFF2-40B4-BE49-F238E27FC236}">
                <a16:creationId xmlns:a16="http://schemas.microsoft.com/office/drawing/2014/main" id="{5C453576-DBEC-ADB6-C90A-5310601F87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6100" y="3619500"/>
            <a:ext cx="7112000" cy="533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39</a:t>
              </a:r>
            </a:p>
          </p:txBody>
        </p:sp>
      </p:grpSp>
      <p:sp>
        <p:nvSpPr>
          <p:cNvPr id="8" name="TextBox 8"/>
          <p:cNvSpPr txBox="1"/>
          <p:nvPr/>
        </p:nvSpPr>
        <p:spPr>
          <a:xfrm>
            <a:off x="7391399" y="3662337"/>
            <a:ext cx="10322499" cy="5539978"/>
          </a:xfrm>
          <a:prstGeom prst="rect">
            <a:avLst/>
          </a:prstGeom>
        </p:spPr>
        <p:txBody>
          <a:bodyPr wrap="square" lIns="0" tIns="0" rIns="0" bIns="0" rtlCol="0" anchor="t">
            <a:spAutoFit/>
          </a:bodyPr>
          <a:lstStyle/>
          <a:p>
            <a:pPr lvl="0" algn="ctr">
              <a:spcBef>
                <a:spcPct val="0"/>
              </a:spcBef>
            </a:pPr>
            <a:r>
              <a:rPr lang="en-US" sz="7200" dirty="0"/>
              <a:t>One of the criminals hanging there hurled insults at him: “Aren't you the Messiah? Save yourself and us!”</a:t>
            </a:r>
            <a:endParaRPr lang="en-US" sz="400000" dirty="0">
              <a:solidFill>
                <a:srgbClr val="221D1A"/>
              </a:solidFill>
              <a:latin typeface="Nunito" pitchFamily="2" charset="0"/>
              <a:ea typeface="Childling"/>
              <a:cs typeface="Childling"/>
              <a:sym typeface="Childling"/>
            </a:endParaRPr>
          </a:p>
        </p:txBody>
      </p:sp>
      <p:pic>
        <p:nvPicPr>
          <p:cNvPr id="5122" name="Picture 2" descr="The robber who hung on Jesus’ left side also mocked Jesus and said, ‘Aren’t you the Son of God? Save yourself and us too.’ – Slide 26">
            <a:extLst>
              <a:ext uri="{FF2B5EF4-FFF2-40B4-BE49-F238E27FC236}">
                <a16:creationId xmlns:a16="http://schemas.microsoft.com/office/drawing/2014/main" id="{77F05CC7-74E0-AC32-3759-251BDF556C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89" y="3090011"/>
            <a:ext cx="6990409" cy="58466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40</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210868" y="4479829"/>
            <a:ext cx="10685732" cy="4062651"/>
          </a:xfrm>
          <a:prstGeom prst="rect">
            <a:avLst/>
          </a:prstGeom>
        </p:spPr>
        <p:txBody>
          <a:bodyPr wrap="square" lIns="0" tIns="0" rIns="0" bIns="0" rtlCol="0" anchor="t">
            <a:spAutoFit/>
          </a:bodyPr>
          <a:lstStyle/>
          <a:p>
            <a:pPr lvl="0" algn="ctr">
              <a:spcBef>
                <a:spcPct val="0"/>
              </a:spcBef>
            </a:pPr>
            <a:r>
              <a:rPr lang="en-US" sz="6600" dirty="0"/>
              <a:t>The other one, however, rebuked him, saying, “Don't you fear God? You received the same sentence he did.</a:t>
            </a:r>
            <a:endParaRPr lang="en-US" sz="400000" dirty="0">
              <a:solidFill>
                <a:srgbClr val="221D1A"/>
              </a:solidFill>
              <a:latin typeface="Nunito" pitchFamily="2" charset="0"/>
              <a:ea typeface="Childling"/>
              <a:cs typeface="Childling"/>
              <a:sym typeface="Childling"/>
            </a:endParaRPr>
          </a:p>
        </p:txBody>
      </p:sp>
      <p:pic>
        <p:nvPicPr>
          <p:cNvPr id="6146" name="Picture 2" descr="The robber who hung on Jesus’ right side interrupted him. ‘Do you not fear God either? Are you just like these soldiers, priests and leaders? We are being punished for all the harm we have done, but Jesus is innocent!’ &lt;br/&gt;Turning to Jesus he prayed, ‘Jesus, remember me when you come into your Kingdom.’ – Slide 27">
            <a:extLst>
              <a:ext uri="{FF2B5EF4-FFF2-40B4-BE49-F238E27FC236}">
                <a16:creationId xmlns:a16="http://schemas.microsoft.com/office/drawing/2014/main" id="{5D36C12D-3B53-B4BE-2F71-0008C7C094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30883" y="3789546"/>
            <a:ext cx="6783671" cy="508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EAD3-34A3-47DE-4379-B2E948995E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23194-98BC-1432-E525-C181362C6882}"/>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0EFCB7D-380B-2F23-43F2-582C8A5391E6}"/>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B26FACD7-F930-12C1-1323-3BBC42D4DA5B}"/>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6F3B104C-1B07-8044-914D-0B908CB6184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46CE0AD-8342-D14C-0DA1-9374BF505789}"/>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41</a:t>
              </a:r>
            </a:p>
          </p:txBody>
        </p:sp>
      </p:grpSp>
      <p:sp>
        <p:nvSpPr>
          <p:cNvPr id="8" name="TextBox 8">
            <a:extLst>
              <a:ext uri="{FF2B5EF4-FFF2-40B4-BE49-F238E27FC236}">
                <a16:creationId xmlns:a16="http://schemas.microsoft.com/office/drawing/2014/main" id="{ADF5B72F-4830-5286-3B0A-4E352C7FBF1C}"/>
              </a:ext>
            </a:extLst>
          </p:cNvPr>
          <p:cNvSpPr txBox="1"/>
          <p:nvPr/>
        </p:nvSpPr>
        <p:spPr>
          <a:xfrm>
            <a:off x="7391399" y="3662337"/>
            <a:ext cx="10322499" cy="5539978"/>
          </a:xfrm>
          <a:prstGeom prst="rect">
            <a:avLst/>
          </a:prstGeom>
        </p:spPr>
        <p:txBody>
          <a:bodyPr wrap="square" lIns="0" tIns="0" rIns="0" bIns="0" rtlCol="0" anchor="t">
            <a:spAutoFit/>
          </a:bodyPr>
          <a:lstStyle/>
          <a:p>
            <a:pPr lvl="0" algn="ctr">
              <a:spcBef>
                <a:spcPct val="0"/>
              </a:spcBef>
            </a:pPr>
            <a:r>
              <a:rPr lang="en-US" sz="7200" dirty="0"/>
              <a:t>Ours, however, is only right, because we are getting what we deserve for what we did; but he has done no wrong.” </a:t>
            </a:r>
            <a:endParaRPr lang="en-US" sz="400000" dirty="0">
              <a:solidFill>
                <a:srgbClr val="221D1A"/>
              </a:solidFill>
              <a:latin typeface="Nunito" pitchFamily="2" charset="0"/>
              <a:ea typeface="Childling"/>
              <a:cs typeface="Childling"/>
              <a:sym typeface="Childling"/>
            </a:endParaRPr>
          </a:p>
        </p:txBody>
      </p:sp>
      <p:pic>
        <p:nvPicPr>
          <p:cNvPr id="7170" name="Picture 2" descr="The robber who hung on Jesus’ right side interrupted him. ‘Do you not fear God either? Are you just like these soldiers, priests and leaders? We are being punished for all the harm we have done, but Jesus is innocent!’ &lt;br/&gt;Turning to Jesus he prayed, ‘Jesus, remember me when you come into your Kingdom.’ – Slide 27">
            <a:extLst>
              <a:ext uri="{FF2B5EF4-FFF2-40B4-BE49-F238E27FC236}">
                <a16:creationId xmlns:a16="http://schemas.microsoft.com/office/drawing/2014/main" id="{68B1C004-A262-2AFC-0B24-5CD1CA7AC9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466" y="3373650"/>
            <a:ext cx="6827561" cy="5120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9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2FA9E4D3-1B7F-B680-0EEE-60AFCBA5CE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B37CC5-C73A-B1B6-14CD-ED96055287C0}"/>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65941738-6011-2F11-5A4E-9E08BFBBE987}"/>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3AF208E-C11B-F427-13A5-9A9B2F24D01B}"/>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C5147314-5605-8111-199A-2F3811CC2643}"/>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2745599E-DF33-A29E-8EC2-531705F96385}"/>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42</a:t>
              </a:r>
            </a:p>
          </p:txBody>
        </p:sp>
      </p:grpSp>
      <p:sp>
        <p:nvSpPr>
          <p:cNvPr id="8" name="TextBox 8">
            <a:extLst>
              <a:ext uri="{FF2B5EF4-FFF2-40B4-BE49-F238E27FC236}">
                <a16:creationId xmlns:a16="http://schemas.microsoft.com/office/drawing/2014/main" id="{9CE04301-529F-4FB2-151C-D4A542908E71}"/>
              </a:ext>
            </a:extLst>
          </p:cNvPr>
          <p:cNvSpPr txBox="1"/>
          <p:nvPr/>
        </p:nvSpPr>
        <p:spPr>
          <a:xfrm>
            <a:off x="520434" y="4267646"/>
            <a:ext cx="10685732" cy="3693319"/>
          </a:xfrm>
          <a:prstGeom prst="rect">
            <a:avLst/>
          </a:prstGeom>
        </p:spPr>
        <p:txBody>
          <a:bodyPr wrap="square" lIns="0" tIns="0" rIns="0" bIns="0" rtlCol="0" anchor="t">
            <a:spAutoFit/>
          </a:bodyPr>
          <a:lstStyle/>
          <a:p>
            <a:pPr lvl="0" algn="ctr">
              <a:spcBef>
                <a:spcPct val="0"/>
              </a:spcBef>
            </a:pPr>
            <a:r>
              <a:rPr lang="en-US" sz="8000" dirty="0"/>
              <a:t>And he said to Jesus, “Remember me, Jesus, when you come as King!”</a:t>
            </a:r>
            <a:endParaRPr lang="en-US" sz="333300" dirty="0">
              <a:solidFill>
                <a:srgbClr val="221D1A"/>
              </a:solidFill>
              <a:latin typeface="Nunito" pitchFamily="2" charset="0"/>
              <a:ea typeface="Childling"/>
              <a:cs typeface="Childling"/>
              <a:sym typeface="Childling"/>
            </a:endParaRPr>
          </a:p>
        </p:txBody>
      </p:sp>
      <p:pic>
        <p:nvPicPr>
          <p:cNvPr id="8194" name="Picture 2" descr="Jesus answered him, ‘Today you will be with me in Paradise!’ – Slide 28">
            <a:extLst>
              <a:ext uri="{FF2B5EF4-FFF2-40B4-BE49-F238E27FC236}">
                <a16:creationId xmlns:a16="http://schemas.microsoft.com/office/drawing/2014/main" id="{A86BA753-F36A-0FF6-3BBE-DCA8956C62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000" y="3467100"/>
            <a:ext cx="7061200" cy="529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5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4937-0578-82B9-9092-324A0DA7CB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886F2A-3887-6CB5-CA47-43C69BF0AA1F}"/>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E35E2FD7-EACF-52F1-662E-0DF91A21D5C7}"/>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92ADDEC-959E-E125-75AA-50F98CF869DD}"/>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D05BFD01-2227-FF66-96EE-9C98F2B9F235}"/>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12817F7-5902-7471-B5AF-16DDCCBAFBAF}"/>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43</a:t>
              </a:r>
            </a:p>
          </p:txBody>
        </p:sp>
      </p:grpSp>
      <p:sp>
        <p:nvSpPr>
          <p:cNvPr id="8" name="TextBox 8">
            <a:extLst>
              <a:ext uri="{FF2B5EF4-FFF2-40B4-BE49-F238E27FC236}">
                <a16:creationId xmlns:a16="http://schemas.microsoft.com/office/drawing/2014/main" id="{6676A637-23CD-F1DA-E72E-2E386E786C04}"/>
              </a:ext>
            </a:extLst>
          </p:cNvPr>
          <p:cNvSpPr txBox="1"/>
          <p:nvPr/>
        </p:nvSpPr>
        <p:spPr>
          <a:xfrm>
            <a:off x="7315943" y="3678130"/>
            <a:ext cx="10322499" cy="5416868"/>
          </a:xfrm>
          <a:prstGeom prst="rect">
            <a:avLst/>
          </a:prstGeom>
        </p:spPr>
        <p:txBody>
          <a:bodyPr wrap="square" lIns="0" tIns="0" rIns="0" bIns="0" rtlCol="0" anchor="t">
            <a:spAutoFit/>
          </a:bodyPr>
          <a:lstStyle/>
          <a:p>
            <a:pPr lvl="1" algn="ctr">
              <a:spcBef>
                <a:spcPct val="0"/>
              </a:spcBef>
            </a:pPr>
            <a:r>
              <a:rPr lang="en-US" sz="8800" dirty="0"/>
              <a:t>Jesus said to him, “I promise you that today you will be in Paradise with me.”</a:t>
            </a:r>
            <a:endParaRPr lang="en-US" sz="400000" dirty="0">
              <a:solidFill>
                <a:srgbClr val="221D1A"/>
              </a:solidFill>
              <a:latin typeface="Nunito" pitchFamily="2" charset="0"/>
              <a:ea typeface="Childling"/>
              <a:cs typeface="Childling"/>
              <a:sym typeface="Childling"/>
            </a:endParaRPr>
          </a:p>
        </p:txBody>
      </p:sp>
      <p:pic>
        <p:nvPicPr>
          <p:cNvPr id="9218" name="Picture 2" descr="Jesus answered him, ‘Today you will be with me in Paradise!’ – Slide 28">
            <a:extLst>
              <a:ext uri="{FF2B5EF4-FFF2-40B4-BE49-F238E27FC236}">
                <a16:creationId xmlns:a16="http://schemas.microsoft.com/office/drawing/2014/main" id="{8634324B-66DA-D531-6DB1-C6DD790796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42" y="3271679"/>
            <a:ext cx="7764425" cy="5823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08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262129" y="2987791"/>
            <a:ext cx="9379901" cy="4732642"/>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•Yellow Paper</a:t>
            </a:r>
          </a:p>
          <a:p>
            <a:pPr>
              <a:lnSpc>
                <a:spcPts val="5271"/>
              </a:lnSpc>
            </a:pPr>
            <a:r>
              <a:rPr lang="en-US" sz="3765" spc="112" dirty="0">
                <a:solidFill>
                  <a:srgbClr val="5A3114"/>
                </a:solidFill>
                <a:latin typeface="Nunito"/>
                <a:ea typeface="Nunito"/>
                <a:cs typeface="Nunito"/>
                <a:sym typeface="Nunito"/>
              </a:rPr>
              <a:t>•Pencil</a:t>
            </a:r>
          </a:p>
          <a:p>
            <a:pPr>
              <a:lnSpc>
                <a:spcPts val="5271"/>
              </a:lnSpc>
            </a:pPr>
            <a:r>
              <a:rPr lang="en-US" sz="3765" spc="112" dirty="0">
                <a:solidFill>
                  <a:srgbClr val="5A3114"/>
                </a:solidFill>
                <a:latin typeface="Nunito"/>
                <a:ea typeface="Nunito"/>
                <a:cs typeface="Nunito"/>
                <a:sym typeface="Nunito"/>
              </a:rPr>
              <a:t>•Coloring Materials</a:t>
            </a:r>
          </a:p>
          <a:p>
            <a:pPr>
              <a:lnSpc>
                <a:spcPts val="5271"/>
              </a:lnSpc>
            </a:pPr>
            <a:r>
              <a:rPr lang="en-US" sz="3765" spc="112" dirty="0">
                <a:solidFill>
                  <a:srgbClr val="5A3114"/>
                </a:solidFill>
                <a:latin typeface="Nunito"/>
                <a:ea typeface="Nunito"/>
                <a:cs typeface="Nunito"/>
                <a:sym typeface="Nunito"/>
              </a:rPr>
              <a:t>•Scissors</a:t>
            </a:r>
          </a:p>
          <a:p>
            <a:pPr>
              <a:lnSpc>
                <a:spcPts val="5271"/>
              </a:lnSpc>
            </a:pPr>
            <a:r>
              <a:rPr lang="en-US" sz="3765" spc="112" dirty="0">
                <a:solidFill>
                  <a:srgbClr val="5A3114"/>
                </a:solidFill>
                <a:latin typeface="Nunito"/>
                <a:ea typeface="Nunito"/>
                <a:cs typeface="Nunito"/>
                <a:sym typeface="Nunito"/>
              </a:rPr>
              <a:t>•Glue</a:t>
            </a:r>
          </a:p>
          <a:p>
            <a:pPr>
              <a:lnSpc>
                <a:spcPts val="5271"/>
              </a:lnSpc>
            </a:pPr>
            <a:endParaRPr lang="en-US" sz="3765" spc="112" dirty="0">
              <a:solidFill>
                <a:srgbClr val="5A3114"/>
              </a:solidFill>
              <a:latin typeface="Nunito"/>
              <a:ea typeface="Nunito"/>
              <a:cs typeface="Nunito"/>
              <a:sym typeface="Nunito"/>
            </a:endParaRPr>
          </a:p>
        </p:txBody>
      </p:sp>
      <p:sp>
        <p:nvSpPr>
          <p:cNvPr id="7" name="TextBox 7"/>
          <p:cNvSpPr txBox="1"/>
          <p:nvPr/>
        </p:nvSpPr>
        <p:spPr>
          <a:xfrm>
            <a:off x="1037399" y="342900"/>
            <a:ext cx="11230801" cy="2644891"/>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“Crown of the True King” Craft</a:t>
            </a:r>
          </a:p>
        </p:txBody>
      </p:sp>
      <p:pic>
        <p:nvPicPr>
          <p:cNvPr id="10242" name="Picture 2" descr="Paper Crown | Kids' Crafts | Fun Craft ...">
            <a:extLst>
              <a:ext uri="{FF2B5EF4-FFF2-40B4-BE49-F238E27FC236}">
                <a16:creationId xmlns:a16="http://schemas.microsoft.com/office/drawing/2014/main" id="{11D16D99-6DD1-A768-4DB7-329E9E8300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0800" y="2935426"/>
            <a:ext cx="7269275" cy="48373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3232" y="2884355"/>
            <a:ext cx="11735632" cy="2616101"/>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t>Cut long strips of yellow paper to make a crown.</a:t>
            </a:r>
          </a:p>
          <a:p>
            <a:pPr marL="755651" lvl="1" indent="-377825" algn="just">
              <a:lnSpc>
                <a:spcPts val="5110"/>
              </a:lnSpc>
              <a:buAutoNum type="arabicPeriod"/>
            </a:pPr>
            <a:r>
              <a:rPr lang="en-US" sz="4400" dirty="0"/>
              <a:t>Let the kids decorate by coloring hearts, circles, and diamond.</a:t>
            </a:r>
          </a:p>
          <a:p>
            <a:pPr marL="755651" lvl="1" indent="-377825" algn="just">
              <a:lnSpc>
                <a:spcPts val="5110"/>
              </a:lnSpc>
              <a:buAutoNum type="arabicPeriod"/>
            </a:pPr>
            <a:r>
              <a:rPr lang="en-PH" sz="4400" dirty="0"/>
              <a:t>Write the word “Christ the King”</a:t>
            </a:r>
            <a:endParaRPr lang="en-US" sz="4400" dirty="0"/>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a:solidFill>
                  <a:srgbClr val="5A3114"/>
                </a:solidFill>
                <a:latin typeface="Porcelain"/>
                <a:ea typeface="Porcelain"/>
                <a:cs typeface="Porcelain"/>
                <a:sym typeface="Porcelain"/>
              </a:rPr>
              <a:t>Instructions:</a:t>
            </a:r>
          </a:p>
        </p:txBody>
      </p:sp>
      <p:pic>
        <p:nvPicPr>
          <p:cNvPr id="11266" name="Picture 2" descr="Paper Crown | Kids' Crafts | Fun Craft ...">
            <a:extLst>
              <a:ext uri="{FF2B5EF4-FFF2-40B4-BE49-F238E27FC236}">
                <a16:creationId xmlns:a16="http://schemas.microsoft.com/office/drawing/2014/main" id="{5B1206AF-7AD8-BD53-374C-F582CF53A9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93470" y="3234841"/>
            <a:ext cx="5564342" cy="37028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4431983"/>
          </a:xfrm>
          <a:prstGeom prst="rect">
            <a:avLst/>
          </a:prstGeom>
        </p:spPr>
        <p:txBody>
          <a:bodyPr lIns="0" tIns="0" rIns="0" bIns="0" rtlCol="0" anchor="t">
            <a:spAutoFit/>
          </a:bodyPr>
          <a:lstStyle/>
          <a:p>
            <a:r>
              <a:rPr lang="en-US" sz="4800" b="1" dirty="0"/>
              <a:t>Jesus, our loving King,</a:t>
            </a:r>
            <a:br>
              <a:rPr lang="en-US" sz="4800" dirty="0"/>
            </a:br>
            <a:r>
              <a:rPr lang="en-US" sz="4800" dirty="0"/>
              <a:t>thank You for Your mercy and love.</a:t>
            </a:r>
            <a:br>
              <a:rPr lang="en-US" sz="4800" dirty="0"/>
            </a:br>
            <a:r>
              <a:rPr lang="en-US" sz="4800" dirty="0"/>
              <a:t>Help us follow You,</a:t>
            </a:r>
            <a:br>
              <a:rPr lang="en-US" sz="4800" dirty="0"/>
            </a:br>
            <a:r>
              <a:rPr lang="en-US" sz="4800" dirty="0"/>
              <a:t>be kind to others,</a:t>
            </a:r>
            <a:br>
              <a:rPr lang="en-US" sz="4800" dirty="0"/>
            </a:br>
            <a:r>
              <a:rPr lang="en-US" sz="4800" dirty="0"/>
              <a:t>and stay close to You every day.</a:t>
            </a:r>
          </a:p>
          <a:p>
            <a:r>
              <a:rPr lang="en-US" sz="4800" b="1" dirty="0"/>
              <a:t>Amen.</a:t>
            </a:r>
            <a:endParaRPr lang="en-US" sz="4800" dirty="0"/>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TotalTime>
  <Words>373</Words>
  <Application>Microsoft Office PowerPoint</Application>
  <PresentationFormat>Custom</PresentationFormat>
  <Paragraphs>48</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Arial</vt:lpstr>
      <vt:lpstr>Nunito</vt:lpstr>
      <vt:lpstr>Porcelain</vt:lpstr>
      <vt:lpstr>Canva Sans Bold</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Christian Reganit</cp:lastModifiedBy>
  <cp:revision>17</cp:revision>
  <dcterms:created xsi:type="dcterms:W3CDTF">2006-08-16T00:00:00Z</dcterms:created>
  <dcterms:modified xsi:type="dcterms:W3CDTF">2025-11-19T06:50:10Z</dcterms:modified>
  <dc:identifier>DAGsAzmq0Hg</dc:identifier>
</cp:coreProperties>
</file>