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21"/>
  </p:notesMasterIdLst>
  <p:sldIdLst>
    <p:sldId id="256" r:id="rId2"/>
    <p:sldId id="257" r:id="rId3"/>
    <p:sldId id="292" r:id="rId4"/>
    <p:sldId id="259" r:id="rId5"/>
    <p:sldId id="260" r:id="rId6"/>
    <p:sldId id="261" r:id="rId7"/>
    <p:sldId id="262" r:id="rId8"/>
    <p:sldId id="263" r:id="rId9"/>
    <p:sldId id="264" r:id="rId10"/>
    <p:sldId id="289" r:id="rId11"/>
    <p:sldId id="290" r:id="rId12"/>
    <p:sldId id="291" r:id="rId13"/>
    <p:sldId id="270" r:id="rId14"/>
    <p:sldId id="271" r:id="rId15"/>
    <p:sldId id="287" r:id="rId16"/>
    <p:sldId id="288" r:id="rId17"/>
    <p:sldId id="274" r:id="rId18"/>
    <p:sldId id="293" r:id="rId19"/>
    <p:sldId id="275" r:id="rId20"/>
  </p:sldIdLst>
  <p:sldSz cx="18288000" cy="10287000"/>
  <p:notesSz cx="6858000" cy="9144000"/>
  <p:embeddedFontLst>
    <p:embeddedFont>
      <p:font typeface="Arial Black" panose="020B0A04020102020204" pitchFamily="34" charset="0"/>
      <p:bold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2193" userDrawn="1">
          <p15:clr>
            <a:srgbClr val="A4A3A4"/>
          </p15:clr>
        </p15:guide>
        <p15:guide id="2" pos="285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A500"/>
    <a:srgbClr val="1F911F"/>
    <a:srgbClr val="1B5F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1" autoAdjust="0"/>
    <p:restoredTop sz="80125" autoAdjust="0"/>
  </p:normalViewPr>
  <p:slideViewPr>
    <p:cSldViewPr snapToGrid="0" showGuides="1">
      <p:cViewPr varScale="1">
        <p:scale>
          <a:sx n="38" d="100"/>
          <a:sy n="38" d="100"/>
        </p:scale>
        <p:origin x="528" y="72"/>
      </p:cViewPr>
      <p:guideLst>
        <p:guide orient="horz" pos="2193"/>
        <p:guide pos="285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1" name="Google Shape;141;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lang="en-US"/>
          </a:p>
        </p:txBody>
      </p:sp>
    </p:spTree>
    <p:extLst>
      <p:ext uri="{BB962C8B-B14F-4D97-AF65-F5344CB8AC3E}">
        <p14:creationId xmlns:p14="http://schemas.microsoft.com/office/powerpoint/2010/main" val="3795370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1" name="Google Shape;141;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lang="en-US"/>
          </a:p>
        </p:txBody>
      </p:sp>
    </p:spTree>
    <p:extLst>
      <p:ext uri="{BB962C8B-B14F-4D97-AF65-F5344CB8AC3E}">
        <p14:creationId xmlns:p14="http://schemas.microsoft.com/office/powerpoint/2010/main" val="1182749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3" name="Google Shape;20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0" name="Google Shape;210;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2280ccaaf60_2_2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g2280ccaaf60_2_29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5" name="Google Shape;265;g2280ccaaf60_2_29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15</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149042c220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g2149042c220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4" name="Google Shape;274;g2149042c220_0_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16</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2280ccaaf60_2_3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g2280ccaaf60_2_30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3" name="Google Shape;283;g2280ccaaf60_2_30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17</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a:extLst>
            <a:ext uri="{FF2B5EF4-FFF2-40B4-BE49-F238E27FC236}">
              <a16:creationId xmlns:a16="http://schemas.microsoft.com/office/drawing/2014/main" id="{FA189166-DFFD-4FB5-F6F3-B8489696E92D}"/>
            </a:ext>
          </a:extLst>
        </p:cNvPr>
        <p:cNvGrpSpPr/>
        <p:nvPr/>
      </p:nvGrpSpPr>
      <p:grpSpPr>
        <a:xfrm>
          <a:off x="0" y="0"/>
          <a:ext cx="0" cy="0"/>
          <a:chOff x="0" y="0"/>
          <a:chExt cx="0" cy="0"/>
        </a:xfrm>
      </p:grpSpPr>
      <p:sp>
        <p:nvSpPr>
          <p:cNvPr id="90" name="Google Shape;90;p2:notes">
            <a:extLst>
              <a:ext uri="{FF2B5EF4-FFF2-40B4-BE49-F238E27FC236}">
                <a16:creationId xmlns:a16="http://schemas.microsoft.com/office/drawing/2014/main" id="{93C299B7-807A-3F31-7947-15C2E563C5A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2:notes">
            <a:extLst>
              <a:ext uri="{FF2B5EF4-FFF2-40B4-BE49-F238E27FC236}">
                <a16:creationId xmlns:a16="http://schemas.microsoft.com/office/drawing/2014/main" id="{23E43986-BE59-C108-8C63-040F5E36A8D5}"/>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 name="Google Shape;92;p2:notes">
            <a:extLst>
              <a:ext uri="{FF2B5EF4-FFF2-40B4-BE49-F238E27FC236}">
                <a16:creationId xmlns:a16="http://schemas.microsoft.com/office/drawing/2014/main" id="{EB918E8B-6733-7AED-300C-30E14D0B517D}"/>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t>18</a:t>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13127172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4" name="Google Shape;24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 name="Google Shape;92;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t>2</a:t>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7" name="Google Shape;10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panose="020F0502020204030204"/>
              <a:buNone/>
            </a:pPr>
            <a:endParaRPr/>
          </a:p>
        </p:txBody>
      </p:sp>
      <p:sp>
        <p:nvSpPr>
          <p:cNvPr id="115" name="Google Shape;11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dirty="0"/>
          </a:p>
        </p:txBody>
      </p:sp>
      <p:sp>
        <p:nvSpPr>
          <p:cNvPr id="122" name="Google Shape;12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1" name="Google Shape;131;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1" name="Google Shape;141;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1" name="Google Shape;141;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6"/>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7"/>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7"/>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 name="Google Shape;22;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2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8" name="Google Shape;28;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panose="020F0502020204030204"/>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1"/>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31"/>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panose="020F0502020204030204"/>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2"/>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32"/>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32"/>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32"/>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4"/>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4"/>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3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5"/>
          <p:cNvSpPr>
            <a:spLocks noGrp="1"/>
          </p:cNvSpPr>
          <p:nvPr>
            <p:ph type="pic" idx="2"/>
          </p:nvPr>
        </p:nvSpPr>
        <p:spPr>
          <a:xfrm>
            <a:off x="1792288" y="612775"/>
            <a:ext cx="5486400" cy="4114800"/>
          </a:xfrm>
          <a:prstGeom prst="rect">
            <a:avLst/>
          </a:prstGeom>
          <a:noFill/>
          <a:ln>
            <a:noFill/>
          </a:ln>
        </p:spPr>
      </p:sp>
      <p:sp>
        <p:nvSpPr>
          <p:cNvPr id="68" name="Google Shape;68;p3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E9D8"/>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p>
        </p:txBody>
      </p:sp>
      <p:sp>
        <p:nvSpPr>
          <p:cNvPr id="11" name="Google Shape;11;p2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2" name="Google Shape;12;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3" name="Google Shape;13;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4" name="Google Shape;14;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descr="A logo with a cross in a square&#10;&#10;Description automatically generated"/>
          <p:cNvPicPr preferRelativeResize="0"/>
          <p:nvPr/>
        </p:nvPicPr>
        <p:blipFill rotWithShape="1">
          <a:blip r:embed="rId3"/>
          <a:srcRect/>
          <a:stretch>
            <a:fillRect/>
          </a:stretch>
        </p:blipFill>
        <p:spPr>
          <a:xfrm>
            <a:off x="0" y="0"/>
            <a:ext cx="18288000" cy="10287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2A500"/>
        </a:solidFill>
        <a:effectLst/>
      </p:bgPr>
    </p:bg>
    <p:spTree>
      <p:nvGrpSpPr>
        <p:cNvPr id="1" name="Shape 142"/>
        <p:cNvGrpSpPr/>
        <p:nvPr/>
      </p:nvGrpSpPr>
      <p:grpSpPr>
        <a:xfrm>
          <a:off x="0" y="0"/>
          <a:ext cx="0" cy="0"/>
          <a:chOff x="0" y="0"/>
          <a:chExt cx="0" cy="0"/>
        </a:xfrm>
      </p:grpSpPr>
      <p:grpSp>
        <p:nvGrpSpPr>
          <p:cNvPr id="143" name="Google Shape;143;p20"/>
          <p:cNvGrpSpPr/>
          <p:nvPr/>
        </p:nvGrpSpPr>
        <p:grpSpPr>
          <a:xfrm>
            <a:off x="684530" y="1537970"/>
            <a:ext cx="6678930" cy="7211060"/>
            <a:chOff x="998174" y="90708"/>
            <a:chExt cx="5921332" cy="7211060"/>
          </a:xfrm>
        </p:grpSpPr>
        <p:sp>
          <p:nvSpPr>
            <p:cNvPr id="144" name="Google Shape;144;p20"/>
            <p:cNvSpPr/>
            <p:nvPr/>
          </p:nvSpPr>
          <p:spPr>
            <a:xfrm>
              <a:off x="998174" y="90708"/>
              <a:ext cx="1214400" cy="8574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PH" sz="5000" b="1" dirty="0">
                  <a:solidFill>
                    <a:schemeClr val="lt1"/>
                  </a:solidFill>
                  <a:latin typeface="Arial Black" panose="020B0A04020102020204"/>
                  <a:ea typeface="Arial Black" panose="020B0A04020102020204"/>
                  <a:cs typeface="Arial Black" panose="020B0A04020102020204"/>
                  <a:sym typeface="Arial Black" panose="020B0A04020102020204"/>
                </a:rPr>
                <a:t>27</a:t>
              </a:r>
              <a:endParaRPr lang="en-PH"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45" name="Google Shape;145;p20"/>
            <p:cNvSpPr txBox="1"/>
            <p:nvPr/>
          </p:nvSpPr>
          <p:spPr>
            <a:xfrm>
              <a:off x="1039271" y="1392458"/>
              <a:ext cx="5880235" cy="5909310"/>
            </a:xfrm>
            <a:prstGeom prst="rect">
              <a:avLst/>
            </a:prstGeom>
            <a:noFill/>
            <a:ln>
              <a:noFill/>
            </a:ln>
          </p:spPr>
          <p:txBody>
            <a:bodyPr spcFirstLastPara="1" wrap="square" lIns="0" tIns="0" rIns="0" bIns="0" anchor="t" anchorCtr="0">
              <a:spAutoFit/>
            </a:bodyPr>
            <a:lstStyle/>
            <a:p>
              <a:r>
                <a:rPr lang="en-US" sz="4800" b="0" i="0" dirty="0">
                  <a:solidFill>
                    <a:schemeClr val="bg1"/>
                  </a:solidFill>
                  <a:effectLst/>
                  <a:latin typeface="Arial Black" panose="020B0A04020102020204" pitchFamily="34" charset="0"/>
                </a:rPr>
                <a:t>“Peace is what I leave with you; it is my own peace that I give you. I do not give it as the world does. Do not be worried and upset; do not be afraid.</a:t>
              </a:r>
              <a:endParaRPr lang="en-US" altLang="en-US" sz="4000" b="1" dirty="0">
                <a:solidFill>
                  <a:schemeClr val="bg1"/>
                </a:solidFill>
                <a:latin typeface="Arial Black" panose="020B0A04020102020204" pitchFamily="34" charset="0"/>
              </a:endParaRPr>
            </a:p>
          </p:txBody>
        </p:sp>
      </p:grpSp>
      <p:pic>
        <p:nvPicPr>
          <p:cNvPr id="2" name="Picture 1"/>
          <p:cNvPicPr/>
          <p:nvPr/>
        </p:nvPicPr>
        <p:blipFill>
          <a:blip r:embed="rId3"/>
          <a:stretch>
            <a:fillRect/>
          </a:stretch>
        </p:blipFill>
        <p:spPr>
          <a:xfrm>
            <a:off x="7849870" y="1327150"/>
            <a:ext cx="9753600" cy="73152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2A500"/>
        </a:solidFill>
        <a:effectLst/>
      </p:bgPr>
    </p:bg>
    <p:spTree>
      <p:nvGrpSpPr>
        <p:cNvPr id="1" name="Shape 142"/>
        <p:cNvGrpSpPr/>
        <p:nvPr/>
      </p:nvGrpSpPr>
      <p:grpSpPr>
        <a:xfrm>
          <a:off x="0" y="0"/>
          <a:ext cx="0" cy="0"/>
          <a:chOff x="0" y="0"/>
          <a:chExt cx="0" cy="0"/>
        </a:xfrm>
      </p:grpSpPr>
      <p:grpSp>
        <p:nvGrpSpPr>
          <p:cNvPr id="143" name="Google Shape;143;p20"/>
          <p:cNvGrpSpPr/>
          <p:nvPr/>
        </p:nvGrpSpPr>
        <p:grpSpPr>
          <a:xfrm>
            <a:off x="1129373" y="1784191"/>
            <a:ext cx="6678930" cy="6718618"/>
            <a:chOff x="998174" y="90708"/>
            <a:chExt cx="5921332" cy="6718618"/>
          </a:xfrm>
        </p:grpSpPr>
        <p:sp>
          <p:nvSpPr>
            <p:cNvPr id="144" name="Google Shape;144;p20"/>
            <p:cNvSpPr/>
            <p:nvPr/>
          </p:nvSpPr>
          <p:spPr>
            <a:xfrm>
              <a:off x="998174" y="90708"/>
              <a:ext cx="1214400" cy="8574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PH"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28</a:t>
              </a:r>
            </a:p>
          </p:txBody>
        </p:sp>
        <p:sp>
          <p:nvSpPr>
            <p:cNvPr id="145" name="Google Shape;145;p20"/>
            <p:cNvSpPr txBox="1"/>
            <p:nvPr/>
          </p:nvSpPr>
          <p:spPr>
            <a:xfrm>
              <a:off x="1039271" y="1392458"/>
              <a:ext cx="5880235" cy="5416868"/>
            </a:xfrm>
            <a:prstGeom prst="rect">
              <a:avLst/>
            </a:prstGeom>
            <a:noFill/>
            <a:ln>
              <a:noFill/>
            </a:ln>
          </p:spPr>
          <p:txBody>
            <a:bodyPr spcFirstLastPara="1" wrap="square" lIns="0" tIns="0" rIns="0" bIns="0" anchor="t" anchorCtr="0">
              <a:spAutoFit/>
            </a:bodyPr>
            <a:lstStyle/>
            <a:p>
              <a:r>
                <a:rPr lang="en-US" sz="4400" b="0" i="0" dirty="0">
                  <a:solidFill>
                    <a:schemeClr val="bg1"/>
                  </a:solidFill>
                  <a:effectLst/>
                  <a:latin typeface="Arial Black" panose="020B0A04020102020204" pitchFamily="34" charset="0"/>
                </a:rPr>
                <a:t>You heard me say to you, ‘I am leaving, but I will come back to you.’ If you loved me, you would be glad that I am going to the Father; for he is greater than I.</a:t>
              </a:r>
              <a:endParaRPr lang="en-US" altLang="en-US" sz="2800" b="1" dirty="0">
                <a:solidFill>
                  <a:schemeClr val="bg1"/>
                </a:solidFill>
                <a:latin typeface="Arial Black" panose="020B0A04020102020204" pitchFamily="34" charset="0"/>
              </a:endParaRPr>
            </a:p>
          </p:txBody>
        </p:sp>
      </p:grpSp>
      <p:pic>
        <p:nvPicPr>
          <p:cNvPr id="6146" name="Picture 2" descr="The Cross">
            <a:extLst>
              <a:ext uri="{FF2B5EF4-FFF2-40B4-BE49-F238E27FC236}">
                <a16:creationId xmlns:a16="http://schemas.microsoft.com/office/drawing/2014/main" id="{5B8D4652-9B8A-D13C-B3A4-5CB0424718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8133" y="1069256"/>
            <a:ext cx="7649218" cy="7218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8796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2A500"/>
        </a:solidFill>
        <a:effectLst/>
      </p:bgPr>
    </p:bg>
    <p:spTree>
      <p:nvGrpSpPr>
        <p:cNvPr id="1" name="Shape 142"/>
        <p:cNvGrpSpPr/>
        <p:nvPr/>
      </p:nvGrpSpPr>
      <p:grpSpPr>
        <a:xfrm>
          <a:off x="0" y="0"/>
          <a:ext cx="0" cy="0"/>
          <a:chOff x="0" y="0"/>
          <a:chExt cx="0" cy="0"/>
        </a:xfrm>
      </p:grpSpPr>
      <p:grpSp>
        <p:nvGrpSpPr>
          <p:cNvPr id="143" name="Google Shape;143;p20"/>
          <p:cNvGrpSpPr/>
          <p:nvPr/>
        </p:nvGrpSpPr>
        <p:grpSpPr>
          <a:xfrm>
            <a:off x="1228227" y="1691411"/>
            <a:ext cx="6678930" cy="6287730"/>
            <a:chOff x="998174" y="90708"/>
            <a:chExt cx="5921332" cy="6287730"/>
          </a:xfrm>
        </p:grpSpPr>
        <p:sp>
          <p:nvSpPr>
            <p:cNvPr id="144" name="Google Shape;144;p20"/>
            <p:cNvSpPr/>
            <p:nvPr/>
          </p:nvSpPr>
          <p:spPr>
            <a:xfrm>
              <a:off x="998174" y="90708"/>
              <a:ext cx="1214400" cy="8574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PH"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29</a:t>
              </a:r>
            </a:p>
          </p:txBody>
        </p:sp>
        <p:sp>
          <p:nvSpPr>
            <p:cNvPr id="145" name="Google Shape;145;p20"/>
            <p:cNvSpPr txBox="1"/>
            <p:nvPr/>
          </p:nvSpPr>
          <p:spPr>
            <a:xfrm>
              <a:off x="1039271" y="1392458"/>
              <a:ext cx="5880235" cy="4985980"/>
            </a:xfrm>
            <a:prstGeom prst="rect">
              <a:avLst/>
            </a:prstGeom>
            <a:noFill/>
            <a:ln>
              <a:noFill/>
            </a:ln>
          </p:spPr>
          <p:txBody>
            <a:bodyPr spcFirstLastPara="1" wrap="square" lIns="0" tIns="0" rIns="0" bIns="0" anchor="t" anchorCtr="0">
              <a:spAutoFit/>
            </a:bodyPr>
            <a:lstStyle/>
            <a:p>
              <a:r>
                <a:rPr lang="en-US" sz="5400" b="0" i="0" dirty="0">
                  <a:solidFill>
                    <a:schemeClr val="bg1"/>
                  </a:solidFill>
                  <a:effectLst/>
                  <a:latin typeface="Arial Black" panose="020B0A04020102020204" pitchFamily="34" charset="0"/>
                </a:rPr>
                <a:t>I have told you this now before it all happens, so that when it does happen, you will believe.</a:t>
              </a:r>
              <a:endParaRPr lang="en-US" altLang="en-US" sz="2800" b="1" dirty="0">
                <a:solidFill>
                  <a:schemeClr val="bg1"/>
                </a:solidFill>
                <a:latin typeface="Arial Black" panose="020B0A04020102020204" pitchFamily="34" charset="0"/>
              </a:endParaRPr>
            </a:p>
          </p:txBody>
        </p:sp>
      </p:grpSp>
      <p:pic>
        <p:nvPicPr>
          <p:cNvPr id="7170" name="Picture 2" descr="3 Important Lessons From The Last Supper Jesus Had With His Disciples |  FaithPot">
            <a:extLst>
              <a:ext uri="{FF2B5EF4-FFF2-40B4-BE49-F238E27FC236}">
                <a16:creationId xmlns:a16="http://schemas.microsoft.com/office/drawing/2014/main" id="{CA920F97-CDA6-1EBC-66CA-5896145BEF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3914" y="1507524"/>
            <a:ext cx="8505859" cy="6471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1428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95959"/>
        </a:solidFill>
        <a:effectLst/>
      </p:bgPr>
    </p:bg>
    <p:spTree>
      <p:nvGrpSpPr>
        <p:cNvPr id="1" name="Shape 204"/>
        <p:cNvGrpSpPr/>
        <p:nvPr/>
      </p:nvGrpSpPr>
      <p:grpSpPr>
        <a:xfrm>
          <a:off x="0" y="0"/>
          <a:ext cx="0" cy="0"/>
          <a:chOff x="0" y="0"/>
          <a:chExt cx="0" cy="0"/>
        </a:xfrm>
      </p:grpSpPr>
      <p:sp>
        <p:nvSpPr>
          <p:cNvPr id="205" name="Google Shape;205;p17"/>
          <p:cNvSpPr txBox="1"/>
          <p:nvPr/>
        </p:nvSpPr>
        <p:spPr>
          <a:xfrm>
            <a:off x="1464415" y="2191172"/>
            <a:ext cx="15359170"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a:solidFill>
                  <a:srgbClr val="FFC000"/>
                </a:solidFill>
                <a:latin typeface="Arial" panose="020B0604020202020204"/>
                <a:ea typeface="Arial" panose="020B0604020202020204"/>
                <a:cs typeface="Arial" panose="020B0604020202020204"/>
                <a:sym typeface="Arial" panose="020B0604020202020204"/>
              </a:rPr>
              <a:t>Leader: </a:t>
            </a: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The Gospel of the Lord.</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6" name="Google Shape;206;p17"/>
          <p:cNvSpPr txBox="1"/>
          <p:nvPr/>
        </p:nvSpPr>
        <p:spPr>
          <a:xfrm>
            <a:off x="3251200" y="5142324"/>
            <a:ext cx="11785600" cy="246221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a:solidFill>
                  <a:srgbClr val="FFC000"/>
                </a:solidFill>
                <a:latin typeface="Arial" panose="020B0604020202020204"/>
                <a:ea typeface="Arial" panose="020B0604020202020204"/>
                <a:cs typeface="Arial" panose="020B0604020202020204"/>
                <a:sym typeface="Arial" panose="020B0604020202020204"/>
              </a:rPr>
              <a:t>All: </a:t>
            </a: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Praise to You,</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4800"/>
              <a:buFont typeface="Arial" panose="020B0604020202020204"/>
              <a:buNone/>
            </a:pP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       Lord Jesus Christ.</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11"/>
        <p:cNvGrpSpPr/>
        <p:nvPr/>
      </p:nvGrpSpPr>
      <p:grpSpPr>
        <a:xfrm>
          <a:off x="0" y="0"/>
          <a:ext cx="0" cy="0"/>
          <a:chOff x="0" y="0"/>
          <a:chExt cx="0" cy="0"/>
        </a:xfrm>
      </p:grpSpPr>
      <p:grpSp>
        <p:nvGrpSpPr>
          <p:cNvPr id="212" name="Google Shape;212;p18"/>
          <p:cNvGrpSpPr/>
          <p:nvPr/>
        </p:nvGrpSpPr>
        <p:grpSpPr>
          <a:xfrm>
            <a:off x="1952004" y="1768719"/>
            <a:ext cx="14383992" cy="6749561"/>
            <a:chOff x="2800612" y="3235568"/>
            <a:chExt cx="13353788" cy="5413131"/>
          </a:xfrm>
        </p:grpSpPr>
        <p:pic>
          <p:nvPicPr>
            <p:cNvPr id="213" name="Google Shape;213;p18"/>
            <p:cNvPicPr preferRelativeResize="0"/>
            <p:nvPr/>
          </p:nvPicPr>
          <p:blipFill rotWithShape="1">
            <a:blip r:embed="rId3"/>
            <a:srcRect t="22784"/>
            <a:stretch>
              <a:fillRect/>
            </a:stretch>
          </p:blipFill>
          <p:spPr>
            <a:xfrm>
              <a:off x="9144000" y="3235568"/>
              <a:ext cx="7010400" cy="5413131"/>
            </a:xfrm>
            <a:prstGeom prst="rect">
              <a:avLst/>
            </a:prstGeom>
            <a:noFill/>
            <a:ln>
              <a:noFill/>
            </a:ln>
          </p:spPr>
        </p:pic>
        <p:sp>
          <p:nvSpPr>
            <p:cNvPr id="214" name="Google Shape;214;p18"/>
            <p:cNvSpPr txBox="1"/>
            <p:nvPr/>
          </p:nvSpPr>
          <p:spPr>
            <a:xfrm>
              <a:off x="2800612" y="4483321"/>
              <a:ext cx="5636724" cy="270843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400"/>
                <a:buFont typeface="Arial" panose="020B0604020202020204"/>
                <a:buNone/>
              </a:pPr>
              <a:r>
                <a:rPr lang="en-US" sz="8800" b="1" i="0" u="none" strike="noStrike" cap="none" dirty="0">
                  <a:solidFill>
                    <a:schemeClr val="lt1"/>
                  </a:solidFill>
                  <a:latin typeface="Arial" panose="020B0604020202020204"/>
                  <a:ea typeface="Arial" panose="020B0604020202020204"/>
                  <a:cs typeface="Arial" panose="020B0604020202020204"/>
                  <a:sym typeface="Arial" panose="020B0604020202020204"/>
                </a:rPr>
                <a:t>GOSPEL</a:t>
              </a:r>
              <a:br>
                <a:rPr lang="en-US" sz="8800" b="1" i="0" u="none" strike="noStrike" cap="none" dirty="0">
                  <a:solidFill>
                    <a:schemeClr val="lt1"/>
                  </a:solidFill>
                  <a:latin typeface="Arial" panose="020B0604020202020204"/>
                  <a:ea typeface="Arial" panose="020B0604020202020204"/>
                  <a:cs typeface="Arial" panose="020B0604020202020204"/>
                  <a:sym typeface="Arial" panose="020B0604020202020204"/>
                </a:rPr>
              </a:br>
              <a:r>
                <a:rPr lang="en-US" sz="8800" b="1" i="0" u="none" strike="noStrike" cap="none" dirty="0">
                  <a:solidFill>
                    <a:schemeClr val="lt1"/>
                  </a:solidFill>
                  <a:latin typeface="Arial" panose="020B0604020202020204"/>
                  <a:ea typeface="Arial" panose="020B0604020202020204"/>
                  <a:cs typeface="Arial" panose="020B0604020202020204"/>
                  <a:sym typeface="Arial" panose="020B0604020202020204"/>
                </a:rPr>
                <a:t>MESSAGE</a:t>
              </a:r>
              <a:endParaRPr sz="88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3"/>
          <p:cNvSpPr/>
          <p:nvPr/>
        </p:nvSpPr>
        <p:spPr>
          <a:xfrm>
            <a:off x="1006950" y="1524000"/>
            <a:ext cx="5218800" cy="1440000"/>
          </a:xfrm>
          <a:prstGeom prst="rect">
            <a:avLst/>
          </a:prstGeom>
          <a:solidFill>
            <a:schemeClr val="dk2"/>
          </a:solidFill>
          <a:ln>
            <a:noFill/>
          </a:ln>
        </p:spPr>
        <p:txBody>
          <a:bodyPr spcFirstLastPara="1" wrap="square" lIns="91450" tIns="45700" rIns="91450" bIns="45700" anchor="t" anchorCtr="0">
            <a:noAutofit/>
          </a:bodyPr>
          <a:lstStyle/>
          <a:p>
            <a:r>
              <a:rPr lang="en-GB" sz="4000" dirty="0">
                <a:solidFill>
                  <a:schemeClr val="lt1"/>
                </a:solidFill>
                <a:latin typeface="Arial Black" panose="020B0A04020102020204"/>
                <a:ea typeface="Arial Black" panose="020B0A04020102020204"/>
                <a:cs typeface="Arial Black" panose="020B0A04020102020204"/>
                <a:sym typeface="Arial Black" panose="020B0A04020102020204"/>
              </a:rPr>
              <a:t>Activity:  </a:t>
            </a:r>
          </a:p>
          <a:p>
            <a:r>
              <a:rPr lang="en-PH" altLang="en-GB" sz="4000" dirty="0">
                <a:solidFill>
                  <a:schemeClr val="lt1"/>
                </a:solidFill>
                <a:latin typeface="Arial Black" panose="020B0A04020102020204"/>
                <a:ea typeface="Arial Black" panose="020B0A04020102020204"/>
                <a:cs typeface="Arial Black" panose="020B0A04020102020204"/>
                <a:sym typeface="Arial Black" panose="020B0A04020102020204"/>
              </a:rPr>
              <a:t>God’s Promises!</a:t>
            </a:r>
          </a:p>
        </p:txBody>
      </p:sp>
      <p:sp>
        <p:nvSpPr>
          <p:cNvPr id="268" name="Google Shape;268;p43"/>
          <p:cNvSpPr txBox="1"/>
          <p:nvPr/>
        </p:nvSpPr>
        <p:spPr>
          <a:xfrm>
            <a:off x="1500134" y="4081693"/>
            <a:ext cx="6768900" cy="769401"/>
          </a:xfrm>
          <a:prstGeom prst="rect">
            <a:avLst/>
          </a:prstGeom>
          <a:noFill/>
          <a:ln>
            <a:noFill/>
          </a:ln>
        </p:spPr>
        <p:txBody>
          <a:bodyPr spcFirstLastPara="1" wrap="square" lIns="91450" tIns="45700" rIns="91450" bIns="45700" anchor="t" anchorCtr="0">
            <a:spAutoFit/>
          </a:bodyPr>
          <a:lstStyle/>
          <a:p>
            <a:pPr marL="457200" indent="-177800">
              <a:buClr>
                <a:schemeClr val="lt1"/>
              </a:buClr>
              <a:buSzPts val="2200"/>
            </a:pPr>
            <a:endParaRPr sz="4400" b="1">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69" name="Google Shape;269;p43"/>
          <p:cNvSpPr txBox="1"/>
          <p:nvPr/>
        </p:nvSpPr>
        <p:spPr>
          <a:xfrm>
            <a:off x="1226270" y="3179706"/>
            <a:ext cx="7042800" cy="4431665"/>
          </a:xfrm>
          <a:prstGeom prst="rect">
            <a:avLst/>
          </a:prstGeom>
          <a:noFill/>
          <a:ln>
            <a:noFill/>
          </a:ln>
        </p:spPr>
        <p:txBody>
          <a:bodyPr spcFirstLastPara="1" wrap="square" lIns="0" tIns="0" rIns="0" bIns="0" anchor="t" anchorCtr="0">
            <a:spAutoFit/>
          </a:bodyPr>
          <a:lstStyle/>
          <a:p>
            <a:pPr marL="457200" indent="-457200">
              <a:lnSpc>
                <a:spcPct val="150000"/>
              </a:lnSpc>
              <a:buClr>
                <a:schemeClr val="dk1"/>
              </a:buClr>
              <a:buSzPts val="2200"/>
              <a:buFont typeface="Arial" panose="020B0604020202020204"/>
              <a:buChar char="•"/>
            </a:pPr>
            <a:r>
              <a:rPr lang="en-GB" sz="3200" dirty="0" err="1">
                <a:solidFill>
                  <a:schemeClr val="dk1"/>
                </a:solidFill>
                <a:latin typeface="Arial Black" panose="020B0A04020102020204"/>
                <a:ea typeface="Arial Black" panose="020B0A04020102020204"/>
                <a:cs typeface="Arial Black" panose="020B0A04020102020204"/>
                <a:sym typeface="Arial Black" panose="020B0A04020102020204"/>
              </a:rPr>
              <a:t>Colored</a:t>
            </a:r>
            <a:r>
              <a:rPr lang="en-GB" sz="3200" dirty="0">
                <a:solidFill>
                  <a:schemeClr val="dk1"/>
                </a:solidFill>
                <a:latin typeface="Arial Black" panose="020B0A04020102020204"/>
                <a:ea typeface="Arial Black" panose="020B0A04020102020204"/>
                <a:cs typeface="Arial Black" panose="020B0A04020102020204"/>
                <a:sym typeface="Arial Black" panose="020B0A04020102020204"/>
              </a:rPr>
              <a:t> Paper</a:t>
            </a:r>
          </a:p>
          <a:p>
            <a:pPr marL="457200" indent="-457200">
              <a:lnSpc>
                <a:spcPct val="150000"/>
              </a:lnSpc>
              <a:buClr>
                <a:schemeClr val="dk1"/>
              </a:buClr>
              <a:buSzPts val="2200"/>
              <a:buFont typeface="Arial" panose="020B0604020202020204"/>
              <a:buChar char="•"/>
            </a:pPr>
            <a:r>
              <a:rPr lang="en-PH" altLang="en-GB" sz="3200" dirty="0">
                <a:solidFill>
                  <a:schemeClr val="dk1"/>
                </a:solidFill>
                <a:latin typeface="Arial Black" panose="020B0A04020102020204"/>
                <a:ea typeface="Arial Black" panose="020B0A04020102020204"/>
                <a:cs typeface="Arial Black" panose="020B0A04020102020204"/>
                <a:sym typeface="Arial Black" panose="020B0A04020102020204"/>
              </a:rPr>
              <a:t>Paper plate</a:t>
            </a:r>
          </a:p>
          <a:p>
            <a:pPr marL="457200" indent="-457200">
              <a:lnSpc>
                <a:spcPct val="150000"/>
              </a:lnSpc>
              <a:buClr>
                <a:schemeClr val="dk1"/>
              </a:buClr>
              <a:buSzPts val="2200"/>
              <a:buFont typeface="Arial" panose="020B0604020202020204"/>
              <a:buChar char="•"/>
            </a:pPr>
            <a:r>
              <a:rPr lang="en-US" altLang="en-GB" sz="3200" dirty="0">
                <a:solidFill>
                  <a:schemeClr val="dk1"/>
                </a:solidFill>
                <a:latin typeface="Arial Black" panose="020B0A04020102020204"/>
                <a:ea typeface="Arial Black" panose="020B0A04020102020204"/>
                <a:cs typeface="Arial Black" panose="020B0A04020102020204"/>
                <a:sym typeface="Arial Black" panose="020B0A04020102020204"/>
              </a:rPr>
              <a:t>Cottons</a:t>
            </a:r>
            <a:endParaRPr sz="3200" dirty="0">
              <a:solidFill>
                <a:schemeClr val="dk1"/>
              </a:solidFill>
              <a:latin typeface="Arial Black" panose="020B0A04020102020204"/>
              <a:ea typeface="Arial Black" panose="020B0A04020102020204"/>
              <a:cs typeface="Arial Black" panose="020B0A04020102020204"/>
              <a:sym typeface="Arial Black" panose="020B0A04020102020204"/>
            </a:endParaRPr>
          </a:p>
          <a:p>
            <a:pPr marL="457200" indent="-457200">
              <a:lnSpc>
                <a:spcPct val="150000"/>
              </a:lnSpc>
              <a:buClr>
                <a:schemeClr val="dk1"/>
              </a:buClr>
              <a:buSzPts val="2200"/>
              <a:buFont typeface="Arial" panose="020B0604020202020204"/>
              <a:buChar char="•"/>
            </a:pPr>
            <a:r>
              <a:rPr lang="en-PH" sz="3200" dirty="0">
                <a:solidFill>
                  <a:schemeClr val="dk1"/>
                </a:solidFill>
                <a:latin typeface="Arial Black" panose="020B0A04020102020204"/>
                <a:ea typeface="Arial Black" panose="020B0A04020102020204"/>
                <a:cs typeface="Arial Black" panose="020B0A04020102020204"/>
                <a:sym typeface="Arial Black" panose="020B0A04020102020204"/>
              </a:rPr>
              <a:t>Markers</a:t>
            </a:r>
          </a:p>
          <a:p>
            <a:pPr marL="457200" indent="-457200">
              <a:lnSpc>
                <a:spcPct val="150000"/>
              </a:lnSpc>
              <a:buClr>
                <a:schemeClr val="dk1"/>
              </a:buClr>
              <a:buSzPts val="2200"/>
              <a:buFont typeface="Arial" panose="020B0604020202020204"/>
              <a:buChar char="•"/>
            </a:pPr>
            <a:r>
              <a:rPr lang="en-GB" sz="3200" dirty="0">
                <a:solidFill>
                  <a:schemeClr val="dk1"/>
                </a:solidFill>
                <a:latin typeface="Arial Black" panose="020B0A04020102020204"/>
                <a:ea typeface="Arial Black" panose="020B0A04020102020204"/>
                <a:cs typeface="Arial Black" panose="020B0A04020102020204"/>
                <a:sym typeface="Arial Black" panose="020B0A04020102020204"/>
              </a:rPr>
              <a:t>Scissors</a:t>
            </a:r>
            <a:endParaRPr sz="3200" dirty="0">
              <a:solidFill>
                <a:schemeClr val="dk1"/>
              </a:solidFill>
              <a:latin typeface="Arial Black" panose="020B0A04020102020204"/>
              <a:ea typeface="Arial Black" panose="020B0A04020102020204"/>
              <a:cs typeface="Arial Black" panose="020B0A04020102020204"/>
              <a:sym typeface="Arial Black" panose="020B0A04020102020204"/>
            </a:endParaRPr>
          </a:p>
          <a:p>
            <a:pPr marL="457200" indent="-457200">
              <a:lnSpc>
                <a:spcPct val="150000"/>
              </a:lnSpc>
              <a:buClr>
                <a:schemeClr val="dk1"/>
              </a:buClr>
              <a:buSzPts val="2200"/>
              <a:buFont typeface="Arial" panose="020B0604020202020204"/>
              <a:buChar char="•"/>
            </a:pPr>
            <a:r>
              <a:rPr lang="en-GB" sz="3200" dirty="0">
                <a:solidFill>
                  <a:schemeClr val="dk1"/>
                </a:solidFill>
                <a:latin typeface="Arial Black" panose="020B0A04020102020204"/>
                <a:ea typeface="Arial Black" panose="020B0A04020102020204"/>
                <a:cs typeface="Arial Black" panose="020B0A04020102020204"/>
                <a:sym typeface="Arial Black" panose="020B0A04020102020204"/>
              </a:rPr>
              <a:t>Glue</a:t>
            </a:r>
            <a:endParaRPr sz="3200" dirty="0">
              <a:solidFill>
                <a:schemeClr val="dk1"/>
              </a:solidFill>
              <a:latin typeface="Arial Black" panose="020B0A04020102020204"/>
              <a:ea typeface="Arial Black" panose="020B0A04020102020204"/>
              <a:cs typeface="Arial Black" panose="020B0A04020102020204"/>
              <a:sym typeface="Arial Black" panose="020B0A04020102020204"/>
            </a:endParaRPr>
          </a:p>
        </p:txBody>
      </p:sp>
      <p:pic>
        <p:nvPicPr>
          <p:cNvPr id="8194" name="Picture 2" descr="God's promises rainbow craft">
            <a:extLst>
              <a:ext uri="{FF2B5EF4-FFF2-40B4-BE49-F238E27FC236}">
                <a16:creationId xmlns:a16="http://schemas.microsoft.com/office/drawing/2014/main" id="{86BE42D7-E391-5B8B-7AA4-0AB9000C23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7049" y="1189593"/>
            <a:ext cx="9764001" cy="73230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4"/>
          <p:cNvSpPr/>
          <p:nvPr/>
        </p:nvSpPr>
        <p:spPr>
          <a:xfrm>
            <a:off x="874150" y="1264596"/>
            <a:ext cx="4219200" cy="769200"/>
          </a:xfrm>
          <a:prstGeom prst="rect">
            <a:avLst/>
          </a:prstGeom>
          <a:solidFill>
            <a:schemeClr val="dk2"/>
          </a:solidFill>
          <a:ln>
            <a:noFill/>
          </a:ln>
        </p:spPr>
        <p:txBody>
          <a:bodyPr spcFirstLastPara="1" wrap="square" lIns="91450" tIns="45700" rIns="91450" bIns="45700" anchor="t" anchorCtr="0">
            <a:noAutofit/>
          </a:bodyPr>
          <a:lstStyle/>
          <a:p>
            <a:r>
              <a:rPr lang="en-GB" sz="4000">
                <a:solidFill>
                  <a:schemeClr val="lt1"/>
                </a:solidFill>
                <a:latin typeface="Arial Black" panose="020B0A04020102020204"/>
                <a:ea typeface="Arial Black" panose="020B0A04020102020204"/>
                <a:cs typeface="Arial Black" panose="020B0A04020102020204"/>
                <a:sym typeface="Arial Black" panose="020B0A04020102020204"/>
              </a:rPr>
              <a:t>Instructions:</a:t>
            </a:r>
            <a:endParaRPr>
              <a:solidFill>
                <a:schemeClr val="lt1"/>
              </a:solidFill>
            </a:endParaRPr>
          </a:p>
        </p:txBody>
      </p:sp>
      <p:sp>
        <p:nvSpPr>
          <p:cNvPr id="277" name="Google Shape;277;p44"/>
          <p:cNvSpPr txBox="1"/>
          <p:nvPr/>
        </p:nvSpPr>
        <p:spPr>
          <a:xfrm>
            <a:off x="1500134" y="4081693"/>
            <a:ext cx="6769200" cy="769401"/>
          </a:xfrm>
          <a:prstGeom prst="rect">
            <a:avLst/>
          </a:prstGeom>
          <a:noFill/>
          <a:ln>
            <a:noFill/>
          </a:ln>
        </p:spPr>
        <p:txBody>
          <a:bodyPr spcFirstLastPara="1" wrap="square" lIns="91450" tIns="45700" rIns="91450" bIns="45700" anchor="t" anchorCtr="0">
            <a:spAutoFit/>
          </a:bodyPr>
          <a:lstStyle/>
          <a:p>
            <a:pPr marL="457200" indent="-177800">
              <a:buClr>
                <a:schemeClr val="lt1"/>
              </a:buClr>
              <a:buSzPts val="2200"/>
            </a:pPr>
            <a:endParaRPr sz="4400" b="1">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78" name="Google Shape;278;p44"/>
          <p:cNvSpPr txBox="1"/>
          <p:nvPr/>
        </p:nvSpPr>
        <p:spPr>
          <a:xfrm>
            <a:off x="812050" y="2585954"/>
            <a:ext cx="6458400" cy="6001643"/>
          </a:xfrm>
          <a:prstGeom prst="rect">
            <a:avLst/>
          </a:prstGeom>
          <a:noFill/>
          <a:ln>
            <a:noFill/>
          </a:ln>
        </p:spPr>
        <p:txBody>
          <a:bodyPr spcFirstLastPara="1" wrap="square" lIns="0" tIns="0" rIns="0" bIns="0" anchor="t" anchorCtr="0">
            <a:spAutoFit/>
          </a:bodyPr>
          <a:lstStyle/>
          <a:p>
            <a:pPr marL="457200" indent="-368300">
              <a:buClr>
                <a:schemeClr val="dk1"/>
              </a:buClr>
              <a:buSzPts val="1500"/>
              <a:buFont typeface="Arial Black" panose="020B0A04020102020204"/>
              <a:buChar char="•"/>
            </a:pPr>
            <a:r>
              <a:rPr lang="en-GB" sz="3000" dirty="0">
                <a:solidFill>
                  <a:schemeClr val="dk1"/>
                </a:solidFill>
                <a:latin typeface="Arial Black" panose="020B0A04020102020204"/>
                <a:ea typeface="Arial Black" panose="020B0A04020102020204"/>
                <a:cs typeface="Arial Black" panose="020B0A04020102020204"/>
                <a:sym typeface="Arial Black" panose="020B0A04020102020204"/>
              </a:rPr>
              <a:t>Cut out 5 </a:t>
            </a:r>
            <a:r>
              <a:rPr lang="en-PH" altLang="en-GB" sz="3000" dirty="0">
                <a:solidFill>
                  <a:schemeClr val="dk1"/>
                </a:solidFill>
                <a:latin typeface="Arial Black" panose="020B0A04020102020204"/>
                <a:ea typeface="Arial Black" panose="020B0A04020102020204"/>
                <a:cs typeface="Arial Black" panose="020B0A04020102020204"/>
                <a:sym typeface="Arial Black" panose="020B0A04020102020204"/>
              </a:rPr>
              <a:t>rectangle colored papers</a:t>
            </a:r>
            <a:r>
              <a:rPr lang="en-GB" sz="3000" dirty="0">
                <a:solidFill>
                  <a:schemeClr val="dk1"/>
                </a:solidFill>
                <a:latin typeface="Arial Black" panose="020B0A04020102020204"/>
                <a:ea typeface="Arial Black" panose="020B0A04020102020204"/>
                <a:cs typeface="Arial Black" panose="020B0A04020102020204"/>
                <a:sym typeface="Arial Black" panose="020B0A04020102020204"/>
              </a:rPr>
              <a:t>.</a:t>
            </a:r>
          </a:p>
          <a:p>
            <a:pPr marL="457200" indent="-368300">
              <a:buClr>
                <a:schemeClr val="dk1"/>
              </a:buClr>
              <a:buSzPts val="1500"/>
              <a:buFont typeface="Arial Black" panose="020B0A04020102020204"/>
              <a:buChar char="•"/>
            </a:pPr>
            <a:r>
              <a:rPr lang="en-GB" sz="3000" dirty="0">
                <a:solidFill>
                  <a:schemeClr val="dk1"/>
                </a:solidFill>
                <a:latin typeface="Arial Black" panose="020B0A04020102020204"/>
                <a:ea typeface="Arial Black" panose="020B0A04020102020204"/>
                <a:cs typeface="Arial Black" panose="020B0A04020102020204"/>
                <a:sym typeface="Arial Black" panose="020B0A04020102020204"/>
              </a:rPr>
              <a:t>Cut 1 paper plate in half to form half circle.</a:t>
            </a:r>
            <a:endParaRPr sz="3000" dirty="0">
              <a:solidFill>
                <a:schemeClr val="dk1"/>
              </a:solidFill>
              <a:latin typeface="Arial Black" panose="020B0A04020102020204"/>
              <a:ea typeface="Arial Black" panose="020B0A04020102020204"/>
              <a:cs typeface="Arial Black" panose="020B0A04020102020204"/>
              <a:sym typeface="Arial Black" panose="020B0A04020102020204"/>
            </a:endParaRPr>
          </a:p>
          <a:p>
            <a:pPr marL="457200" indent="-368300">
              <a:buClr>
                <a:schemeClr val="dk1"/>
              </a:buClr>
              <a:buSzPts val="1500"/>
              <a:buFont typeface="Arial Black" panose="020B0A04020102020204"/>
              <a:buChar char="•"/>
            </a:pPr>
            <a:r>
              <a:rPr lang="en-GB" sz="3000" dirty="0">
                <a:solidFill>
                  <a:schemeClr val="dk1"/>
                </a:solidFill>
                <a:latin typeface="Arial Black" panose="020B0A04020102020204"/>
                <a:ea typeface="Arial Black" panose="020B0A04020102020204"/>
                <a:cs typeface="Arial Black" panose="020B0A04020102020204"/>
                <a:sym typeface="Arial Black" panose="020B0A04020102020204"/>
              </a:rPr>
              <a:t>Glue your </a:t>
            </a:r>
            <a:r>
              <a:rPr lang="en-US" altLang="en-GB" sz="3000" dirty="0">
                <a:solidFill>
                  <a:schemeClr val="dk1"/>
                </a:solidFill>
                <a:latin typeface="Arial Black" panose="020B0A04020102020204"/>
                <a:ea typeface="Arial Black" panose="020B0A04020102020204"/>
                <a:cs typeface="Arial Black" panose="020B0A04020102020204"/>
                <a:sym typeface="Arial Black" panose="020B0A04020102020204"/>
              </a:rPr>
              <a:t>cotton balls into your half circle paper plate.</a:t>
            </a:r>
            <a:endParaRPr sz="3000" dirty="0">
              <a:solidFill>
                <a:schemeClr val="dk1"/>
              </a:solidFill>
              <a:latin typeface="Arial Black" panose="020B0A04020102020204"/>
              <a:ea typeface="Arial Black" panose="020B0A04020102020204"/>
              <a:cs typeface="Arial Black" panose="020B0A04020102020204"/>
              <a:sym typeface="Arial Black" panose="020B0A04020102020204"/>
            </a:endParaRPr>
          </a:p>
          <a:p>
            <a:pPr marL="457200" indent="-368300">
              <a:buClr>
                <a:schemeClr val="dk1"/>
              </a:buClr>
              <a:buSzPts val="1500"/>
              <a:buFont typeface="Arial Black" panose="020B0A04020102020204"/>
              <a:buChar char="•"/>
            </a:pPr>
            <a:r>
              <a:rPr lang="en-PH" sz="3000" dirty="0">
                <a:solidFill>
                  <a:schemeClr val="dk1"/>
                </a:solidFill>
                <a:latin typeface="Arial Black" panose="020B0A04020102020204"/>
                <a:ea typeface="Arial Black" panose="020B0A04020102020204"/>
                <a:cs typeface="Arial Black" panose="020B0A04020102020204"/>
                <a:sym typeface="Arial Black" panose="020B0A04020102020204"/>
              </a:rPr>
              <a:t>Write 5 God’s promises.</a:t>
            </a:r>
          </a:p>
          <a:p>
            <a:pPr marL="457200" indent="-368300">
              <a:buClr>
                <a:schemeClr val="dk1"/>
              </a:buClr>
              <a:buSzPts val="1500"/>
              <a:buFont typeface="Arial Black" panose="020B0A04020102020204"/>
              <a:buChar char="•"/>
            </a:pPr>
            <a:r>
              <a:rPr lang="en-PH" altLang="en-GB" sz="3000" dirty="0">
                <a:solidFill>
                  <a:schemeClr val="dk1"/>
                </a:solidFill>
                <a:latin typeface="Arial Black" panose="020B0A04020102020204"/>
                <a:ea typeface="Arial Black" panose="020B0A04020102020204"/>
                <a:cs typeface="Arial Black" panose="020B0A04020102020204"/>
                <a:sym typeface="Arial Black" panose="020B0A04020102020204"/>
              </a:rPr>
              <a:t>Glue the cotton balls into the paper plate as well as the colored paper with God’s promises.</a:t>
            </a:r>
          </a:p>
          <a:p>
            <a:pPr marL="457200" indent="-368300">
              <a:buClr>
                <a:schemeClr val="dk1"/>
              </a:buClr>
              <a:buSzPts val="1500"/>
              <a:buFont typeface="Arial Black" panose="020B0A04020102020204"/>
              <a:buChar char="•"/>
            </a:pPr>
            <a:r>
              <a:rPr lang="en-PH" altLang="en-GB" sz="3000" dirty="0">
                <a:solidFill>
                  <a:schemeClr val="dk1"/>
                </a:solidFill>
                <a:latin typeface="Arial Black" panose="020B0A04020102020204"/>
                <a:ea typeface="Arial Black" panose="020B0A04020102020204"/>
                <a:cs typeface="Arial Black" panose="020B0A04020102020204"/>
                <a:sym typeface="Arial Black" panose="020B0A04020102020204"/>
              </a:rPr>
              <a:t>You can decorate it to make it look more beautiful. </a:t>
            </a:r>
          </a:p>
        </p:txBody>
      </p:sp>
      <p:pic>
        <p:nvPicPr>
          <p:cNvPr id="3" name="Picture 2" descr="God's promises rainbow craft">
            <a:extLst>
              <a:ext uri="{FF2B5EF4-FFF2-40B4-BE49-F238E27FC236}">
                <a16:creationId xmlns:a16="http://schemas.microsoft.com/office/drawing/2014/main" id="{58B2638E-51CF-7AAB-CB10-7873A97A1D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1949" y="1264596"/>
            <a:ext cx="9764001" cy="73230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5"/>
          <p:cNvSpPr/>
          <p:nvPr/>
        </p:nvSpPr>
        <p:spPr>
          <a:xfrm>
            <a:off x="1008324" y="1323198"/>
            <a:ext cx="5857800" cy="745800"/>
          </a:xfrm>
          <a:prstGeom prst="rect">
            <a:avLst/>
          </a:prstGeom>
          <a:solidFill>
            <a:schemeClr val="lt1"/>
          </a:solidFill>
          <a:ln>
            <a:noFill/>
          </a:ln>
        </p:spPr>
        <p:txBody>
          <a:bodyPr spcFirstLastPara="1" wrap="square" lIns="91450" tIns="45700" rIns="91450" bIns="45700" anchor="t" anchorCtr="0">
            <a:noAutofit/>
          </a:bodyPr>
          <a:lstStyle/>
          <a:p>
            <a:pPr algn="ctr">
              <a:buSzPts val="2200"/>
            </a:pPr>
            <a:r>
              <a:rPr lang="en-GB" sz="4400">
                <a:solidFill>
                  <a:schemeClr val="dk1"/>
                </a:solidFill>
                <a:latin typeface="Arial Black" panose="020B0A04020102020204"/>
                <a:ea typeface="Arial Black" panose="020B0A04020102020204"/>
                <a:cs typeface="Arial Black" panose="020B0A04020102020204"/>
                <a:sym typeface="Arial Black" panose="020B0A04020102020204"/>
              </a:rPr>
              <a:t>Closing Prayer</a:t>
            </a:r>
            <a:endParaRPr>
              <a:solidFill>
                <a:schemeClr val="dk1"/>
              </a:solidFill>
            </a:endParaRPr>
          </a:p>
        </p:txBody>
      </p:sp>
      <p:sp>
        <p:nvSpPr>
          <p:cNvPr id="286" name="Google Shape;286;p45"/>
          <p:cNvSpPr/>
          <p:nvPr/>
        </p:nvSpPr>
        <p:spPr>
          <a:xfrm>
            <a:off x="1008398" y="2351400"/>
            <a:ext cx="8287800" cy="6375000"/>
          </a:xfrm>
          <a:prstGeom prst="rect">
            <a:avLst/>
          </a:prstGeom>
          <a:noFill/>
          <a:ln>
            <a:noFill/>
          </a:ln>
        </p:spPr>
        <p:txBody>
          <a:bodyPr spcFirstLastPara="1" wrap="square" lIns="91450" tIns="45700" rIns="91450" bIns="45700" anchor="ctr" anchorCtr="0">
            <a:noAutofit/>
          </a:bodyPr>
          <a:lstStyle/>
          <a:p>
            <a:r>
              <a:rPr lang="en-GB" sz="3400" b="1" dirty="0">
                <a:solidFill>
                  <a:schemeClr val="tx1"/>
                </a:solidFill>
              </a:rPr>
              <a:t>Dear God, </a:t>
            </a:r>
            <a:br>
              <a:rPr lang="en-GB" sz="3400" b="1" dirty="0">
                <a:solidFill>
                  <a:schemeClr val="tx1"/>
                </a:solidFill>
              </a:rPr>
            </a:br>
            <a:endParaRPr sz="3400" b="1" dirty="0">
              <a:solidFill>
                <a:schemeClr val="tx1"/>
              </a:solidFill>
            </a:endParaRPr>
          </a:p>
          <a:p>
            <a:r>
              <a:rPr lang="en-PH" altLang="en-GB" sz="3400" b="1" dirty="0">
                <a:solidFill>
                  <a:schemeClr val="tx1"/>
                </a:solidFill>
              </a:rPr>
              <a:t>Thank you</a:t>
            </a:r>
            <a:r>
              <a:rPr lang="en-GB" sz="3400" b="1" dirty="0">
                <a:solidFill>
                  <a:schemeClr val="tx1"/>
                </a:solidFill>
              </a:rPr>
              <a:t> for </a:t>
            </a:r>
            <a:r>
              <a:rPr lang="en-PH" altLang="en-GB" sz="3400" b="1" dirty="0">
                <a:solidFill>
                  <a:schemeClr val="tx1"/>
                </a:solidFill>
              </a:rPr>
              <a:t>loving us so much and showering us with blessings and people who will help us to be closer to you. We will always keep your promises in our hearts. We pray and hope to be more kind and loving just like your Son Jesus Christ.</a:t>
            </a:r>
            <a:endParaRPr sz="3400" b="1" dirty="0">
              <a:solidFill>
                <a:schemeClr val="tx1"/>
              </a:solidFill>
            </a:endParaRPr>
          </a:p>
          <a:p>
            <a:r>
              <a:rPr lang="en-GB" sz="3400" b="1" dirty="0">
                <a:solidFill>
                  <a:schemeClr val="tx1"/>
                </a:solidFill>
              </a:rPr>
              <a:t>Amen.</a:t>
            </a:r>
            <a:endParaRPr sz="3400" b="1" dirty="0">
              <a:solidFill>
                <a:schemeClr val="tx1"/>
              </a:solidFill>
            </a:endParaRPr>
          </a:p>
        </p:txBody>
      </p:sp>
      <p:pic>
        <p:nvPicPr>
          <p:cNvPr id="287" name="Google Shape;287;p45" descr="Image result for animated kid praying transparent background"/>
          <p:cNvPicPr preferRelativeResize="0"/>
          <p:nvPr/>
        </p:nvPicPr>
        <p:blipFill rotWithShape="1">
          <a:blip r:embed="rId3"/>
          <a:srcRect/>
          <a:stretch>
            <a:fillRect/>
          </a:stretch>
        </p:blipFill>
        <p:spPr>
          <a:xfrm>
            <a:off x="11160224" y="1120722"/>
            <a:ext cx="6552728" cy="804555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a:extLst>
            <a:ext uri="{FF2B5EF4-FFF2-40B4-BE49-F238E27FC236}">
              <a16:creationId xmlns:a16="http://schemas.microsoft.com/office/drawing/2014/main" id="{3C4BB980-D35B-C638-8603-41AF7053AC37}"/>
            </a:ext>
          </a:extLst>
        </p:cNvPr>
        <p:cNvGrpSpPr/>
        <p:nvPr/>
      </p:nvGrpSpPr>
      <p:grpSpPr>
        <a:xfrm>
          <a:off x="0" y="0"/>
          <a:ext cx="0" cy="0"/>
          <a:chOff x="0" y="0"/>
          <a:chExt cx="0" cy="0"/>
        </a:xfrm>
      </p:grpSpPr>
      <p:grpSp>
        <p:nvGrpSpPr>
          <p:cNvPr id="94" name="Google Shape;94;p2">
            <a:extLst>
              <a:ext uri="{FF2B5EF4-FFF2-40B4-BE49-F238E27FC236}">
                <a16:creationId xmlns:a16="http://schemas.microsoft.com/office/drawing/2014/main" id="{5D695454-9009-AB36-3C65-D0E96D6C00A8}"/>
              </a:ext>
            </a:extLst>
          </p:cNvPr>
          <p:cNvGrpSpPr/>
          <p:nvPr/>
        </p:nvGrpSpPr>
        <p:grpSpPr>
          <a:xfrm>
            <a:off x="2824213" y="949047"/>
            <a:ext cx="12639575" cy="8388905"/>
            <a:chOff x="2824210" y="1058354"/>
            <a:chExt cx="12639575" cy="7931004"/>
          </a:xfrm>
        </p:grpSpPr>
        <p:sp>
          <p:nvSpPr>
            <p:cNvPr id="95" name="Google Shape;95;p2">
              <a:extLst>
                <a:ext uri="{FF2B5EF4-FFF2-40B4-BE49-F238E27FC236}">
                  <a16:creationId xmlns:a16="http://schemas.microsoft.com/office/drawing/2014/main" id="{B609CC5E-53AB-BC25-EB69-48DB9A503A95}"/>
                </a:ext>
              </a:extLst>
            </p:cNvPr>
            <p:cNvSpPr/>
            <p:nvPr/>
          </p:nvSpPr>
          <p:spPr>
            <a:xfrm>
              <a:off x="2824210" y="7555832"/>
              <a:ext cx="12639575" cy="1433526"/>
            </a:xfrm>
            <a:prstGeom prst="rect">
              <a:avLst/>
            </a:prstGeom>
            <a:solidFill>
              <a:srgbClr val="D2A5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dirty="0">
                <a:solidFill>
                  <a:schemeClr val="dk1"/>
                </a:solidFill>
                <a:highlight>
                  <a:srgbClr val="FFFF00"/>
                </a:highlight>
                <a:latin typeface="Calibri" panose="020F0502020204030204"/>
                <a:ea typeface="Calibri" panose="020F0502020204030204"/>
                <a:cs typeface="Calibri" panose="020F0502020204030204"/>
                <a:sym typeface="Calibri" panose="020F0502020204030204"/>
              </a:endParaRPr>
            </a:p>
          </p:txBody>
        </p:sp>
        <p:sp>
          <p:nvSpPr>
            <p:cNvPr id="96" name="Google Shape;96;p2">
              <a:extLst>
                <a:ext uri="{FF2B5EF4-FFF2-40B4-BE49-F238E27FC236}">
                  <a16:creationId xmlns:a16="http://schemas.microsoft.com/office/drawing/2014/main" id="{F396FF44-2AA9-569F-662F-D869534A868D}"/>
                </a:ext>
              </a:extLst>
            </p:cNvPr>
            <p:cNvSpPr txBox="1"/>
            <p:nvPr/>
          </p:nvSpPr>
          <p:spPr>
            <a:xfrm>
              <a:off x="3208947" y="7617896"/>
              <a:ext cx="11870100" cy="130934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3600" b="1" dirty="0">
                  <a:solidFill>
                    <a:srgbClr val="FFFFFF"/>
                  </a:solidFill>
                </a:rPr>
                <a:t>Sixth</a:t>
              </a:r>
              <a:r>
                <a:rPr lang="en-US" sz="3600" b="1" i="0" u="none" strike="noStrike" cap="none" dirty="0">
                  <a:solidFill>
                    <a:srgbClr val="FFFFFF"/>
                  </a:solidFill>
                  <a:latin typeface="Arial" panose="020B0604020202020204"/>
                  <a:ea typeface="Arial" panose="020B0604020202020204"/>
                  <a:cs typeface="Arial" panose="020B0604020202020204"/>
                  <a:sym typeface="Arial" panose="020B0604020202020204"/>
                </a:rPr>
                <a:t> Sunday </a:t>
              </a:r>
              <a:r>
                <a:rPr lang="en-US" sz="3600" b="1" dirty="0">
                  <a:solidFill>
                    <a:srgbClr val="FFFFFF"/>
                  </a:solidFill>
                </a:rPr>
                <a:t>of Easter</a:t>
              </a:r>
              <a:r>
                <a:rPr lang="en-US" sz="3600" b="1" i="0" u="none" strike="noStrike" cap="none" dirty="0">
                  <a:solidFill>
                    <a:srgbClr val="FFFFFF"/>
                  </a:solidFill>
                  <a:latin typeface="Arial" panose="020B0604020202020204"/>
                  <a:ea typeface="Arial" panose="020B0604020202020204"/>
                  <a:cs typeface="Arial" panose="020B0604020202020204"/>
                  <a:sym typeface="Arial" panose="020B0604020202020204"/>
                </a:rPr>
                <a:t> – May </a:t>
              </a:r>
              <a:r>
                <a:rPr lang="en-PH" sz="3600" b="1" dirty="0">
                  <a:solidFill>
                    <a:srgbClr val="FFFFFF"/>
                  </a:solidFill>
                </a:rPr>
                <a:t>25</a:t>
              </a:r>
              <a:r>
                <a:rPr lang="en-US" sz="3600" b="1" i="0" u="none" strike="noStrike" cap="none" dirty="0">
                  <a:solidFill>
                    <a:srgbClr val="FFFFFF"/>
                  </a:solidFill>
                  <a:latin typeface="Arial" panose="020B0604020202020204"/>
                  <a:ea typeface="Arial" panose="020B0604020202020204"/>
                  <a:cs typeface="Arial" panose="020B0604020202020204"/>
                  <a:sym typeface="Arial" panose="020B0604020202020204"/>
                </a:rPr>
                <a:t>, 2025</a:t>
              </a:r>
            </a:p>
            <a:p>
              <a:pPr marL="0" marR="0" lvl="0" indent="0" algn="ctr" rtl="0">
                <a:lnSpc>
                  <a:spcPct val="100000"/>
                </a:lnSpc>
                <a:spcBef>
                  <a:spcPts val="0"/>
                </a:spcBef>
                <a:spcAft>
                  <a:spcPts val="0"/>
                </a:spcAft>
                <a:buClr>
                  <a:srgbClr val="000000"/>
                </a:buClr>
                <a:buSzPts val="3000"/>
                <a:buFont typeface="Arial" panose="020B0604020202020204"/>
                <a:buNone/>
              </a:pPr>
              <a:r>
                <a:rPr lang="en-US" sz="5400" b="0" i="0" u="none" strike="noStrike" cap="none" dirty="0">
                  <a:solidFill>
                    <a:srgbClr val="FFFFFF"/>
                  </a:solidFill>
                  <a:latin typeface="Arial" panose="020B0604020202020204"/>
                  <a:ea typeface="Arial" panose="020B0604020202020204"/>
                  <a:cs typeface="Arial" panose="020B0604020202020204"/>
                  <a:sym typeface="Arial" panose="020B0604020202020204"/>
                </a:rPr>
                <a:t>CYCLE C – YEAR I </a:t>
              </a:r>
              <a:endParaRPr lang="en-US" sz="5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97" name="Google Shape;97;p2" descr="A group of kids reading a bible&#10;&#10;Description automatically generated">
              <a:extLst>
                <a:ext uri="{FF2B5EF4-FFF2-40B4-BE49-F238E27FC236}">
                  <a16:creationId xmlns:a16="http://schemas.microsoft.com/office/drawing/2014/main" id="{A0521B62-C124-75EB-8DB6-9055DD4F7264}"/>
                </a:ext>
              </a:extLst>
            </p:cNvPr>
            <p:cNvPicPr preferRelativeResize="0"/>
            <p:nvPr/>
          </p:nvPicPr>
          <p:blipFill rotWithShape="1">
            <a:blip r:embed="rId3"/>
            <a:srcRect/>
            <a:stretch>
              <a:fillRect/>
            </a:stretch>
          </p:blipFill>
          <p:spPr>
            <a:xfrm>
              <a:off x="5185649" y="1058354"/>
              <a:ext cx="7916703" cy="6076787"/>
            </a:xfrm>
            <a:prstGeom prst="rect">
              <a:avLst/>
            </a:prstGeom>
            <a:noFill/>
            <a:ln>
              <a:noFill/>
            </a:ln>
          </p:spPr>
        </p:pic>
      </p:grpSp>
    </p:spTree>
    <p:extLst>
      <p:ext uri="{BB962C8B-B14F-4D97-AF65-F5344CB8AC3E}">
        <p14:creationId xmlns:p14="http://schemas.microsoft.com/office/powerpoint/2010/main" val="2779598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p23" descr="A logo with a cross in a square&#10;&#10;Description automatically generated"/>
          <p:cNvPicPr preferRelativeResize="0"/>
          <p:nvPr/>
        </p:nvPicPr>
        <p:blipFill rotWithShape="1">
          <a:blip r:embed="rId3"/>
          <a:srcRect/>
          <a:stretch>
            <a:fillRect/>
          </a:stretch>
        </p:blipFill>
        <p:spPr>
          <a:xfrm>
            <a:off x="0" y="0"/>
            <a:ext cx="18288000" cy="10287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grpSp>
        <p:nvGrpSpPr>
          <p:cNvPr id="94" name="Google Shape;94;p2"/>
          <p:cNvGrpSpPr/>
          <p:nvPr/>
        </p:nvGrpSpPr>
        <p:grpSpPr>
          <a:xfrm>
            <a:off x="2824213" y="949047"/>
            <a:ext cx="12639575" cy="8388905"/>
            <a:chOff x="2824210" y="1058354"/>
            <a:chExt cx="12639575" cy="7931004"/>
          </a:xfrm>
        </p:grpSpPr>
        <p:sp>
          <p:nvSpPr>
            <p:cNvPr id="95" name="Google Shape;95;p2"/>
            <p:cNvSpPr/>
            <p:nvPr/>
          </p:nvSpPr>
          <p:spPr>
            <a:xfrm>
              <a:off x="2824210" y="7555832"/>
              <a:ext cx="12639575" cy="1433526"/>
            </a:xfrm>
            <a:prstGeom prst="rect">
              <a:avLst/>
            </a:prstGeom>
            <a:solidFill>
              <a:srgbClr val="D2A5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dirty="0">
                <a:solidFill>
                  <a:schemeClr val="dk1"/>
                </a:solidFill>
                <a:highlight>
                  <a:srgbClr val="FFFF00"/>
                </a:highlight>
                <a:latin typeface="Calibri" panose="020F0502020204030204"/>
                <a:ea typeface="Calibri" panose="020F0502020204030204"/>
                <a:cs typeface="Calibri" panose="020F0502020204030204"/>
                <a:sym typeface="Calibri" panose="020F0502020204030204"/>
              </a:endParaRPr>
            </a:p>
          </p:txBody>
        </p:sp>
        <p:sp>
          <p:nvSpPr>
            <p:cNvPr id="96" name="Google Shape;96;p2"/>
            <p:cNvSpPr txBox="1"/>
            <p:nvPr/>
          </p:nvSpPr>
          <p:spPr>
            <a:xfrm>
              <a:off x="3208947" y="7617896"/>
              <a:ext cx="11870100" cy="130934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3600" b="1" dirty="0">
                  <a:solidFill>
                    <a:srgbClr val="FFFFFF"/>
                  </a:solidFill>
                </a:rPr>
                <a:t>Sixth</a:t>
              </a:r>
              <a:r>
                <a:rPr lang="en-US" sz="3600" b="1" i="0" u="none" strike="noStrike" cap="none" dirty="0">
                  <a:solidFill>
                    <a:srgbClr val="FFFFFF"/>
                  </a:solidFill>
                  <a:latin typeface="Arial" panose="020B0604020202020204"/>
                  <a:ea typeface="Arial" panose="020B0604020202020204"/>
                  <a:cs typeface="Arial" panose="020B0604020202020204"/>
                  <a:sym typeface="Arial" panose="020B0604020202020204"/>
                </a:rPr>
                <a:t> Sunday </a:t>
              </a:r>
              <a:r>
                <a:rPr lang="en-US" sz="3600" b="1" dirty="0">
                  <a:solidFill>
                    <a:srgbClr val="FFFFFF"/>
                  </a:solidFill>
                </a:rPr>
                <a:t>of Easter</a:t>
              </a:r>
              <a:r>
                <a:rPr lang="en-US" sz="3600" b="1" i="0" u="none" strike="noStrike" cap="none" dirty="0">
                  <a:solidFill>
                    <a:srgbClr val="FFFFFF"/>
                  </a:solidFill>
                  <a:latin typeface="Arial" panose="020B0604020202020204"/>
                  <a:ea typeface="Arial" panose="020B0604020202020204"/>
                  <a:cs typeface="Arial" panose="020B0604020202020204"/>
                  <a:sym typeface="Arial" panose="020B0604020202020204"/>
                </a:rPr>
                <a:t> – May </a:t>
              </a:r>
              <a:r>
                <a:rPr lang="en-PH" sz="3600" b="1" dirty="0">
                  <a:solidFill>
                    <a:srgbClr val="FFFFFF"/>
                  </a:solidFill>
                </a:rPr>
                <a:t>25</a:t>
              </a:r>
              <a:r>
                <a:rPr lang="en-US" sz="3600" b="1" i="0" u="none" strike="noStrike" cap="none" dirty="0">
                  <a:solidFill>
                    <a:srgbClr val="FFFFFF"/>
                  </a:solidFill>
                  <a:latin typeface="Arial" panose="020B0604020202020204"/>
                  <a:ea typeface="Arial" panose="020B0604020202020204"/>
                  <a:cs typeface="Arial" panose="020B0604020202020204"/>
                  <a:sym typeface="Arial" panose="020B0604020202020204"/>
                </a:rPr>
                <a:t>, 2025</a:t>
              </a:r>
            </a:p>
            <a:p>
              <a:pPr marL="0" marR="0" lvl="0" indent="0" algn="ctr" rtl="0">
                <a:lnSpc>
                  <a:spcPct val="100000"/>
                </a:lnSpc>
                <a:spcBef>
                  <a:spcPts val="0"/>
                </a:spcBef>
                <a:spcAft>
                  <a:spcPts val="0"/>
                </a:spcAft>
                <a:buClr>
                  <a:srgbClr val="000000"/>
                </a:buClr>
                <a:buSzPts val="3000"/>
                <a:buFont typeface="Arial" panose="020B0604020202020204"/>
                <a:buNone/>
              </a:pPr>
              <a:r>
                <a:rPr lang="en-US" sz="5400" b="0" i="0" u="none" strike="noStrike" cap="none" dirty="0">
                  <a:solidFill>
                    <a:srgbClr val="FFFFFF"/>
                  </a:solidFill>
                  <a:latin typeface="Arial" panose="020B0604020202020204"/>
                  <a:ea typeface="Arial" panose="020B0604020202020204"/>
                  <a:cs typeface="Arial" panose="020B0604020202020204"/>
                  <a:sym typeface="Arial" panose="020B0604020202020204"/>
                </a:rPr>
                <a:t>CYCLE C – YEAR I </a:t>
              </a:r>
              <a:endParaRPr lang="en-US" sz="5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97" name="Google Shape;97;p2" descr="A group of kids reading a bible&#10;&#10;Description automatically generated"/>
            <p:cNvPicPr preferRelativeResize="0"/>
            <p:nvPr/>
          </p:nvPicPr>
          <p:blipFill rotWithShape="1">
            <a:blip r:embed="rId3"/>
            <a:srcRect/>
            <a:stretch>
              <a:fillRect/>
            </a:stretch>
          </p:blipFill>
          <p:spPr>
            <a:xfrm>
              <a:off x="5185649" y="1058354"/>
              <a:ext cx="7916703" cy="6076787"/>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Google Shape;103;p3">
            <a:extLst>
              <a:ext uri="{FF2B5EF4-FFF2-40B4-BE49-F238E27FC236}">
                <a16:creationId xmlns:a16="http://schemas.microsoft.com/office/drawing/2014/main" id="{FF315F10-AF3F-65E1-F442-1A212E2601E6}"/>
              </a:ext>
            </a:extLst>
          </p:cNvPr>
          <p:cNvSpPr txBox="1"/>
          <p:nvPr/>
        </p:nvSpPr>
        <p:spPr>
          <a:xfrm>
            <a:off x="571500" y="319813"/>
            <a:ext cx="17145000" cy="590927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700" b="1" dirty="0"/>
              <a:t>Context:  </a:t>
            </a:r>
          </a:p>
          <a:p>
            <a:pPr marL="0" marR="0" lvl="0" indent="0" algn="just" rtl="0">
              <a:lnSpc>
                <a:spcPct val="100000"/>
              </a:lnSpc>
              <a:spcBef>
                <a:spcPts val="0"/>
              </a:spcBef>
              <a:spcAft>
                <a:spcPts val="0"/>
              </a:spcAft>
              <a:buNone/>
            </a:pPr>
            <a:r>
              <a:rPr lang="en-US" altLang="en-US" sz="2700" dirty="0"/>
              <a:t>In this part of Jesus' Farewell Discourse, He tells His disciples that those who love Him will keep His word, and God will dwell with them. He promises the Holy Spirit will come to teach and remind them of His teachings. Jesus offers His peace and prepares them for His departure, encouraging them not to be afraid but to believe.</a:t>
            </a:r>
          </a:p>
          <a:p>
            <a:pPr marL="0" marR="0" lvl="0" indent="0" algn="just" rtl="0">
              <a:lnSpc>
                <a:spcPct val="100000"/>
              </a:lnSpc>
              <a:spcBef>
                <a:spcPts val="0"/>
              </a:spcBef>
              <a:spcAft>
                <a:spcPts val="0"/>
              </a:spcAft>
              <a:buNone/>
            </a:pPr>
            <a:endParaRPr lang="en-US" sz="2700" b="1" dirty="0"/>
          </a:p>
          <a:p>
            <a:pPr marL="0" marR="0" lvl="0" indent="0" algn="just" rtl="0">
              <a:lnSpc>
                <a:spcPct val="100000"/>
              </a:lnSpc>
              <a:spcBef>
                <a:spcPts val="0"/>
              </a:spcBef>
              <a:spcAft>
                <a:spcPts val="0"/>
              </a:spcAft>
              <a:buNone/>
            </a:pPr>
            <a:r>
              <a:rPr lang="en-US" sz="2700" b="1" dirty="0"/>
              <a:t>Message:  </a:t>
            </a:r>
          </a:p>
          <a:p>
            <a:pPr algn="just"/>
            <a:r>
              <a:rPr lang="en-US" altLang="en-US" sz="2700" dirty="0"/>
              <a:t>The gospel emphasizes that true love for Jesus is shown through obedience to His word. In return, God dwells with the believer. Jesus promises the Holy Spirit as a teacher and guide, offering His peace to calm fear and anxiety. He prepares His followers for His departure, encouraging trust and faith in God's plan. </a:t>
            </a:r>
          </a:p>
          <a:p>
            <a:pPr algn="just"/>
            <a:endParaRPr lang="en-US" altLang="en-US" sz="2700" dirty="0"/>
          </a:p>
          <a:p>
            <a:pPr algn="just"/>
            <a:r>
              <a:rPr lang="en-US" sz="2700" b="1" dirty="0"/>
              <a:t>Lesson:  </a:t>
            </a:r>
          </a:p>
          <a:p>
            <a:pPr marL="0" marR="0" lvl="0" indent="0" algn="just" rtl="0">
              <a:lnSpc>
                <a:spcPct val="100000"/>
              </a:lnSpc>
              <a:spcBef>
                <a:spcPts val="0"/>
              </a:spcBef>
              <a:spcAft>
                <a:spcPts val="0"/>
              </a:spcAft>
              <a:buNone/>
            </a:pPr>
            <a:r>
              <a:rPr lang="en-US" altLang="en-US" sz="2700" dirty="0"/>
              <a:t>Our love for Jesus is shown through obedience, and this love brings us into a close relationship with God. Even in times of uncertainty or loss, we are not alone—the Holy Spirit is our helper and teacher. Jesus offers us a lasting peace that the world cannot give, encouraging us to trust Him and not be afraid.</a:t>
            </a:r>
          </a:p>
        </p:txBody>
      </p:sp>
    </p:spTree>
    <p:extLst>
      <p:ext uri="{BB962C8B-B14F-4D97-AF65-F5344CB8AC3E}">
        <p14:creationId xmlns:p14="http://schemas.microsoft.com/office/powerpoint/2010/main" val="1364120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Shape 108"/>
        <p:cNvGrpSpPr/>
        <p:nvPr/>
      </p:nvGrpSpPr>
      <p:grpSpPr>
        <a:xfrm>
          <a:off x="0" y="0"/>
          <a:ext cx="0" cy="0"/>
          <a:chOff x="0" y="0"/>
          <a:chExt cx="0" cy="0"/>
        </a:xfrm>
      </p:grpSpPr>
      <p:sp>
        <p:nvSpPr>
          <p:cNvPr id="110" name="Google Shape;110;p6"/>
          <p:cNvSpPr/>
          <p:nvPr/>
        </p:nvSpPr>
        <p:spPr>
          <a:xfrm>
            <a:off x="-24434" y="8020211"/>
            <a:ext cx="18312434" cy="2266789"/>
          </a:xfrm>
          <a:prstGeom prst="rect">
            <a:avLst/>
          </a:prstGeom>
          <a:solidFill>
            <a:srgbClr val="D2A5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11" name="Google Shape;111;p6"/>
          <p:cNvSpPr txBox="1"/>
          <p:nvPr/>
        </p:nvSpPr>
        <p:spPr>
          <a:xfrm>
            <a:off x="0" y="8269147"/>
            <a:ext cx="18261899" cy="101536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6600"/>
              <a:buFont typeface="Arial" panose="020B0604020202020204"/>
              <a:buNone/>
            </a:pPr>
            <a:r>
              <a:rPr lang="en-PH" altLang="en-US" sz="6600" b="1" dirty="0">
                <a:solidFill>
                  <a:schemeClr val="bg1"/>
                </a:solidFill>
              </a:rPr>
              <a:t>Jesus’ Promises</a:t>
            </a:r>
            <a:endParaRPr lang="en-PH" altLang="en-US" sz="6600" b="1" i="0" u="none" strike="noStrike" cap="none" dirty="0">
              <a:solidFill>
                <a:schemeClr val="bg1"/>
              </a:solidFill>
              <a:latin typeface="Arial Black" panose="020B0A04020102020204"/>
              <a:ea typeface="Arial Black" panose="020B0A04020102020204"/>
              <a:cs typeface="Arial Black" panose="020B0A04020102020204"/>
              <a:sym typeface="Arial Black" panose="020B0A04020102020204"/>
            </a:endParaRPr>
          </a:p>
        </p:txBody>
      </p:sp>
      <p:sp>
        <p:nvSpPr>
          <p:cNvPr id="112" name="Google Shape;112;p6"/>
          <p:cNvSpPr txBox="1"/>
          <p:nvPr/>
        </p:nvSpPr>
        <p:spPr>
          <a:xfrm>
            <a:off x="912800" y="9209276"/>
            <a:ext cx="16002112" cy="76898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altLang="en-US" sz="5000" b="0" i="0" u="none" strike="noStrike" cap="none" dirty="0">
                <a:solidFill>
                  <a:schemeClr val="bg1"/>
                </a:solidFill>
                <a:latin typeface="Arial Black" panose="020B0A04020102020204"/>
                <a:ea typeface="Arial Black" panose="020B0A04020102020204"/>
                <a:cs typeface="Arial Black" panose="020B0A04020102020204"/>
                <a:sym typeface="Arial Black" panose="020B0A04020102020204"/>
              </a:rPr>
              <a:t>John 1</a:t>
            </a:r>
            <a:r>
              <a:rPr lang="en-PH" altLang="en-US" sz="5000" dirty="0">
                <a:solidFill>
                  <a:schemeClr val="bg1"/>
                </a:solidFill>
                <a:latin typeface="Arial Black" panose="020B0A04020102020204"/>
                <a:ea typeface="Arial Black" panose="020B0A04020102020204"/>
                <a:cs typeface="Arial Black" panose="020B0A04020102020204"/>
                <a:sym typeface="Arial Black" panose="020B0A04020102020204"/>
              </a:rPr>
              <a:t>4</a:t>
            </a:r>
            <a:r>
              <a:rPr lang="en-US" altLang="en-US" sz="5000" b="0" i="0" u="none" strike="noStrike" cap="none" dirty="0">
                <a:solidFill>
                  <a:schemeClr val="bg1"/>
                </a:solidFill>
                <a:latin typeface="Arial Black" panose="020B0A04020102020204"/>
                <a:ea typeface="Arial Black" panose="020B0A04020102020204"/>
                <a:cs typeface="Arial Black" panose="020B0A04020102020204"/>
                <a:sym typeface="Arial Black" panose="020B0A04020102020204"/>
              </a:rPr>
              <a:t>: </a:t>
            </a:r>
            <a:r>
              <a:rPr lang="en-PH" altLang="en-US" sz="5000" dirty="0">
                <a:solidFill>
                  <a:schemeClr val="bg1"/>
                </a:solidFill>
                <a:latin typeface="Arial Black" panose="020B0A04020102020204"/>
                <a:ea typeface="Arial Black" panose="020B0A04020102020204"/>
                <a:cs typeface="Arial Black" panose="020B0A04020102020204"/>
                <a:sym typeface="Arial Black" panose="020B0A04020102020204"/>
              </a:rPr>
              <a:t>23</a:t>
            </a:r>
            <a:r>
              <a:rPr lang="en-US" altLang="en-US" sz="5000" b="0" i="0" u="none" strike="noStrike" cap="none" dirty="0">
                <a:solidFill>
                  <a:schemeClr val="bg1"/>
                </a:solidFill>
                <a:latin typeface="Arial Black" panose="020B0A04020102020204"/>
                <a:ea typeface="Arial Black" panose="020B0A04020102020204"/>
                <a:cs typeface="Arial Black" panose="020B0A04020102020204"/>
                <a:sym typeface="Arial Black" panose="020B0A04020102020204"/>
              </a:rPr>
              <a:t>-29</a:t>
            </a:r>
            <a:endParaRPr lang="en-PH" altLang="en-US" sz="5000" b="0" i="0" u="none" strike="noStrike" cap="none" dirty="0">
              <a:solidFill>
                <a:schemeClr val="bg1"/>
              </a:solidFill>
              <a:latin typeface="Arial Black" panose="020B0A04020102020204"/>
              <a:ea typeface="Arial Black" panose="020B0A04020102020204"/>
              <a:cs typeface="Arial Black" panose="020B0A04020102020204"/>
              <a:sym typeface="Arial Black" panose="020B0A04020102020204"/>
            </a:endParaRPr>
          </a:p>
        </p:txBody>
      </p:sp>
      <p:pic>
        <p:nvPicPr>
          <p:cNvPr id="1026" name="Picture 2" descr="3 Important Lessons From The Last Supper Jesus Had With His Disciples |  FaithPot">
            <a:extLst>
              <a:ext uri="{FF2B5EF4-FFF2-40B4-BE49-F238E27FC236}">
                <a16:creationId xmlns:a16="http://schemas.microsoft.com/office/drawing/2014/main" id="{61CB2E06-8410-79B3-DB4B-13F722F27B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8320" y="0"/>
            <a:ext cx="15276592" cy="80202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95959"/>
        </a:solidFill>
        <a:effectLst/>
      </p:bgPr>
    </p:bg>
    <p:spTree>
      <p:nvGrpSpPr>
        <p:cNvPr id="1" name="Shape 116"/>
        <p:cNvGrpSpPr/>
        <p:nvPr/>
      </p:nvGrpSpPr>
      <p:grpSpPr>
        <a:xfrm>
          <a:off x="0" y="0"/>
          <a:ext cx="0" cy="0"/>
          <a:chOff x="0" y="0"/>
          <a:chExt cx="0" cy="0"/>
        </a:xfrm>
      </p:grpSpPr>
      <p:sp>
        <p:nvSpPr>
          <p:cNvPr id="117" name="Google Shape;117;p5"/>
          <p:cNvSpPr txBox="1"/>
          <p:nvPr/>
        </p:nvSpPr>
        <p:spPr>
          <a:xfrm>
            <a:off x="1434809" y="2109702"/>
            <a:ext cx="17007900" cy="3459480"/>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1" i="1" u="none" strike="noStrike" cap="none" dirty="0">
                <a:solidFill>
                  <a:srgbClr val="FFC000"/>
                </a:solidFill>
                <a:latin typeface="Arial" panose="020B0604020202020204"/>
                <a:ea typeface="Arial" panose="020B0604020202020204"/>
                <a:cs typeface="Arial" panose="020B0604020202020204"/>
                <a:sym typeface="Arial" panose="020B0604020202020204"/>
              </a:rPr>
              <a:t>Leader: </a:t>
            </a: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A reading from</a:t>
            </a:r>
            <a:endParaRPr sz="21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7200"/>
              <a:buFont typeface="Arial" panose="020B0604020202020204"/>
              <a:buNone/>
            </a:pP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              the Holy Gospel</a:t>
            </a:r>
            <a:endParaRPr sz="21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7200"/>
              <a:buFont typeface="Arial" panose="020B0604020202020204"/>
              <a:buNone/>
            </a:pP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              according to John.</a:t>
            </a:r>
            <a:endParaRPr sz="21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118" name="Google Shape;118;p5"/>
          <p:cNvSpPr txBox="1"/>
          <p:nvPr/>
        </p:nvSpPr>
        <p:spPr>
          <a:xfrm>
            <a:off x="3062757" y="6257464"/>
            <a:ext cx="13751943" cy="1246496"/>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1" i="1" u="none" strike="noStrike" cap="none">
                <a:solidFill>
                  <a:srgbClr val="FFC000"/>
                </a:solidFill>
                <a:latin typeface="Arial" panose="020B0604020202020204"/>
                <a:ea typeface="Arial" panose="020B0604020202020204"/>
                <a:cs typeface="Arial" panose="020B0604020202020204"/>
                <a:sym typeface="Arial" panose="020B0604020202020204"/>
              </a:rPr>
              <a:t>All: </a:t>
            </a:r>
            <a:r>
              <a:rPr lang="en-US" sz="7200" b="1" i="0" u="none" strike="noStrike" cap="none">
                <a:solidFill>
                  <a:srgbClr val="FFFFFF"/>
                </a:solidFill>
                <a:latin typeface="Arial" panose="020B0604020202020204"/>
                <a:ea typeface="Arial" panose="020B0604020202020204"/>
                <a:cs typeface="Arial" panose="020B0604020202020204"/>
                <a:sym typeface="Arial" panose="020B0604020202020204"/>
              </a:rPr>
              <a:t>Glory to You, Oh Lord.</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2A500"/>
        </a:solidFill>
        <a:effectLst/>
      </p:bgPr>
    </p:bg>
    <p:spTree>
      <p:nvGrpSpPr>
        <p:cNvPr id="1" name="Shape 123"/>
        <p:cNvGrpSpPr/>
        <p:nvPr/>
      </p:nvGrpSpPr>
      <p:grpSpPr>
        <a:xfrm>
          <a:off x="0" y="0"/>
          <a:ext cx="0" cy="0"/>
          <a:chOff x="0" y="0"/>
          <a:chExt cx="0" cy="0"/>
        </a:xfrm>
      </p:grpSpPr>
      <p:grpSp>
        <p:nvGrpSpPr>
          <p:cNvPr id="124" name="Google Shape;124;p13"/>
          <p:cNvGrpSpPr/>
          <p:nvPr/>
        </p:nvGrpSpPr>
        <p:grpSpPr>
          <a:xfrm>
            <a:off x="990473" y="1376406"/>
            <a:ext cx="6690054" cy="6552278"/>
            <a:chOff x="1357258" y="1500162"/>
            <a:chExt cx="5791709" cy="6552278"/>
          </a:xfrm>
        </p:grpSpPr>
        <p:sp>
          <p:nvSpPr>
            <p:cNvPr id="125" name="Google Shape;125;p13"/>
            <p:cNvSpPr txBox="1"/>
            <p:nvPr/>
          </p:nvSpPr>
          <p:spPr>
            <a:xfrm>
              <a:off x="1357260" y="2635572"/>
              <a:ext cx="5791707" cy="5416868"/>
            </a:xfrm>
            <a:prstGeom prst="rect">
              <a:avLst/>
            </a:prstGeom>
            <a:noFill/>
            <a:ln>
              <a:noFill/>
            </a:ln>
          </p:spPr>
          <p:txBody>
            <a:bodyPr spcFirstLastPara="1" wrap="square" lIns="0" tIns="0" rIns="0" bIns="0" anchor="t" anchorCtr="0">
              <a:spAutoFit/>
            </a:bodyPr>
            <a:lstStyle/>
            <a:p>
              <a:r>
                <a:rPr lang="en-US" sz="4400" b="0" i="0" dirty="0">
                  <a:solidFill>
                    <a:schemeClr val="bg1"/>
                  </a:solidFill>
                  <a:effectLst/>
                  <a:latin typeface="Arial Black" panose="020B0A04020102020204" pitchFamily="34" charset="0"/>
                </a:rPr>
                <a:t>Jesus answered him, “Those who love me will obey my teaching. My Father will love them, and my Father and I will come to them and live with them.</a:t>
              </a:r>
              <a:endParaRPr lang="en-US" altLang="en-US" sz="3600" b="1" i="0" u="none" strike="noStrike" cap="none" dirty="0">
                <a:solidFill>
                  <a:schemeClr val="bg1"/>
                </a:solidFill>
                <a:latin typeface="Arial Black" panose="020B0A04020102020204" pitchFamily="34" charset="0"/>
                <a:cs typeface="Arial" panose="020B0604020202020204" pitchFamily="34" charset="0"/>
                <a:sym typeface="Arial" panose="020B0604020202020204"/>
              </a:endParaRPr>
            </a:p>
          </p:txBody>
        </p:sp>
        <p:sp>
          <p:nvSpPr>
            <p:cNvPr id="126" name="Google Shape;126;p13"/>
            <p:cNvSpPr txBox="1"/>
            <p:nvPr/>
          </p:nvSpPr>
          <p:spPr>
            <a:xfrm>
              <a:off x="1357258" y="1500162"/>
              <a:ext cx="1193083" cy="768985"/>
            </a:xfrm>
            <a:prstGeom prst="rect">
              <a:avLst/>
            </a:prstGeom>
            <a:solidFill>
              <a:schemeClr val="accent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PH" sz="5000" b="1" dirty="0">
                  <a:solidFill>
                    <a:srgbClr val="FFFFFF"/>
                  </a:solidFill>
                  <a:latin typeface="Arial Black" panose="020B0A04020102020204"/>
                  <a:ea typeface="Arial Black" panose="020B0A04020102020204"/>
                  <a:cs typeface="Arial Black" panose="020B0A04020102020204"/>
                  <a:sym typeface="Arial Black" panose="020B0A04020102020204"/>
                </a:rPr>
                <a:t>23</a:t>
              </a:r>
              <a:endParaRPr lang="en-PH"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grpSp>
      <p:sp>
        <p:nvSpPr>
          <p:cNvPr id="2" name="AutoShape 4" descr="Jesus travels with His disciples through the north of Israel. He is telling everybody that God’s Kingdom is coming. His words are full of power and full of grace. He heals the sick and frees people of demonic powers. Many people follow Him. They even come from other provinces and from Jerusalem, the capital of Israel… – Slide 1"/>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PH"/>
          </a:p>
        </p:txBody>
      </p:sp>
      <p:sp>
        <p:nvSpPr>
          <p:cNvPr id="3" name="AutoShape 6" descr="Jesus: ‘Blessed are you when you have sadness. You shall find comfort.’ – Slide 3"/>
          <p:cNvSpPr>
            <a:spLocks noChangeAspect="1" noChangeArrowheads="1"/>
          </p:cNvSpPr>
          <p:nvPr/>
        </p:nvSpPr>
        <p:spPr bwMode="auto">
          <a:xfrm>
            <a:off x="9144000" y="1685192"/>
            <a:ext cx="3763108" cy="376310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PH"/>
          </a:p>
        </p:txBody>
      </p:sp>
      <p:sp>
        <p:nvSpPr>
          <p:cNvPr id="4" name="AutoShape 8" descr="Jesus: ‘Blessed are you when you have sadness. You shall find comfort.’ – Slide 3"/>
          <p:cNvSpPr>
            <a:spLocks noChangeAspect="1" noChangeArrowheads="1"/>
          </p:cNvSpPr>
          <p:nvPr/>
        </p:nvSpPr>
        <p:spPr bwMode="auto">
          <a:xfrm>
            <a:off x="9144000" y="51435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PH"/>
          </a:p>
        </p:txBody>
      </p:sp>
      <p:pic>
        <p:nvPicPr>
          <p:cNvPr id="2050" name="Picture 2" descr="130+ Jesus Teaching Disciples Stock Photos, Pictures &amp; Royalty-Free Images  - iStock">
            <a:extLst>
              <a:ext uri="{FF2B5EF4-FFF2-40B4-BE49-F238E27FC236}">
                <a16:creationId xmlns:a16="http://schemas.microsoft.com/office/drawing/2014/main" id="{25347963-D241-4A3A-5C2B-FD6D8CDCCB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9407" y="2023427"/>
            <a:ext cx="8218170" cy="59353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2A500"/>
        </a:solidFill>
        <a:effectLst/>
      </p:bgPr>
    </p:bg>
    <p:spTree>
      <p:nvGrpSpPr>
        <p:cNvPr id="1" name="Shape 132"/>
        <p:cNvGrpSpPr/>
        <p:nvPr/>
      </p:nvGrpSpPr>
      <p:grpSpPr>
        <a:xfrm>
          <a:off x="0" y="0"/>
          <a:ext cx="0" cy="0"/>
          <a:chOff x="0" y="0"/>
          <a:chExt cx="0" cy="0"/>
        </a:xfrm>
      </p:grpSpPr>
      <p:sp>
        <p:nvSpPr>
          <p:cNvPr id="133" name="Google Shape;133;p1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nvGrpSpPr>
          <p:cNvPr id="4" name="Google Shape;134;p16"/>
          <p:cNvGrpSpPr/>
          <p:nvPr/>
        </p:nvGrpSpPr>
        <p:grpSpPr>
          <a:xfrm>
            <a:off x="11003867" y="1227400"/>
            <a:ext cx="6460506" cy="7832199"/>
            <a:chOff x="11995679" y="787688"/>
            <a:chExt cx="4586571" cy="7832199"/>
          </a:xfrm>
        </p:grpSpPr>
        <p:sp>
          <p:nvSpPr>
            <p:cNvPr id="5" name="Google Shape;135;p16"/>
            <p:cNvSpPr txBox="1"/>
            <p:nvPr/>
          </p:nvSpPr>
          <p:spPr>
            <a:xfrm>
              <a:off x="11995679" y="787688"/>
              <a:ext cx="963836" cy="769441"/>
            </a:xfrm>
            <a:prstGeom prst="rect">
              <a:avLst/>
            </a:prstGeom>
            <a:solidFill>
              <a:schemeClr val="accent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PH"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rPr>
                <a:t>24</a:t>
              </a:r>
            </a:p>
          </p:txBody>
        </p:sp>
        <p:sp>
          <p:nvSpPr>
            <p:cNvPr id="6" name="Google Shape;136;p16"/>
            <p:cNvSpPr txBox="1"/>
            <p:nvPr/>
          </p:nvSpPr>
          <p:spPr>
            <a:xfrm>
              <a:off x="11995679" y="1971913"/>
              <a:ext cx="4586571" cy="6647974"/>
            </a:xfrm>
            <a:prstGeom prst="rect">
              <a:avLst/>
            </a:prstGeom>
            <a:noFill/>
            <a:ln>
              <a:noFill/>
            </a:ln>
          </p:spPr>
          <p:txBody>
            <a:bodyPr spcFirstLastPara="1" wrap="square" lIns="0" tIns="0" rIns="0" bIns="0" anchor="t" anchorCtr="0">
              <a:spAutoFit/>
            </a:bodyPr>
            <a:lstStyle/>
            <a:p>
              <a:r>
                <a:rPr lang="en-US" sz="4800" b="0" i="0" dirty="0">
                  <a:solidFill>
                    <a:schemeClr val="bg1"/>
                  </a:solidFill>
                  <a:effectLst/>
                  <a:latin typeface="Arial Black" panose="020B0A04020102020204" pitchFamily="34" charset="0"/>
                </a:rPr>
                <a:t>Those who do not love me do not obey my teaching. And the teaching you have heard is not mine, but comes from the Father, who sent me.</a:t>
              </a:r>
              <a:endParaRPr lang="en-US" altLang="en-US" sz="4000" b="1" dirty="0">
                <a:solidFill>
                  <a:schemeClr val="bg1"/>
                </a:solidFill>
                <a:latin typeface="Arial Black" panose="020B0A04020102020204" pitchFamily="34" charset="0"/>
              </a:endParaRPr>
            </a:p>
          </p:txBody>
        </p:sp>
      </p:grpSp>
      <p:pic>
        <p:nvPicPr>
          <p:cNvPr id="3074" name="Picture 2" descr="Request of James and John to Jesus (Mark 10:35-45)">
            <a:extLst>
              <a:ext uri="{FF2B5EF4-FFF2-40B4-BE49-F238E27FC236}">
                <a16:creationId xmlns:a16="http://schemas.microsoft.com/office/drawing/2014/main" id="{23C9778B-5D73-6776-E4A8-0EDCF680AA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627" y="1333500"/>
            <a:ext cx="9753600" cy="7315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2A500"/>
        </a:solidFill>
        <a:effectLst/>
      </p:bgPr>
    </p:bg>
    <p:spTree>
      <p:nvGrpSpPr>
        <p:cNvPr id="1" name="Shape 142"/>
        <p:cNvGrpSpPr/>
        <p:nvPr/>
      </p:nvGrpSpPr>
      <p:grpSpPr>
        <a:xfrm>
          <a:off x="0" y="0"/>
          <a:ext cx="0" cy="0"/>
          <a:chOff x="0" y="0"/>
          <a:chExt cx="0" cy="0"/>
        </a:xfrm>
      </p:grpSpPr>
      <p:grpSp>
        <p:nvGrpSpPr>
          <p:cNvPr id="143" name="Google Shape;143;p20"/>
          <p:cNvGrpSpPr/>
          <p:nvPr/>
        </p:nvGrpSpPr>
        <p:grpSpPr>
          <a:xfrm>
            <a:off x="1019907" y="2408355"/>
            <a:ext cx="6678930" cy="3794740"/>
            <a:chOff x="998174" y="90708"/>
            <a:chExt cx="5921332" cy="3794740"/>
          </a:xfrm>
        </p:grpSpPr>
        <p:sp>
          <p:nvSpPr>
            <p:cNvPr id="144" name="Google Shape;144;p20"/>
            <p:cNvSpPr/>
            <p:nvPr/>
          </p:nvSpPr>
          <p:spPr>
            <a:xfrm>
              <a:off x="998174" y="90708"/>
              <a:ext cx="1214400" cy="8574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PH" sz="5000" b="1" dirty="0">
                  <a:solidFill>
                    <a:schemeClr val="lt1"/>
                  </a:solidFill>
                  <a:latin typeface="Arial Black" panose="020B0A04020102020204"/>
                  <a:ea typeface="Arial Black" panose="020B0A04020102020204"/>
                  <a:cs typeface="Arial Black" panose="020B0A04020102020204"/>
                  <a:sym typeface="Arial Black" panose="020B0A04020102020204"/>
                </a:rPr>
                <a:t>25</a:t>
              </a:r>
              <a:endParaRPr lang="en-PH"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45" name="Google Shape;145;p20"/>
            <p:cNvSpPr txBox="1"/>
            <p:nvPr/>
          </p:nvSpPr>
          <p:spPr>
            <a:xfrm>
              <a:off x="1039271" y="1392458"/>
              <a:ext cx="5880235" cy="2492990"/>
            </a:xfrm>
            <a:prstGeom prst="rect">
              <a:avLst/>
            </a:prstGeom>
            <a:noFill/>
            <a:ln>
              <a:noFill/>
            </a:ln>
          </p:spPr>
          <p:txBody>
            <a:bodyPr spcFirstLastPara="1" wrap="square" lIns="0" tIns="0" rIns="0" bIns="0" anchor="t" anchorCtr="0">
              <a:spAutoFit/>
            </a:bodyPr>
            <a:lstStyle/>
            <a:p>
              <a:r>
                <a:rPr lang="en-US" sz="5400" b="0" i="0" dirty="0">
                  <a:solidFill>
                    <a:schemeClr val="bg1"/>
                  </a:solidFill>
                  <a:effectLst/>
                  <a:latin typeface="Arial Black" panose="020B0A04020102020204" pitchFamily="34" charset="0"/>
                </a:rPr>
                <a:t>“I have told you this while I am still with you.</a:t>
              </a:r>
              <a:endParaRPr lang="en-US" altLang="en-US" sz="4400" b="1" dirty="0">
                <a:solidFill>
                  <a:schemeClr val="bg1"/>
                </a:solidFill>
                <a:latin typeface="Arial Black" panose="020B0A04020102020204" pitchFamily="34" charset="0"/>
              </a:endParaRPr>
            </a:p>
          </p:txBody>
        </p:sp>
      </p:grpSp>
      <p:pic>
        <p:nvPicPr>
          <p:cNvPr id="4098" name="Picture 2" descr="Bible 101 - Ep. 49: Apostles and Disciples - YouTube">
            <a:extLst>
              <a:ext uri="{FF2B5EF4-FFF2-40B4-BE49-F238E27FC236}">
                <a16:creationId xmlns:a16="http://schemas.microsoft.com/office/drawing/2014/main" id="{AA50AD70-8564-F195-3EA3-D51344C71F5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584" t="3752" r="5170" b="1656"/>
          <a:stretch/>
        </p:blipFill>
        <p:spPr bwMode="auto">
          <a:xfrm>
            <a:off x="8023123" y="2145856"/>
            <a:ext cx="9674942" cy="59952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2A500"/>
        </a:solidFill>
        <a:effectLst/>
      </p:bgPr>
    </p:bg>
    <p:spTree>
      <p:nvGrpSpPr>
        <p:cNvPr id="1" name="Shape 151"/>
        <p:cNvGrpSpPr/>
        <p:nvPr/>
      </p:nvGrpSpPr>
      <p:grpSpPr>
        <a:xfrm>
          <a:off x="0" y="0"/>
          <a:ext cx="0" cy="0"/>
          <a:chOff x="0" y="0"/>
          <a:chExt cx="0" cy="0"/>
        </a:xfrm>
      </p:grpSpPr>
      <p:grpSp>
        <p:nvGrpSpPr>
          <p:cNvPr id="152" name="Google Shape;152;p9"/>
          <p:cNvGrpSpPr/>
          <p:nvPr/>
        </p:nvGrpSpPr>
        <p:grpSpPr>
          <a:xfrm>
            <a:off x="11090122" y="1533224"/>
            <a:ext cx="6435725" cy="6606223"/>
            <a:chOff x="11737144" y="1731601"/>
            <a:chExt cx="6435725" cy="6606223"/>
          </a:xfrm>
        </p:grpSpPr>
        <p:sp>
          <p:nvSpPr>
            <p:cNvPr id="153" name="Google Shape;153;p9"/>
            <p:cNvSpPr txBox="1"/>
            <p:nvPr/>
          </p:nvSpPr>
          <p:spPr>
            <a:xfrm>
              <a:off x="11737144" y="2920956"/>
              <a:ext cx="6435725" cy="5416868"/>
            </a:xfrm>
            <a:prstGeom prst="rect">
              <a:avLst/>
            </a:prstGeom>
            <a:noFill/>
            <a:ln>
              <a:noFill/>
            </a:ln>
          </p:spPr>
          <p:txBody>
            <a:bodyPr spcFirstLastPara="1" wrap="square" lIns="0" tIns="0" rIns="0" bIns="0" anchor="t" anchorCtr="0">
              <a:spAutoFit/>
            </a:bodyPr>
            <a:lstStyle/>
            <a:p>
              <a:pPr lvl="0"/>
              <a:r>
                <a:rPr lang="en-US" sz="4400" b="0" i="0" dirty="0">
                  <a:solidFill>
                    <a:schemeClr val="bg1"/>
                  </a:solidFill>
                  <a:effectLst/>
                  <a:latin typeface="Arial Black" panose="020B0A04020102020204" pitchFamily="34" charset="0"/>
                </a:rPr>
                <a:t>The Helper, the Holy Spirit, whom the Father will send in my name, will teach you everything and make you remember all that I have told you.</a:t>
              </a:r>
              <a:endParaRPr lang="en-US" altLang="en-US" sz="3600" b="1" i="0" u="none" strike="noStrike" cap="none" dirty="0">
                <a:solidFill>
                  <a:schemeClr val="bg1"/>
                </a:solidFill>
                <a:latin typeface="Arial Black" panose="020B0A04020102020204" pitchFamily="34" charset="0"/>
                <a:cs typeface="Arial" panose="020B0604020202020204" pitchFamily="34" charset="0"/>
                <a:sym typeface="Arial" panose="020B0604020202020204"/>
              </a:endParaRPr>
            </a:p>
          </p:txBody>
        </p:sp>
        <p:sp>
          <p:nvSpPr>
            <p:cNvPr id="154" name="Google Shape;154;p9"/>
            <p:cNvSpPr txBox="1"/>
            <p:nvPr/>
          </p:nvSpPr>
          <p:spPr>
            <a:xfrm>
              <a:off x="11801689" y="1731601"/>
              <a:ext cx="1285800" cy="768985"/>
            </a:xfrm>
            <a:prstGeom prst="rect">
              <a:avLst/>
            </a:prstGeom>
            <a:solidFill>
              <a:schemeClr val="accent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alt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rPr>
                <a:t>26</a:t>
              </a:r>
              <a:endParaRPr lang="en-PH" alt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grpSp>
      <p:pic>
        <p:nvPicPr>
          <p:cNvPr id="5122" name="Picture 2" descr="Tuesday of 5th Week of the Year, February 08, 2022 - Claretian Missionaries">
            <a:extLst>
              <a:ext uri="{FF2B5EF4-FFF2-40B4-BE49-F238E27FC236}">
                <a16:creationId xmlns:a16="http://schemas.microsoft.com/office/drawing/2014/main" id="{38138E82-57B1-E7F5-15B2-6B1748B8CC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533224"/>
            <a:ext cx="8868696" cy="66515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TotalTime>
  <Words>656</Words>
  <Application>Microsoft Office PowerPoint</Application>
  <PresentationFormat>Custom</PresentationFormat>
  <Paragraphs>69</Paragraphs>
  <Slides>19</Slides>
  <Notes>18</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Arial Black</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abc</dc:creator>
  <cp:lastModifiedBy>angellette anne ambion</cp:lastModifiedBy>
  <cp:revision>44</cp:revision>
  <dcterms:created xsi:type="dcterms:W3CDTF">2022-09-22T06:53:00Z</dcterms:created>
  <dcterms:modified xsi:type="dcterms:W3CDTF">2025-05-21T03:58:15Z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B905171927564199ABF6C380DB7254FC_13</vt:lpwstr>
  </property>
  <property fmtid="{D5CDD505-2E9C-101B-9397-08002B2CF9AE}" pid="3" name="KSOProductBuildVer">
    <vt:lpwstr>1033-12.2.0.20795</vt:lpwstr>
  </property>
</Properties>
</file>