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9"/>
  </p:notesMasterIdLst>
  <p:sldIdLst>
    <p:sldId id="256" r:id="rId2"/>
    <p:sldId id="257" r:id="rId3"/>
    <p:sldId id="290" r:id="rId4"/>
    <p:sldId id="259" r:id="rId5"/>
    <p:sldId id="260" r:id="rId6"/>
    <p:sldId id="261" r:id="rId7"/>
    <p:sldId id="262" r:id="rId8"/>
    <p:sldId id="263" r:id="rId9"/>
    <p:sldId id="264" r:id="rId10"/>
    <p:sldId id="289" r:id="rId11"/>
    <p:sldId id="270" r:id="rId12"/>
    <p:sldId id="271" r:id="rId13"/>
    <p:sldId id="287" r:id="rId14"/>
    <p:sldId id="288" r:id="rId15"/>
    <p:sldId id="274" r:id="rId16"/>
    <p:sldId id="286" r:id="rId17"/>
    <p:sldId id="275" r:id="rId18"/>
  </p:sldIdLst>
  <p:sldSz cx="18288000" cy="10287000"/>
  <p:notesSz cx="6858000" cy="9144000"/>
  <p:embeddedFontLst>
    <p:embeddedFont>
      <p:font typeface="Arial Black" panose="020B0A04020102020204" pitchFamily="34" charset="0"/>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93"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80125" autoAdjust="0"/>
  </p:normalViewPr>
  <p:slideViewPr>
    <p:cSldViewPr snapToGrid="0" showGuides="1">
      <p:cViewPr varScale="1">
        <p:scale>
          <a:sx n="38" d="100"/>
          <a:sy n="38" d="100"/>
        </p:scale>
        <p:origin x="528" y="72"/>
      </p:cViewPr>
      <p:guideLst>
        <p:guide orient="horz" pos="2193"/>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16</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1729929"/>
            <a:ext cx="6678930" cy="4995069"/>
            <a:chOff x="998174" y="90708"/>
            <a:chExt cx="5921332" cy="4995069"/>
          </a:xfrm>
        </p:grpSpPr>
        <p:sp>
          <p:nvSpPr>
            <p:cNvPr id="144" name="Google Shape;144;p20"/>
            <p:cNvSpPr/>
            <p:nvPr/>
          </p:nvSpPr>
          <p:spPr>
            <a:xfrm>
              <a:off x="998174" y="90708"/>
              <a:ext cx="1214400" cy="857400"/>
            </a:xfrm>
            <a:prstGeom prst="rect">
              <a:avLst/>
            </a:prstGeom>
            <a:solidFill>
              <a:schemeClr val="accent5">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35</a:t>
              </a:r>
            </a:p>
          </p:txBody>
        </p:sp>
        <p:sp>
          <p:nvSpPr>
            <p:cNvPr id="145" name="Google Shape;145;p20"/>
            <p:cNvSpPr txBox="1"/>
            <p:nvPr/>
          </p:nvSpPr>
          <p:spPr>
            <a:xfrm>
              <a:off x="1039271" y="1392458"/>
              <a:ext cx="5880235" cy="3693319"/>
            </a:xfrm>
            <a:prstGeom prst="rect">
              <a:avLst/>
            </a:prstGeom>
            <a:noFill/>
            <a:ln>
              <a:noFill/>
            </a:ln>
          </p:spPr>
          <p:txBody>
            <a:bodyPr spcFirstLastPara="1" wrap="square" lIns="0" tIns="0" rIns="0" bIns="0" anchor="t" anchorCtr="0">
              <a:spAutoFit/>
            </a:bodyPr>
            <a:lstStyle/>
            <a:p>
              <a:r>
                <a:rPr lang="en-US" altLang="en-US" sz="4800" b="1" dirty="0">
                  <a:solidFill>
                    <a:schemeClr val="bg1"/>
                  </a:solidFill>
                </a:rPr>
                <a:t>If you have love for one another, then everyone will know that you are my disciples.”</a:t>
              </a:r>
            </a:p>
          </p:txBody>
        </p:sp>
      </p:grpSp>
      <p:pic>
        <p:nvPicPr>
          <p:cNvPr id="2" name="Picture 1"/>
          <p:cNvPicPr/>
          <p:nvPr/>
        </p:nvPicPr>
        <p:blipFill>
          <a:blip r:embed="rId3"/>
          <a:stretch>
            <a:fillRect/>
          </a:stretch>
        </p:blipFill>
        <p:spPr>
          <a:xfrm>
            <a:off x="7849870" y="1327150"/>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srcRect t="22784"/>
            <a:stretch>
              <a:fillRect/>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p:nvPr/>
        </p:nvSpPr>
        <p:spPr>
          <a:xfrm>
            <a:off x="1006950" y="1524000"/>
            <a:ext cx="5218800" cy="1440000"/>
          </a:xfrm>
          <a:prstGeom prst="rect">
            <a:avLst/>
          </a:prstGeom>
          <a:solidFill>
            <a:schemeClr val="dk2"/>
          </a:solidFill>
          <a:ln>
            <a:noFill/>
          </a:ln>
        </p:spPr>
        <p:txBody>
          <a:bodyPr spcFirstLastPara="1" wrap="square" lIns="91450" tIns="45700" rIns="91450" bIns="45700" anchor="t" anchorCtr="0">
            <a:noAutofit/>
          </a:bodyPr>
          <a:lstStyle/>
          <a:p>
            <a:r>
              <a:rPr lang="en-GB" sz="4000">
                <a:solidFill>
                  <a:schemeClr val="lt1"/>
                </a:solidFill>
                <a:latin typeface="Arial Black" panose="020B0A04020102020204"/>
                <a:ea typeface="Arial Black" panose="020B0A04020102020204"/>
                <a:cs typeface="Arial Black" panose="020B0A04020102020204"/>
                <a:sym typeface="Arial Black" panose="020B0A04020102020204"/>
              </a:rPr>
              <a:t>Activity:  </a:t>
            </a:r>
          </a:p>
          <a:p>
            <a:r>
              <a:rPr lang="en-PH" altLang="en-GB" sz="4000">
                <a:solidFill>
                  <a:schemeClr val="lt1"/>
                </a:solidFill>
                <a:latin typeface="Arial Black" panose="020B0A04020102020204"/>
                <a:ea typeface="Arial Black" panose="020B0A04020102020204"/>
                <a:cs typeface="Arial Black" panose="020B0A04020102020204"/>
                <a:sym typeface="Arial Black" panose="020B0A04020102020204"/>
              </a:rPr>
              <a:t>Love like Jesus! </a:t>
            </a:r>
          </a:p>
        </p:txBody>
      </p:sp>
      <p:sp>
        <p:nvSpPr>
          <p:cNvPr id="268" name="Google Shape;268;p43"/>
          <p:cNvSpPr txBox="1"/>
          <p:nvPr/>
        </p:nvSpPr>
        <p:spPr>
          <a:xfrm>
            <a:off x="1500134" y="4081693"/>
            <a:ext cx="6768900" cy="769401"/>
          </a:xfrm>
          <a:prstGeom prst="rect">
            <a:avLst/>
          </a:prstGeom>
          <a:noFill/>
          <a:ln>
            <a:noFill/>
          </a:ln>
        </p:spPr>
        <p:txBody>
          <a:bodyPr spcFirstLastPara="1" wrap="square" lIns="91450" tIns="45700" rIns="91450" bIns="45700" anchor="t" anchorCtr="0">
            <a:spAutoFit/>
          </a:bodyPr>
          <a:lstStyle/>
          <a:p>
            <a:pPr marL="457200" indent="-177800">
              <a:buClr>
                <a:schemeClr val="lt1"/>
              </a:buClr>
              <a:buSzPts val="2200"/>
            </a:pPr>
            <a:endParaRPr sz="44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p43"/>
          <p:cNvSpPr txBox="1"/>
          <p:nvPr/>
        </p:nvSpPr>
        <p:spPr>
          <a:xfrm>
            <a:off x="1226270" y="3179706"/>
            <a:ext cx="7042800" cy="4431665"/>
          </a:xfrm>
          <a:prstGeom prst="rect">
            <a:avLst/>
          </a:prstGeom>
          <a:noFill/>
          <a:ln>
            <a:noFill/>
          </a:ln>
        </p:spPr>
        <p:txBody>
          <a:bodyPr spcFirstLastPara="1" wrap="square" lIns="0" tIns="0" rIns="0" bIns="0" anchor="t" anchorCtr="0">
            <a:spAutoFit/>
          </a:bodyPr>
          <a:lstStyle/>
          <a:p>
            <a:pPr marL="457200" indent="-457200">
              <a:lnSpc>
                <a:spcPct val="150000"/>
              </a:lnSpc>
              <a:buClr>
                <a:schemeClr val="dk1"/>
              </a:buClr>
              <a:buSzPts val="2200"/>
              <a:buFont typeface="Arial" panose="020B0604020202020204"/>
              <a:buChar char="•"/>
            </a:pPr>
            <a:r>
              <a:rPr lang="en-GB" sz="3200">
                <a:solidFill>
                  <a:schemeClr val="dk1"/>
                </a:solidFill>
                <a:latin typeface="Arial Black" panose="020B0A04020102020204"/>
                <a:ea typeface="Arial Black" panose="020B0A04020102020204"/>
                <a:cs typeface="Arial Black" panose="020B0A04020102020204"/>
                <a:sym typeface="Arial Black" panose="020B0A04020102020204"/>
              </a:rPr>
              <a:t>Colored Paper</a:t>
            </a:r>
          </a:p>
          <a:p>
            <a:pPr marL="457200" indent="-457200">
              <a:lnSpc>
                <a:spcPct val="150000"/>
              </a:lnSpc>
              <a:buClr>
                <a:schemeClr val="dk1"/>
              </a:buClr>
              <a:buSzPts val="2200"/>
              <a:buFont typeface="Arial" panose="020B0604020202020204"/>
              <a:buChar char="•"/>
            </a:pPr>
            <a:r>
              <a:rPr lang="en-PH" altLang="en-GB" sz="3200">
                <a:solidFill>
                  <a:schemeClr val="dk1"/>
                </a:solidFill>
                <a:latin typeface="Arial Black" panose="020B0A04020102020204"/>
                <a:ea typeface="Arial Black" panose="020B0A04020102020204"/>
                <a:cs typeface="Arial Black" panose="020B0A04020102020204"/>
                <a:sym typeface="Arial Black" panose="020B0A04020102020204"/>
              </a:rPr>
              <a:t>Paper plate</a:t>
            </a:r>
          </a:p>
          <a:p>
            <a:pPr marL="457200" indent="-457200">
              <a:lnSpc>
                <a:spcPct val="150000"/>
              </a:lnSpc>
              <a:buClr>
                <a:schemeClr val="dk1"/>
              </a:buClr>
              <a:buSzPts val="2200"/>
              <a:buFont typeface="Arial" panose="020B0604020202020204"/>
              <a:buChar char="•"/>
            </a:pPr>
            <a:r>
              <a:rPr lang="en-PH" altLang="en-GB" sz="3200">
                <a:solidFill>
                  <a:schemeClr val="dk1"/>
                </a:solidFill>
                <a:latin typeface="Arial Black" panose="020B0A04020102020204"/>
                <a:ea typeface="Arial Black" panose="020B0A04020102020204"/>
                <a:cs typeface="Arial Black" panose="020B0A04020102020204"/>
                <a:sym typeface="Arial Black" panose="020B0A04020102020204"/>
              </a:rPr>
              <a:t>Yarn</a:t>
            </a:r>
            <a:endParaRPr sz="32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457200">
              <a:lnSpc>
                <a:spcPct val="150000"/>
              </a:lnSpc>
              <a:buClr>
                <a:schemeClr val="dk1"/>
              </a:buClr>
              <a:buSzPts val="2200"/>
              <a:buFont typeface="Arial" panose="020B0604020202020204"/>
              <a:buChar char="•"/>
            </a:pPr>
            <a:r>
              <a:rPr lang="en-PH" sz="3200">
                <a:solidFill>
                  <a:schemeClr val="dk1"/>
                </a:solidFill>
                <a:latin typeface="Arial Black" panose="020B0A04020102020204"/>
                <a:ea typeface="Arial Black" panose="020B0A04020102020204"/>
                <a:cs typeface="Arial Black" panose="020B0A04020102020204"/>
                <a:sym typeface="Arial Black" panose="020B0A04020102020204"/>
              </a:rPr>
              <a:t>Markers</a:t>
            </a:r>
          </a:p>
          <a:p>
            <a:pPr marL="457200" indent="-457200">
              <a:lnSpc>
                <a:spcPct val="150000"/>
              </a:lnSpc>
              <a:buClr>
                <a:schemeClr val="dk1"/>
              </a:buClr>
              <a:buSzPts val="2200"/>
              <a:buFont typeface="Arial" panose="020B0604020202020204"/>
              <a:buChar char="•"/>
            </a:pPr>
            <a:r>
              <a:rPr lang="en-GB" sz="320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32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457200">
              <a:lnSpc>
                <a:spcPct val="150000"/>
              </a:lnSpc>
              <a:buClr>
                <a:schemeClr val="dk1"/>
              </a:buClr>
              <a:buSzPts val="2200"/>
              <a:buFont typeface="Arial" panose="020B0604020202020204"/>
              <a:buChar char="•"/>
            </a:pPr>
            <a:r>
              <a:rPr lang="en-GB" sz="3200">
                <a:solidFill>
                  <a:schemeClr val="dk1"/>
                </a:solidFill>
                <a:latin typeface="Arial Black" panose="020B0A04020102020204"/>
                <a:ea typeface="Arial Black" panose="020B0A04020102020204"/>
                <a:cs typeface="Arial Black" panose="020B0A04020102020204"/>
                <a:sym typeface="Arial Black" panose="020B0A04020102020204"/>
              </a:rPr>
              <a:t>Glue</a:t>
            </a:r>
            <a:endParaRPr sz="32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p:nvPr/>
        </p:nvPicPr>
        <p:blipFill>
          <a:blip r:embed="rId3"/>
          <a:stretch>
            <a:fillRect/>
          </a:stretch>
        </p:blipFill>
        <p:spPr>
          <a:xfrm>
            <a:off x="8441055" y="708660"/>
            <a:ext cx="7366000" cy="86347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p:nvPr/>
        </p:nvSpPr>
        <p:spPr>
          <a:xfrm>
            <a:off x="874150" y="1264596"/>
            <a:ext cx="4219200" cy="769200"/>
          </a:xfrm>
          <a:prstGeom prst="rect">
            <a:avLst/>
          </a:prstGeom>
          <a:solidFill>
            <a:schemeClr val="dk2"/>
          </a:solidFill>
          <a:ln>
            <a:noFill/>
          </a:ln>
        </p:spPr>
        <p:txBody>
          <a:bodyPr spcFirstLastPara="1" wrap="square" lIns="91450" tIns="45700" rIns="91450" bIns="45700" anchor="t" anchorCtr="0">
            <a:noAutofit/>
          </a:bodyPr>
          <a:lstStyle/>
          <a:p>
            <a:r>
              <a:rPr lang="en-GB" sz="4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a:solidFill>
                <a:schemeClr val="lt1"/>
              </a:solidFill>
            </a:endParaRPr>
          </a:p>
        </p:txBody>
      </p:sp>
      <p:sp>
        <p:nvSpPr>
          <p:cNvPr id="277" name="Google Shape;277;p44"/>
          <p:cNvSpPr txBox="1"/>
          <p:nvPr/>
        </p:nvSpPr>
        <p:spPr>
          <a:xfrm>
            <a:off x="1500134" y="4081693"/>
            <a:ext cx="6769200" cy="769401"/>
          </a:xfrm>
          <a:prstGeom prst="rect">
            <a:avLst/>
          </a:prstGeom>
          <a:noFill/>
          <a:ln>
            <a:noFill/>
          </a:ln>
        </p:spPr>
        <p:txBody>
          <a:bodyPr spcFirstLastPara="1" wrap="square" lIns="91450" tIns="45700" rIns="91450" bIns="45700" anchor="t" anchorCtr="0">
            <a:spAutoFit/>
          </a:bodyPr>
          <a:lstStyle/>
          <a:p>
            <a:pPr marL="457200" indent="-177800">
              <a:buClr>
                <a:schemeClr val="lt1"/>
              </a:buClr>
              <a:buSzPts val="2200"/>
            </a:pPr>
            <a:endParaRPr sz="44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p44"/>
          <p:cNvSpPr txBox="1"/>
          <p:nvPr/>
        </p:nvSpPr>
        <p:spPr>
          <a:xfrm>
            <a:off x="812050" y="2185077"/>
            <a:ext cx="6458400" cy="6924675"/>
          </a:xfrm>
          <a:prstGeom prst="rect">
            <a:avLst/>
          </a:prstGeom>
          <a:noFill/>
          <a:ln>
            <a:noFill/>
          </a:ln>
        </p:spPr>
        <p:txBody>
          <a:bodyPr spcFirstLastPara="1" wrap="square" lIns="0" tIns="0" rIns="0" bIns="0" anchor="t" anchorCtr="0">
            <a:spAutoFit/>
          </a:bodyPr>
          <a:lstStyle/>
          <a:p>
            <a:pPr marL="457200" indent="-368300">
              <a:buClr>
                <a:schemeClr val="dk1"/>
              </a:buClr>
              <a:buSzPts val="1500"/>
              <a:buFont typeface="Arial Black" panose="020B0A04020102020204"/>
              <a:buChar char="•"/>
            </a:pP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Cut out </a:t>
            </a:r>
            <a:r>
              <a:rPr lang="en-PH" altLang="en-GB" sz="3000">
                <a:solidFill>
                  <a:schemeClr val="dk1"/>
                </a:solidFill>
                <a:latin typeface="Arial Black" panose="020B0A04020102020204"/>
                <a:ea typeface="Arial Black" panose="020B0A04020102020204"/>
                <a:cs typeface="Arial Black" panose="020B0A04020102020204"/>
                <a:sym typeface="Arial Black" panose="020B0A04020102020204"/>
              </a:rPr>
              <a:t>heart shapes into a colored paper</a:t>
            </a: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a:t>
            </a:r>
            <a:endParaRPr sz="30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368300">
              <a:buClr>
                <a:schemeClr val="dk1"/>
              </a:buClr>
              <a:buSzPts val="1500"/>
              <a:buFont typeface="Arial Black" panose="020B0A04020102020204"/>
              <a:buChar char="•"/>
            </a:pP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Glue your </a:t>
            </a:r>
            <a:r>
              <a:rPr lang="en-PH" altLang="en-GB" sz="3000">
                <a:solidFill>
                  <a:schemeClr val="dk1"/>
                </a:solidFill>
                <a:latin typeface="Arial Black" panose="020B0A04020102020204"/>
                <a:ea typeface="Arial Black" panose="020B0A04020102020204"/>
                <a:cs typeface="Arial Black" panose="020B0A04020102020204"/>
                <a:sym typeface="Arial Black" panose="020B0A04020102020204"/>
              </a:rPr>
              <a:t>heart shape colored paper into a paper plate</a:t>
            </a: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 (a light shade of color will be better to use)</a:t>
            </a:r>
            <a:endParaRPr sz="30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368300">
              <a:buClr>
                <a:schemeClr val="dk1"/>
              </a:buClr>
              <a:buSzPts val="1500"/>
              <a:buFont typeface="Arial Black" panose="020B0A04020102020204"/>
              <a:buChar char="•"/>
            </a:pPr>
            <a:r>
              <a:rPr lang="en-PH" sz="3000">
                <a:solidFill>
                  <a:schemeClr val="dk1"/>
                </a:solidFill>
                <a:latin typeface="Arial Black" panose="020B0A04020102020204"/>
                <a:ea typeface="Arial Black" panose="020B0A04020102020204"/>
                <a:cs typeface="Arial Black" panose="020B0A04020102020204"/>
                <a:sym typeface="Arial Black" panose="020B0A04020102020204"/>
              </a:rPr>
              <a:t>Write 5 things you will do out of loving others.</a:t>
            </a:r>
          </a:p>
          <a:p>
            <a:pPr marL="457200" indent="-368300">
              <a:buClr>
                <a:schemeClr val="dk1"/>
              </a:buClr>
              <a:buSzPts val="1500"/>
              <a:buFont typeface="Arial Black" panose="020B0A04020102020204"/>
              <a:buChar char="•"/>
            </a:pPr>
            <a:r>
              <a:rPr lang="en-PH" altLang="en-GB" sz="3000">
                <a:solidFill>
                  <a:schemeClr val="dk1"/>
                </a:solidFill>
                <a:latin typeface="Arial Black" panose="020B0A04020102020204"/>
                <a:ea typeface="Arial Black" panose="020B0A04020102020204"/>
                <a:cs typeface="Arial Black" panose="020B0A04020102020204"/>
                <a:sym typeface="Arial Black" panose="020B0A04020102020204"/>
              </a:rPr>
              <a:t>Put yarn into the top of your plate and decorate more.</a:t>
            </a:r>
          </a:p>
          <a:p>
            <a:pPr marL="457200" indent="-368300">
              <a:buClr>
                <a:schemeClr val="dk1"/>
              </a:buClr>
              <a:buSzPts val="1500"/>
              <a:buFont typeface="Arial Black" panose="020B0A04020102020204"/>
              <a:buChar char="•"/>
            </a:pP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Then </a:t>
            </a:r>
            <a:r>
              <a:rPr lang="en-PH" altLang="en-GB" sz="3000">
                <a:solidFill>
                  <a:schemeClr val="dk1"/>
                </a:solidFill>
                <a:latin typeface="Arial Black" panose="020B0A04020102020204"/>
                <a:ea typeface="Arial Black" panose="020B0A04020102020204"/>
                <a:cs typeface="Arial Black" panose="020B0A04020102020204"/>
                <a:sym typeface="Arial Black" panose="020B0A04020102020204"/>
              </a:rPr>
              <a:t>place it into your house or at your house’s door.</a:t>
            </a:r>
          </a:p>
          <a:p>
            <a:pPr marL="457200" indent="-368300">
              <a:buClr>
                <a:schemeClr val="dk1"/>
              </a:buClr>
              <a:buSzPts val="1500"/>
              <a:buFont typeface="Arial Black" panose="020B0A04020102020204"/>
              <a:buChar char="•"/>
            </a:pPr>
            <a:r>
              <a:rPr lang="en-PH" sz="3000">
                <a:solidFill>
                  <a:schemeClr val="dk1"/>
                </a:solidFill>
                <a:latin typeface="Arial Black" panose="020B0A04020102020204"/>
                <a:ea typeface="Arial Black" panose="020B0A04020102020204"/>
                <a:cs typeface="Arial Black" panose="020B0A04020102020204"/>
                <a:sym typeface="Arial Black" panose="020B0A04020102020204"/>
              </a:rPr>
              <a:t>Lastly pray for your loved ones.</a:t>
            </a:r>
          </a:p>
        </p:txBody>
      </p:sp>
      <p:pic>
        <p:nvPicPr>
          <p:cNvPr id="2" name="Picture 1"/>
          <p:cNvPicPr/>
          <p:nvPr/>
        </p:nvPicPr>
        <p:blipFill>
          <a:blip r:embed="rId3"/>
          <a:stretch>
            <a:fillRect/>
          </a:stretch>
        </p:blipFill>
        <p:spPr>
          <a:xfrm>
            <a:off x="9443720" y="1005840"/>
            <a:ext cx="6427470" cy="82753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p:nvPr/>
        </p:nvSpPr>
        <p:spPr>
          <a:xfrm>
            <a:off x="1008324" y="1323198"/>
            <a:ext cx="5857800" cy="745800"/>
          </a:xfrm>
          <a:prstGeom prst="rect">
            <a:avLst/>
          </a:prstGeom>
          <a:solidFill>
            <a:schemeClr val="lt1"/>
          </a:solidFill>
          <a:ln>
            <a:noFill/>
          </a:ln>
        </p:spPr>
        <p:txBody>
          <a:bodyPr spcFirstLastPara="1" wrap="square" lIns="91450" tIns="45700" rIns="91450" bIns="45700" anchor="t" anchorCtr="0">
            <a:noAutofit/>
          </a:bodyPr>
          <a:lstStyle/>
          <a:p>
            <a:pPr algn="ctr">
              <a:buSzPts val="2200"/>
            </a:pPr>
            <a:r>
              <a:rPr lang="en-GB" sz="4400">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a:solidFill>
                <a:schemeClr val="dk1"/>
              </a:solidFill>
            </a:endParaRPr>
          </a:p>
        </p:txBody>
      </p:sp>
      <p:sp>
        <p:nvSpPr>
          <p:cNvPr id="286" name="Google Shape;286;p45"/>
          <p:cNvSpPr/>
          <p:nvPr/>
        </p:nvSpPr>
        <p:spPr>
          <a:xfrm>
            <a:off x="1008398" y="2351400"/>
            <a:ext cx="8287800" cy="6375000"/>
          </a:xfrm>
          <a:prstGeom prst="rect">
            <a:avLst/>
          </a:prstGeom>
          <a:noFill/>
          <a:ln>
            <a:noFill/>
          </a:ln>
        </p:spPr>
        <p:txBody>
          <a:bodyPr spcFirstLastPara="1" wrap="square" lIns="91450" tIns="45700" rIns="91450" bIns="45700" anchor="ctr" anchorCtr="0">
            <a:noAutofit/>
          </a:bodyPr>
          <a:lstStyle/>
          <a:p>
            <a:r>
              <a:rPr lang="en-GB" sz="3400" b="1" dirty="0">
                <a:solidFill>
                  <a:schemeClr val="tx1"/>
                </a:solidFill>
              </a:rPr>
              <a:t>Dear God, </a:t>
            </a:r>
            <a:br>
              <a:rPr lang="en-GB" sz="3400" b="1" dirty="0">
                <a:solidFill>
                  <a:schemeClr val="tx1"/>
                </a:solidFill>
              </a:rPr>
            </a:br>
            <a:endParaRPr sz="3400" b="1" dirty="0">
              <a:solidFill>
                <a:schemeClr val="tx1"/>
              </a:solidFill>
            </a:endParaRPr>
          </a:p>
          <a:p>
            <a:r>
              <a:rPr lang="en-PH" altLang="en-GB" sz="3400" b="1" dirty="0">
                <a:solidFill>
                  <a:schemeClr val="tx1"/>
                </a:solidFill>
              </a:rPr>
              <a:t>Thank you</a:t>
            </a:r>
            <a:r>
              <a:rPr lang="en-GB" sz="3400" b="1" dirty="0">
                <a:solidFill>
                  <a:schemeClr val="tx1"/>
                </a:solidFill>
              </a:rPr>
              <a:t> for </a:t>
            </a:r>
            <a:r>
              <a:rPr lang="en-PH" altLang="en-GB" sz="3400" b="1" dirty="0">
                <a:solidFill>
                  <a:schemeClr val="tx1"/>
                </a:solidFill>
              </a:rPr>
              <a:t>loving and protecting</a:t>
            </a:r>
            <a:r>
              <a:rPr lang="en-GB" sz="3400" b="1" dirty="0">
                <a:solidFill>
                  <a:schemeClr val="tx1"/>
                </a:solidFill>
              </a:rPr>
              <a:t> us </a:t>
            </a:r>
            <a:r>
              <a:rPr lang="en-PH" altLang="en-GB" sz="3400" b="1" dirty="0">
                <a:solidFill>
                  <a:schemeClr val="tx1"/>
                </a:solidFill>
              </a:rPr>
              <a:t>always</a:t>
            </a:r>
            <a:r>
              <a:rPr lang="en-GB" sz="3400" b="1" dirty="0">
                <a:solidFill>
                  <a:schemeClr val="tx1"/>
                </a:solidFill>
              </a:rPr>
              <a:t>. </a:t>
            </a:r>
            <a:r>
              <a:rPr lang="en-PH" altLang="en-GB" sz="3400" b="1" dirty="0">
                <a:solidFill>
                  <a:schemeClr val="tx1"/>
                </a:solidFill>
              </a:rPr>
              <a:t>May You teach us how to love more to others and to do things with love and compassion. Jesus may we  encounter You in all of the people we met. Blessed us and help us to have a heart like Yours.</a:t>
            </a:r>
            <a:endParaRPr sz="3400" b="1" dirty="0">
              <a:solidFill>
                <a:schemeClr val="tx1"/>
              </a:solidFill>
            </a:endParaRPr>
          </a:p>
          <a:p>
            <a:endParaRPr sz="3400" b="1" dirty="0">
              <a:solidFill>
                <a:schemeClr val="tx1"/>
              </a:solidFill>
            </a:endParaRPr>
          </a:p>
          <a:p>
            <a:r>
              <a:rPr lang="en-GB" sz="3400" b="1" dirty="0">
                <a:solidFill>
                  <a:schemeClr val="tx1"/>
                </a:solidFill>
              </a:rPr>
              <a:t>Amen.</a:t>
            </a:r>
            <a:endParaRPr sz="3400" b="1" dirty="0">
              <a:solidFill>
                <a:schemeClr val="tx1"/>
              </a:solidFill>
            </a:endParaRPr>
          </a:p>
        </p:txBody>
      </p:sp>
      <p:pic>
        <p:nvPicPr>
          <p:cNvPr id="287" name="Google Shape;287;p45"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chemeClr val="tx2">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F</a:t>
              </a:r>
              <a:r>
                <a:rPr lang="en-PH" altLang="en-US" sz="3600" b="1" dirty="0">
                  <a:solidFill>
                    <a:srgbClr val="FFFFFF"/>
                  </a:solidFill>
                </a:rPr>
                <a:t>ifth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a:t>
              </a:r>
              <a:r>
                <a:rPr lang="en-US" sz="3600" b="1" dirty="0">
                  <a:solidFill>
                    <a:srgbClr val="FFFFFF"/>
                  </a:solidFill>
                </a:rPr>
                <a:t>of Easter</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May </a:t>
              </a:r>
              <a:r>
                <a:rPr lang="en-PH" alt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18</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chemeClr val="tx2">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highlight>
                  <a:srgbClr val="FFFF00"/>
                </a:highlight>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F</a:t>
              </a:r>
              <a:r>
                <a:rPr lang="en-PH" alt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ifth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a:t>
              </a:r>
              <a:r>
                <a:rPr lang="en-US" sz="3600" b="1" dirty="0">
                  <a:solidFill>
                    <a:srgbClr val="FFFFFF"/>
                  </a:solidFill>
                </a:rPr>
                <a:t>of Easter</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May </a:t>
              </a:r>
              <a:r>
                <a:rPr lang="en-PH" alt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18</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p3">
            <a:extLst>
              <a:ext uri="{FF2B5EF4-FFF2-40B4-BE49-F238E27FC236}">
                <a16:creationId xmlns:a16="http://schemas.microsoft.com/office/drawing/2014/main" id="{B263C929-4009-AE48-EDBE-DA8EAE509798}"/>
              </a:ext>
            </a:extLst>
          </p:cNvPr>
          <p:cNvSpPr txBox="1"/>
          <p:nvPr/>
        </p:nvSpPr>
        <p:spPr>
          <a:xfrm>
            <a:off x="571500" y="319813"/>
            <a:ext cx="17145000" cy="59092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p>
          <a:p>
            <a:pPr marL="0" marR="0" lvl="0" indent="0" algn="just" rtl="0">
              <a:lnSpc>
                <a:spcPct val="100000"/>
              </a:lnSpc>
              <a:spcBef>
                <a:spcPts val="0"/>
              </a:spcBef>
              <a:spcAft>
                <a:spcPts val="0"/>
              </a:spcAft>
              <a:buNone/>
            </a:pPr>
            <a:r>
              <a:rPr lang="en-US" altLang="en-US" sz="2700" dirty="0"/>
              <a:t>Jesus was having dinner with His friends. After one friend, Judas, left to do something bad, Jesus told the others He would be leaving soon. Then He gave them an important command: “Love each other the way I have loved you.” He meant they should care for one another with kindness and love. That’s how others will know they are His followers.</a:t>
            </a:r>
          </a:p>
          <a:p>
            <a:pPr marL="0" marR="0" lvl="0" indent="0" algn="just" rtl="0">
              <a:lnSpc>
                <a:spcPct val="100000"/>
              </a:lnSpc>
              <a:spcBef>
                <a:spcPts val="0"/>
              </a:spcBef>
              <a:spcAft>
                <a:spcPts val="0"/>
              </a:spcAft>
              <a:buNone/>
            </a:pPr>
            <a:r>
              <a:rPr lang="en-US" sz="2700" b="1" dirty="0"/>
              <a:t>Message:  </a:t>
            </a:r>
          </a:p>
          <a:p>
            <a:pPr algn="just"/>
            <a:r>
              <a:rPr lang="en-US" altLang="en-US" sz="2700" dirty="0"/>
              <a:t>True followers of Jesus are known by their love for one </a:t>
            </a:r>
            <a:r>
              <a:rPr lang="en-US" altLang="en-US" sz="2700" dirty="0" err="1"/>
              <a:t>another.Jesus</a:t>
            </a:r>
            <a:r>
              <a:rPr lang="en-US" altLang="en-US" sz="2700" dirty="0"/>
              <a:t> shows that His time to die and return to God has come, and He gives His disciples a new command—to love each other the same way He has loved them: deeply, selflessly, and faithfully. This kind of love is the mark of Christian community and a witness to the world of who Jesus is. </a:t>
            </a:r>
          </a:p>
          <a:p>
            <a:pPr algn="just"/>
            <a:r>
              <a:rPr lang="en-US" sz="2700" b="1" dirty="0"/>
              <a:t>Lesson:  </a:t>
            </a:r>
          </a:p>
          <a:p>
            <a:pPr marL="0" marR="0" lvl="0" indent="0" algn="just" rtl="0">
              <a:lnSpc>
                <a:spcPct val="100000"/>
              </a:lnSpc>
              <a:spcBef>
                <a:spcPts val="0"/>
              </a:spcBef>
              <a:spcAft>
                <a:spcPts val="0"/>
              </a:spcAft>
              <a:buNone/>
            </a:pPr>
            <a:r>
              <a:rPr lang="en-US" altLang="en-US" sz="2700" dirty="0"/>
              <a:t>We should love others the way Jesus loves us—with kindness, humility, and </a:t>
            </a:r>
            <a:r>
              <a:rPr lang="en-US" altLang="en-US" sz="2700" dirty="0" err="1"/>
              <a:t>sacrifice.This</a:t>
            </a:r>
            <a:r>
              <a:rPr lang="en-US" altLang="en-US" sz="2700" dirty="0"/>
              <a:t> love isn’t just a feeling, but something we show through our actions. When we love like Jesus, people can see that we truly follow Him.</a:t>
            </a:r>
          </a:p>
        </p:txBody>
      </p:sp>
    </p:spTree>
    <p:extLst>
      <p:ext uri="{BB962C8B-B14F-4D97-AF65-F5344CB8AC3E}">
        <p14:creationId xmlns:p14="http://schemas.microsoft.com/office/powerpoint/2010/main" val="73355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chemeClr val="tx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1" name="Google Shape;111;p6"/>
          <p:cNvSpPr txBox="1"/>
          <p:nvPr/>
        </p:nvSpPr>
        <p:spPr>
          <a:xfrm>
            <a:off x="0" y="8269147"/>
            <a:ext cx="18261899" cy="10153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panose="020B0604020202020204"/>
              <a:buNone/>
            </a:pPr>
            <a:r>
              <a:rPr lang="en-PH" altLang="en-US" sz="6600" b="1" dirty="0">
                <a:solidFill>
                  <a:schemeClr val="bg1"/>
                </a:solidFill>
              </a:rPr>
              <a:t>The New Commandment</a:t>
            </a:r>
            <a:endParaRPr lang="en-PH" altLang="en-US" sz="66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
        <p:nvSpPr>
          <p:cNvPr id="112" name="Google Shape;112;p6"/>
          <p:cNvSpPr txBox="1"/>
          <p:nvPr/>
        </p:nvSpPr>
        <p:spPr>
          <a:xfrm>
            <a:off x="912800" y="9209276"/>
            <a:ext cx="16002112" cy="768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John 1</a:t>
            </a:r>
            <a:r>
              <a:rPr lang="en-PH"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3</a:t>
            </a:r>
            <a:r>
              <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a:t>
            </a:r>
            <a:r>
              <a:rPr lang="en-PH"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31</a:t>
            </a:r>
            <a:r>
              <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-3</a:t>
            </a:r>
            <a:r>
              <a:rPr lang="en-PH"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5</a:t>
            </a:r>
          </a:p>
        </p:txBody>
      </p:sp>
      <p:pic>
        <p:nvPicPr>
          <p:cNvPr id="2" name="Picture 1"/>
          <p:cNvPicPr/>
          <p:nvPr/>
        </p:nvPicPr>
        <p:blipFill>
          <a:blip r:embed="rId3"/>
          <a:stretch>
            <a:fillRect/>
          </a:stretch>
        </p:blipFill>
        <p:spPr>
          <a:xfrm>
            <a:off x="2254250" y="132080"/>
            <a:ext cx="13752830" cy="78879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066673" y="2330579"/>
            <a:ext cx="6690054" cy="5567393"/>
            <a:chOff x="1357258" y="1500162"/>
            <a:chExt cx="5791709" cy="5567393"/>
          </a:xfrm>
        </p:grpSpPr>
        <p:sp>
          <p:nvSpPr>
            <p:cNvPr id="125" name="Google Shape;125;p13"/>
            <p:cNvSpPr txBox="1"/>
            <p:nvPr/>
          </p:nvSpPr>
          <p:spPr>
            <a:xfrm>
              <a:off x="1357260" y="2635572"/>
              <a:ext cx="5791707" cy="4431983"/>
            </a:xfrm>
            <a:prstGeom prst="rect">
              <a:avLst/>
            </a:prstGeom>
            <a:noFill/>
            <a:ln>
              <a:noFill/>
            </a:ln>
          </p:spPr>
          <p:txBody>
            <a:bodyPr spcFirstLastPara="1" wrap="square" lIns="0" tIns="0" rIns="0" bIns="0" anchor="t" anchorCtr="0">
              <a:spAutoFit/>
            </a:bodyPr>
            <a:lstStyle/>
            <a:p>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 After Judas had left, Jesus said, “Now the Son of Man's glory is revealed; now God's glory is revealed through him.</a:t>
              </a:r>
            </a:p>
          </p:txBody>
        </p:sp>
        <p:sp>
          <p:nvSpPr>
            <p:cNvPr id="126" name="Google Shape;126;p13"/>
            <p:cNvSpPr txBox="1"/>
            <p:nvPr/>
          </p:nvSpPr>
          <p:spPr>
            <a:xfrm>
              <a:off x="1357258" y="1500162"/>
              <a:ext cx="1193083" cy="768985"/>
            </a:xfrm>
            <a:prstGeom prst="rect">
              <a:avLst/>
            </a:prstGeom>
            <a:solidFill>
              <a:schemeClr val="accent5">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31</a:t>
              </a: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3" name="AutoShape 6" descr="Jesus: ‘Blessed are you when you have sadness. You shall find comfort.’ – Slide 3"/>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4" name="AutoShape 8" descr="Jesus: ‘Blessed are you when you have sadness. You shall find comfort.’ – Slide 3"/>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5" name="Picture 4"/>
          <p:cNvPicPr/>
          <p:nvPr/>
        </p:nvPicPr>
        <p:blipFill>
          <a:blip r:embed="rId3"/>
          <a:stretch>
            <a:fillRect/>
          </a:stretch>
        </p:blipFill>
        <p:spPr>
          <a:xfrm>
            <a:off x="8410493" y="1862870"/>
            <a:ext cx="8142135" cy="61066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 name="Google Shape;134;p16"/>
          <p:cNvGrpSpPr/>
          <p:nvPr/>
        </p:nvGrpSpPr>
        <p:grpSpPr>
          <a:xfrm>
            <a:off x="11003867" y="1768579"/>
            <a:ext cx="6460506" cy="5616208"/>
            <a:chOff x="11995679" y="787688"/>
            <a:chExt cx="4586571" cy="5616208"/>
          </a:xfrm>
        </p:grpSpPr>
        <p:sp>
          <p:nvSpPr>
            <p:cNvPr id="5" name="Google Shape;135;p16"/>
            <p:cNvSpPr txBox="1"/>
            <p:nvPr/>
          </p:nvSpPr>
          <p:spPr>
            <a:xfrm>
              <a:off x="11995679" y="787688"/>
              <a:ext cx="963836" cy="768985"/>
            </a:xfrm>
            <a:prstGeom prst="rect">
              <a:avLst/>
            </a:prstGeom>
            <a:solidFill>
              <a:schemeClr val="accent5">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32</a:t>
              </a:r>
            </a:p>
          </p:txBody>
        </p:sp>
        <p:sp>
          <p:nvSpPr>
            <p:cNvPr id="6" name="Google Shape;136;p16"/>
            <p:cNvSpPr txBox="1"/>
            <p:nvPr/>
          </p:nvSpPr>
          <p:spPr>
            <a:xfrm>
              <a:off x="11995679" y="1971913"/>
              <a:ext cx="4586571" cy="4431983"/>
            </a:xfrm>
            <a:prstGeom prst="rect">
              <a:avLst/>
            </a:prstGeom>
            <a:noFill/>
            <a:ln>
              <a:noFill/>
            </a:ln>
          </p:spPr>
          <p:txBody>
            <a:bodyPr spcFirstLastPara="1" wrap="square" lIns="0" tIns="0" rIns="0" bIns="0" anchor="t" anchorCtr="0">
              <a:spAutoFit/>
            </a:bodyPr>
            <a:lstStyle/>
            <a:p>
              <a:r>
                <a:rPr lang="en-US" altLang="en-US" sz="4800" b="1" dirty="0">
                  <a:solidFill>
                    <a:schemeClr val="bg1"/>
                  </a:solidFill>
                </a:rPr>
                <a:t> And if God's glory is revealed through him, then God will reveal the glory of the Son of Man in himself, and he will do so at once.</a:t>
              </a:r>
            </a:p>
          </p:txBody>
        </p:sp>
      </p:grpSp>
      <p:pic>
        <p:nvPicPr>
          <p:cNvPr id="2" name="Picture 1"/>
          <p:cNvPicPr/>
          <p:nvPr/>
        </p:nvPicPr>
        <p:blipFill>
          <a:blip r:embed="rId3"/>
          <a:stretch>
            <a:fillRect/>
          </a:stretch>
        </p:blipFill>
        <p:spPr>
          <a:xfrm>
            <a:off x="986155" y="1603375"/>
            <a:ext cx="9402445" cy="66884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1729929"/>
            <a:ext cx="6678930" cy="7211060"/>
            <a:chOff x="998174" y="90708"/>
            <a:chExt cx="5921332" cy="7211060"/>
          </a:xfrm>
        </p:grpSpPr>
        <p:sp>
          <p:nvSpPr>
            <p:cNvPr id="144" name="Google Shape;144;p20"/>
            <p:cNvSpPr/>
            <p:nvPr/>
          </p:nvSpPr>
          <p:spPr>
            <a:xfrm>
              <a:off x="998174" y="90708"/>
              <a:ext cx="1214400" cy="857400"/>
            </a:xfrm>
            <a:prstGeom prst="rect">
              <a:avLst/>
            </a:prstGeom>
            <a:solidFill>
              <a:schemeClr val="accent5">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33</a:t>
              </a:r>
            </a:p>
          </p:txBody>
        </p:sp>
        <p:sp>
          <p:nvSpPr>
            <p:cNvPr id="145" name="Google Shape;145;p20"/>
            <p:cNvSpPr txBox="1"/>
            <p:nvPr/>
          </p:nvSpPr>
          <p:spPr>
            <a:xfrm>
              <a:off x="1039271" y="1392458"/>
              <a:ext cx="5880235" cy="5909310"/>
            </a:xfrm>
            <a:prstGeom prst="rect">
              <a:avLst/>
            </a:prstGeom>
            <a:noFill/>
            <a:ln>
              <a:noFill/>
            </a:ln>
          </p:spPr>
          <p:txBody>
            <a:bodyPr spcFirstLastPara="1" wrap="square" lIns="0" tIns="0" rIns="0" bIns="0" anchor="t" anchorCtr="0">
              <a:spAutoFit/>
            </a:bodyPr>
            <a:lstStyle/>
            <a:p>
              <a:r>
                <a:rPr lang="en-US" altLang="en-US" sz="4800" b="1" dirty="0">
                  <a:solidFill>
                    <a:schemeClr val="bg1"/>
                  </a:solidFill>
                </a:rPr>
                <a:t>My children, I shall not be with you very much longer. You will look for me; but I tell you now what I told the Jewish authorities, ‘You cannot go where I am going.’</a:t>
              </a:r>
            </a:p>
          </p:txBody>
        </p:sp>
      </p:grpSp>
      <p:pic>
        <p:nvPicPr>
          <p:cNvPr id="3" name="Picture 2"/>
          <p:cNvPicPr/>
          <p:nvPr/>
        </p:nvPicPr>
        <p:blipFill>
          <a:blip r:embed="rId3"/>
          <a:stretch>
            <a:fillRect/>
          </a:stretch>
        </p:blipFill>
        <p:spPr>
          <a:xfrm>
            <a:off x="7874000" y="1358265"/>
            <a:ext cx="9753600" cy="731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068819" y="1533224"/>
            <a:ext cx="6435725" cy="5621020"/>
            <a:chOff x="11737144" y="1731601"/>
            <a:chExt cx="6435725" cy="5621020"/>
          </a:xfrm>
        </p:grpSpPr>
        <p:sp>
          <p:nvSpPr>
            <p:cNvPr id="153" name="Google Shape;153;p9"/>
            <p:cNvSpPr txBox="1"/>
            <p:nvPr/>
          </p:nvSpPr>
          <p:spPr>
            <a:xfrm>
              <a:off x="11737144" y="2920956"/>
              <a:ext cx="6435725" cy="4431665"/>
            </a:xfrm>
            <a:prstGeom prst="rect">
              <a:avLst/>
            </a:prstGeom>
            <a:noFill/>
            <a:ln>
              <a:noFill/>
            </a:ln>
          </p:spPr>
          <p:txBody>
            <a:bodyPr spcFirstLastPara="1" wrap="square" lIns="0" tIns="0" rIns="0" bIns="0" anchor="t" anchorCtr="0">
              <a:spAutoFit/>
            </a:bodyPr>
            <a:lstStyle/>
            <a:p>
              <a:pPr lvl="0"/>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And now I give you a new commandment: love one another. As I have loved you, so you must love one another.</a:t>
              </a:r>
            </a:p>
          </p:txBody>
        </p:sp>
        <p:sp>
          <p:nvSpPr>
            <p:cNvPr id="154" name="Google Shape;154;p9"/>
            <p:cNvSpPr txBox="1"/>
            <p:nvPr/>
          </p:nvSpPr>
          <p:spPr>
            <a:xfrm>
              <a:off x="11801689" y="1731601"/>
              <a:ext cx="1285800" cy="768985"/>
            </a:xfrm>
            <a:prstGeom prst="rect">
              <a:avLst/>
            </a:prstGeom>
            <a:solidFill>
              <a:schemeClr val="accent5">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a:t>
              </a:r>
              <a:r>
                <a:rPr lang="en-PH" alt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a:t>
              </a:r>
              <a:endParaRPr lang="en-PH" alt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p:cNvPicPr/>
          <p:nvPr/>
        </p:nvPicPr>
        <p:blipFill>
          <a:blip r:embed="rId3"/>
          <a:stretch>
            <a:fillRect/>
          </a:stretch>
        </p:blipFill>
        <p:spPr>
          <a:xfrm>
            <a:off x="775335" y="1295400"/>
            <a:ext cx="9753600"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598</Words>
  <Application>Microsoft Office PowerPoint</Application>
  <PresentationFormat>Custom</PresentationFormat>
  <Paragraphs>62</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angellette anne ambion</cp:lastModifiedBy>
  <cp:revision>43</cp:revision>
  <dcterms:created xsi:type="dcterms:W3CDTF">2022-09-22T06:53:00Z</dcterms:created>
  <dcterms:modified xsi:type="dcterms:W3CDTF">2025-05-13T05:57:40Z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B905171927564199ABF6C380DB7254FC_13</vt:lpwstr>
  </property>
  <property fmtid="{D5CDD505-2E9C-101B-9397-08002B2CF9AE}" pid="3" name="KSOProductBuildVer">
    <vt:lpwstr>1033-12.2.0.20795</vt:lpwstr>
  </property>
</Properties>
</file>