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18"/>
  </p:notesMasterIdLst>
  <p:sldIdLst>
    <p:sldId id="256" r:id="rId2"/>
    <p:sldId id="257" r:id="rId3"/>
    <p:sldId id="289" r:id="rId4"/>
    <p:sldId id="259" r:id="rId5"/>
    <p:sldId id="260" r:id="rId6"/>
    <p:sldId id="261" r:id="rId7"/>
    <p:sldId id="262" r:id="rId8"/>
    <p:sldId id="263" r:id="rId9"/>
    <p:sldId id="264" r:id="rId10"/>
    <p:sldId id="270" r:id="rId11"/>
    <p:sldId id="271" r:id="rId12"/>
    <p:sldId id="287" r:id="rId13"/>
    <p:sldId id="288" r:id="rId14"/>
    <p:sldId id="274" r:id="rId15"/>
    <p:sldId id="286" r:id="rId16"/>
    <p:sldId id="275" r:id="rId17"/>
  </p:sldIdLst>
  <p:sldSz cx="18288000" cy="10287000"/>
  <p:notesSz cx="6858000" cy="9144000"/>
  <p:embeddedFontLst>
    <p:embeddedFont>
      <p:font typeface="Arial Black" panose="020B0A04020102020204" pitchFamily="34" charset="0"/>
      <p:bold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2193" userDrawn="1">
          <p15:clr>
            <a:srgbClr val="A4A3A4"/>
          </p15:clr>
        </p15:guide>
        <p15:guide id="2" pos="285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911F"/>
    <a:srgbClr val="1B5F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1" autoAdjust="0"/>
    <p:restoredTop sz="80125" autoAdjust="0"/>
  </p:normalViewPr>
  <p:slideViewPr>
    <p:cSldViewPr snapToGrid="0" showGuides="1">
      <p:cViewPr varScale="1">
        <p:scale>
          <a:sx n="38" d="100"/>
          <a:sy n="38" d="100"/>
        </p:scale>
        <p:origin x="528" y="72"/>
      </p:cViewPr>
      <p:guideLst>
        <p:guide orient="horz" pos="2193"/>
        <p:guide pos="285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0" name="Google Shape;21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280ccaaf60_2_2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g2280ccaaf60_2_29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5" name="Google Shape;265;g2280ccaaf60_2_29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12</a:t>
            </a:fld>
            <a:endParaRPr lang="en-GB"/>
          </a:p>
        </p:txBody>
      </p:sp>
    </p:spTree>
    <p:extLst>
      <p:ext uri="{BB962C8B-B14F-4D97-AF65-F5344CB8AC3E}">
        <p14:creationId xmlns:p14="http://schemas.microsoft.com/office/powerpoint/2010/main" val="1581330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149042c220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g2149042c220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4" name="Google Shape;274;g2149042c220_0_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13</a:t>
            </a:fld>
            <a:endParaRPr lang="en-GB"/>
          </a:p>
        </p:txBody>
      </p:sp>
    </p:spTree>
    <p:extLst>
      <p:ext uri="{BB962C8B-B14F-4D97-AF65-F5344CB8AC3E}">
        <p14:creationId xmlns:p14="http://schemas.microsoft.com/office/powerpoint/2010/main" val="705517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2280ccaaf60_2_3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g2280ccaaf60_2_30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g2280ccaaf60_2_30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14</a:t>
            </a:fld>
            <a:endParaRPr lang="en-GB"/>
          </a:p>
        </p:txBody>
      </p:sp>
    </p:spTree>
    <p:extLst>
      <p:ext uri="{BB962C8B-B14F-4D97-AF65-F5344CB8AC3E}">
        <p14:creationId xmlns:p14="http://schemas.microsoft.com/office/powerpoint/2010/main" val="3659028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 name="Google Shape;92;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t>15</a:t>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 name="Google Shape;92;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t>2</a:t>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7" name="Google Shape;10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panose="020F0502020204030204"/>
              <a:buNone/>
            </a:pPr>
            <a:endParaRPr/>
          </a:p>
        </p:txBody>
      </p:sp>
      <p:sp>
        <p:nvSpPr>
          <p:cNvPr id="115" name="Google Shape;1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dirty="0"/>
          </a:p>
        </p:txBody>
      </p:sp>
      <p:sp>
        <p:nvSpPr>
          <p:cNvPr id="122" name="Google Shape;12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 name="Google Shape;13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 name="Google Shape;141;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3" name="Google Shape;20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6"/>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7"/>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7"/>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2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8" name="Google Shape;28;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panose="020F0502020204030204"/>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3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panose="020F0502020204030204"/>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3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3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3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3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5"/>
          <p:cNvSpPr>
            <a:spLocks noGrp="1"/>
          </p:cNvSpPr>
          <p:nvPr>
            <p:ph type="pic" idx="2"/>
          </p:nvPr>
        </p:nvSpPr>
        <p:spPr>
          <a:xfrm>
            <a:off x="1792288" y="612775"/>
            <a:ext cx="5486400" cy="4114800"/>
          </a:xfrm>
          <a:prstGeom prst="rect">
            <a:avLst/>
          </a:prstGeom>
          <a:noFill/>
          <a:ln>
            <a:noFill/>
          </a:ln>
        </p:spPr>
      </p:sp>
      <p:sp>
        <p:nvSpPr>
          <p:cNvPr id="68" name="Google Shape;68;p3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E9D8"/>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
        <p:nvSpPr>
          <p:cNvPr id="11" name="Google Shape;11;p2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2" name="Google Shape;12;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3" name="Google Shape;13;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4" name="Google Shape;14;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descr="A logo with a cross in a square&#10;&#10;Description automatically generated"/>
          <p:cNvPicPr preferRelativeResize="0"/>
          <p:nvPr/>
        </p:nvPicPr>
        <p:blipFill rotWithShape="1">
          <a:blip r:embed="rId3"/>
          <a:srcRect/>
          <a:stretch>
            <a:fillRect/>
          </a:stretch>
        </p:blipFill>
        <p:spPr>
          <a:xfrm>
            <a:off x="0" y="0"/>
            <a:ext cx="18288000" cy="10287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95959"/>
        </a:solidFill>
        <a:effectLst/>
      </p:bgPr>
    </p:bg>
    <p:spTree>
      <p:nvGrpSpPr>
        <p:cNvPr id="1" name="Shape 204"/>
        <p:cNvGrpSpPr/>
        <p:nvPr/>
      </p:nvGrpSpPr>
      <p:grpSpPr>
        <a:xfrm>
          <a:off x="0" y="0"/>
          <a:ext cx="0" cy="0"/>
          <a:chOff x="0" y="0"/>
          <a:chExt cx="0" cy="0"/>
        </a:xfrm>
      </p:grpSpPr>
      <p:sp>
        <p:nvSpPr>
          <p:cNvPr id="205" name="Google Shape;205;p17"/>
          <p:cNvSpPr txBox="1"/>
          <p:nvPr/>
        </p:nvSpPr>
        <p:spPr>
          <a:xfrm>
            <a:off x="1464415" y="2191172"/>
            <a:ext cx="15359170"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Leader: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The Gospel of the Lord.</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6" name="Google Shape;206;p17"/>
          <p:cNvSpPr txBox="1"/>
          <p:nvPr/>
        </p:nvSpPr>
        <p:spPr>
          <a:xfrm>
            <a:off x="3251200" y="5142324"/>
            <a:ext cx="11785600"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Praise to You,</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4800"/>
              <a:buFont typeface="Arial" panose="020B0604020202020204"/>
              <a:buNone/>
            </a:pP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       Lord Jesus Christ.</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11"/>
        <p:cNvGrpSpPr/>
        <p:nvPr/>
      </p:nvGrpSpPr>
      <p:grpSpPr>
        <a:xfrm>
          <a:off x="0" y="0"/>
          <a:ext cx="0" cy="0"/>
          <a:chOff x="0" y="0"/>
          <a:chExt cx="0" cy="0"/>
        </a:xfrm>
      </p:grpSpPr>
      <p:grpSp>
        <p:nvGrpSpPr>
          <p:cNvPr id="212" name="Google Shape;212;p18"/>
          <p:cNvGrpSpPr/>
          <p:nvPr/>
        </p:nvGrpSpPr>
        <p:grpSpPr>
          <a:xfrm>
            <a:off x="1952004" y="1768719"/>
            <a:ext cx="14383992" cy="6749561"/>
            <a:chOff x="2800612" y="3235568"/>
            <a:chExt cx="13353788" cy="5413131"/>
          </a:xfrm>
        </p:grpSpPr>
        <p:pic>
          <p:nvPicPr>
            <p:cNvPr id="213" name="Google Shape;213;p18"/>
            <p:cNvPicPr preferRelativeResize="0"/>
            <p:nvPr/>
          </p:nvPicPr>
          <p:blipFill rotWithShape="1">
            <a:blip r:embed="rId3"/>
            <a:srcRect t="22784"/>
            <a:stretch>
              <a:fillRect/>
            </a:stretch>
          </p:blipFill>
          <p:spPr>
            <a:xfrm>
              <a:off x="9144000" y="3235568"/>
              <a:ext cx="7010400" cy="5413131"/>
            </a:xfrm>
            <a:prstGeom prst="rect">
              <a:avLst/>
            </a:prstGeom>
            <a:noFill/>
            <a:ln>
              <a:noFill/>
            </a:ln>
          </p:spPr>
        </p:pic>
        <p:sp>
          <p:nvSpPr>
            <p:cNvPr id="214" name="Google Shape;214;p18"/>
            <p:cNvSpPr txBox="1"/>
            <p:nvPr/>
          </p:nvSpPr>
          <p:spPr>
            <a:xfrm>
              <a:off x="2800612" y="4483321"/>
              <a:ext cx="5636724" cy="270843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400"/>
                <a:buFont typeface="Arial" panose="020B0604020202020204"/>
                <a:buNone/>
              </a:pPr>
              <a:r>
                <a:rPr lang="en-US" sz="8800" b="1" i="0" u="none" strike="noStrike" cap="none" dirty="0">
                  <a:solidFill>
                    <a:schemeClr val="lt1"/>
                  </a:solidFill>
                  <a:latin typeface="Arial" panose="020B0604020202020204"/>
                  <a:ea typeface="Arial" panose="020B0604020202020204"/>
                  <a:cs typeface="Arial" panose="020B0604020202020204"/>
                  <a:sym typeface="Arial" panose="020B0604020202020204"/>
                </a:rPr>
                <a:t>GOSPEL</a:t>
              </a:r>
              <a:br>
                <a:rPr lang="en-US" sz="8800" b="1" i="0" u="none" strike="noStrike" cap="none" dirty="0">
                  <a:solidFill>
                    <a:schemeClr val="lt1"/>
                  </a:solidFill>
                  <a:latin typeface="Arial" panose="020B0604020202020204"/>
                  <a:ea typeface="Arial" panose="020B0604020202020204"/>
                  <a:cs typeface="Arial" panose="020B0604020202020204"/>
                  <a:sym typeface="Arial" panose="020B0604020202020204"/>
                </a:rPr>
              </a:br>
              <a:r>
                <a:rPr lang="en-US" sz="8800" b="1" i="0" u="none" strike="noStrike" cap="none" dirty="0">
                  <a:solidFill>
                    <a:schemeClr val="lt1"/>
                  </a:solidFill>
                  <a:latin typeface="Arial" panose="020B0604020202020204"/>
                  <a:ea typeface="Arial" panose="020B0604020202020204"/>
                  <a:cs typeface="Arial" panose="020B0604020202020204"/>
                  <a:sym typeface="Arial" panose="020B0604020202020204"/>
                </a:rPr>
                <a:t>MESSAGE</a:t>
              </a:r>
              <a:endParaRPr sz="88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3"/>
          <p:cNvSpPr/>
          <p:nvPr/>
        </p:nvSpPr>
        <p:spPr>
          <a:xfrm>
            <a:off x="1006950" y="1524000"/>
            <a:ext cx="5218800" cy="1440000"/>
          </a:xfrm>
          <a:prstGeom prst="rect">
            <a:avLst/>
          </a:prstGeom>
          <a:solidFill>
            <a:schemeClr val="dk2"/>
          </a:solidFill>
          <a:ln>
            <a:noFill/>
          </a:ln>
        </p:spPr>
        <p:txBody>
          <a:bodyPr spcFirstLastPara="1" wrap="square" lIns="91450" tIns="45700" rIns="91450" bIns="45700" anchor="t" anchorCtr="0">
            <a:noAutofit/>
          </a:bodyPr>
          <a:lstStyle/>
          <a:p>
            <a:r>
              <a:rPr lang="en-GB" sz="4000">
                <a:solidFill>
                  <a:schemeClr val="lt1"/>
                </a:solidFill>
                <a:latin typeface="Arial Black" panose="020B0A04020102020204"/>
                <a:ea typeface="Arial Black" panose="020B0A04020102020204"/>
                <a:cs typeface="Arial Black" panose="020B0A04020102020204"/>
                <a:sym typeface="Arial Black" panose="020B0A04020102020204"/>
              </a:rPr>
              <a:t>Activity:  </a:t>
            </a:r>
            <a:endParaRPr sz="4000">
              <a:solidFill>
                <a:schemeClr val="lt1"/>
              </a:solidFill>
              <a:latin typeface="Arial Black" panose="020B0A04020102020204"/>
              <a:ea typeface="Arial Black" panose="020B0A04020102020204"/>
              <a:cs typeface="Arial Black" panose="020B0A04020102020204"/>
              <a:sym typeface="Arial Black" panose="020B0A04020102020204"/>
            </a:endParaRPr>
          </a:p>
          <a:p>
            <a:r>
              <a:rPr lang="en-GB" sz="4000">
                <a:solidFill>
                  <a:schemeClr val="lt1"/>
                </a:solidFill>
                <a:latin typeface="Arial Black" panose="020B0A04020102020204"/>
                <a:ea typeface="Arial Black" panose="020B0A04020102020204"/>
                <a:cs typeface="Arial Black" panose="020B0A04020102020204"/>
                <a:sym typeface="Arial Black" panose="020B0A04020102020204"/>
              </a:rPr>
              <a:t>Jesus is the Gate!</a:t>
            </a:r>
            <a:endParaRPr sz="4000">
              <a:solidFill>
                <a:schemeClr val="lt1"/>
              </a:solidFill>
              <a:latin typeface="Arial Black" panose="020B0A04020102020204"/>
              <a:ea typeface="Arial Black" panose="020B0A04020102020204"/>
              <a:cs typeface="Arial Black" panose="020B0A04020102020204"/>
              <a:sym typeface="Arial Black" panose="020B0A04020102020204"/>
            </a:endParaRPr>
          </a:p>
          <a:p>
            <a:endParaRPr>
              <a:solidFill>
                <a:schemeClr val="lt1"/>
              </a:solidFill>
            </a:endParaRPr>
          </a:p>
        </p:txBody>
      </p:sp>
      <p:sp>
        <p:nvSpPr>
          <p:cNvPr id="268" name="Google Shape;268;p43"/>
          <p:cNvSpPr txBox="1"/>
          <p:nvPr/>
        </p:nvSpPr>
        <p:spPr>
          <a:xfrm>
            <a:off x="1500134" y="4081693"/>
            <a:ext cx="6768900" cy="769401"/>
          </a:xfrm>
          <a:prstGeom prst="rect">
            <a:avLst/>
          </a:prstGeom>
          <a:noFill/>
          <a:ln>
            <a:noFill/>
          </a:ln>
        </p:spPr>
        <p:txBody>
          <a:bodyPr spcFirstLastPara="1" wrap="square" lIns="91450" tIns="45700" rIns="91450" bIns="45700" anchor="t" anchorCtr="0">
            <a:spAutoFit/>
          </a:bodyPr>
          <a:lstStyle/>
          <a:p>
            <a:pPr marL="457200" indent="-177800">
              <a:buClr>
                <a:schemeClr val="lt1"/>
              </a:buClr>
              <a:buSzPts val="2200"/>
            </a:pPr>
            <a:endParaRPr sz="4400" b="1">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69" name="Google Shape;269;p43"/>
          <p:cNvSpPr txBox="1"/>
          <p:nvPr/>
        </p:nvSpPr>
        <p:spPr>
          <a:xfrm>
            <a:off x="1226270" y="3179706"/>
            <a:ext cx="7042800" cy="3693319"/>
          </a:xfrm>
          <a:prstGeom prst="rect">
            <a:avLst/>
          </a:prstGeom>
          <a:noFill/>
          <a:ln>
            <a:noFill/>
          </a:ln>
        </p:spPr>
        <p:txBody>
          <a:bodyPr spcFirstLastPara="1" wrap="square" lIns="0" tIns="0" rIns="0" bIns="0" anchor="t" anchorCtr="0">
            <a:spAutoFit/>
          </a:bodyPr>
          <a:lstStyle/>
          <a:p>
            <a:pPr marL="457200" indent="-457200">
              <a:lnSpc>
                <a:spcPct val="150000"/>
              </a:lnSpc>
              <a:buClr>
                <a:schemeClr val="dk1"/>
              </a:buClr>
              <a:buSzPts val="2200"/>
              <a:buFont typeface="Arial" panose="020B0604020202020204"/>
              <a:buChar char="•"/>
            </a:pPr>
            <a:r>
              <a:rPr lang="en-GB" sz="3200">
                <a:solidFill>
                  <a:schemeClr val="dk1"/>
                </a:solidFill>
                <a:latin typeface="Arial Black" panose="020B0A04020102020204"/>
                <a:ea typeface="Arial Black" panose="020B0A04020102020204"/>
                <a:cs typeface="Arial Black" panose="020B0A04020102020204"/>
                <a:sym typeface="Arial Black" panose="020B0A04020102020204"/>
              </a:rPr>
              <a:t>Colored Paper</a:t>
            </a:r>
            <a:endParaRPr sz="3200">
              <a:solidFill>
                <a:schemeClr val="dk1"/>
              </a:solidFill>
              <a:latin typeface="Arial Black" panose="020B0A04020102020204"/>
              <a:ea typeface="Arial Black" panose="020B0A04020102020204"/>
              <a:cs typeface="Arial Black" panose="020B0A04020102020204"/>
              <a:sym typeface="Arial Black" panose="020B0A04020102020204"/>
            </a:endParaRPr>
          </a:p>
          <a:p>
            <a:pPr marL="457200" indent="-457200">
              <a:lnSpc>
                <a:spcPct val="150000"/>
              </a:lnSpc>
              <a:buClr>
                <a:schemeClr val="dk1"/>
              </a:buClr>
              <a:buSzPts val="2200"/>
              <a:buFont typeface="Arial" panose="020B0604020202020204"/>
              <a:buChar char="•"/>
            </a:pPr>
            <a:r>
              <a:rPr lang="en-GB" sz="3200">
                <a:solidFill>
                  <a:schemeClr val="dk1"/>
                </a:solidFill>
                <a:latin typeface="Arial Black" panose="020B0A04020102020204"/>
                <a:ea typeface="Arial Black" panose="020B0A04020102020204"/>
                <a:cs typeface="Arial Black" panose="020B0A04020102020204"/>
                <a:sym typeface="Arial Black" panose="020B0A04020102020204"/>
              </a:rPr>
              <a:t>Bond Paper</a:t>
            </a:r>
            <a:endParaRPr sz="3200">
              <a:solidFill>
                <a:schemeClr val="dk1"/>
              </a:solidFill>
              <a:latin typeface="Arial Black" panose="020B0A04020102020204"/>
              <a:ea typeface="Arial Black" panose="020B0A04020102020204"/>
              <a:cs typeface="Arial Black" panose="020B0A04020102020204"/>
              <a:sym typeface="Arial Black" panose="020B0A04020102020204"/>
            </a:endParaRPr>
          </a:p>
          <a:p>
            <a:pPr marL="457200" indent="-457200">
              <a:lnSpc>
                <a:spcPct val="150000"/>
              </a:lnSpc>
              <a:buClr>
                <a:schemeClr val="dk1"/>
              </a:buClr>
              <a:buSzPts val="2200"/>
              <a:buFont typeface="Arial" panose="020B0604020202020204"/>
              <a:buChar char="•"/>
            </a:pPr>
            <a:r>
              <a:rPr lang="en-GB" sz="3200">
                <a:solidFill>
                  <a:schemeClr val="dk1"/>
                </a:solidFill>
                <a:latin typeface="Arial Black" panose="020B0A04020102020204"/>
                <a:ea typeface="Arial Black" panose="020B0A04020102020204"/>
                <a:cs typeface="Arial Black" panose="020B0A04020102020204"/>
                <a:sym typeface="Arial Black" panose="020B0A04020102020204"/>
              </a:rPr>
              <a:t>Scissors</a:t>
            </a:r>
            <a:endParaRPr sz="3200">
              <a:solidFill>
                <a:schemeClr val="dk1"/>
              </a:solidFill>
              <a:latin typeface="Arial Black" panose="020B0A04020102020204"/>
              <a:ea typeface="Arial Black" panose="020B0A04020102020204"/>
              <a:cs typeface="Arial Black" panose="020B0A04020102020204"/>
              <a:sym typeface="Arial Black" panose="020B0A04020102020204"/>
            </a:endParaRPr>
          </a:p>
          <a:p>
            <a:pPr marL="457200" indent="-457200">
              <a:lnSpc>
                <a:spcPct val="150000"/>
              </a:lnSpc>
              <a:buClr>
                <a:schemeClr val="dk1"/>
              </a:buClr>
              <a:buSzPts val="2200"/>
              <a:buFont typeface="Arial" panose="020B0604020202020204"/>
              <a:buChar char="•"/>
            </a:pPr>
            <a:r>
              <a:rPr lang="en-GB" sz="3200">
                <a:solidFill>
                  <a:schemeClr val="dk1"/>
                </a:solidFill>
                <a:latin typeface="Arial Black" panose="020B0A04020102020204"/>
                <a:ea typeface="Arial Black" panose="020B0A04020102020204"/>
                <a:cs typeface="Arial Black" panose="020B0A04020102020204"/>
                <a:sym typeface="Arial Black" panose="020B0A04020102020204"/>
              </a:rPr>
              <a:t>Glue</a:t>
            </a:r>
            <a:endParaRPr sz="3200">
              <a:solidFill>
                <a:schemeClr val="dk1"/>
              </a:solidFill>
              <a:latin typeface="Arial Black" panose="020B0A04020102020204"/>
              <a:ea typeface="Arial Black" panose="020B0A04020102020204"/>
              <a:cs typeface="Arial Black" panose="020B0A04020102020204"/>
              <a:sym typeface="Arial Black" panose="020B0A04020102020204"/>
            </a:endParaRPr>
          </a:p>
          <a:p>
            <a:pPr marL="457200" indent="-381000">
              <a:lnSpc>
                <a:spcPct val="150000"/>
              </a:lnSpc>
              <a:buClr>
                <a:schemeClr val="dk1"/>
              </a:buClr>
              <a:buSzPts val="1600"/>
              <a:buFont typeface="Arial Black" panose="020B0A04020102020204"/>
              <a:buChar char="•"/>
            </a:pPr>
            <a:r>
              <a:rPr lang="en-GB" sz="3200">
                <a:solidFill>
                  <a:schemeClr val="dk1"/>
                </a:solidFill>
                <a:latin typeface="Arial Black" panose="020B0A04020102020204"/>
                <a:ea typeface="Arial Black" panose="020B0A04020102020204"/>
                <a:cs typeface="Arial Black" panose="020B0A04020102020204"/>
                <a:sym typeface="Arial Black" panose="020B0A04020102020204"/>
              </a:rPr>
              <a:t>Pen and Crayons</a:t>
            </a:r>
            <a:endParaRPr sz="3200">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270" name="Google Shape;270;p43"/>
          <p:cNvPicPr preferRelativeResize="0"/>
          <p:nvPr/>
        </p:nvPicPr>
        <p:blipFill>
          <a:blip r:embed="rId3"/>
          <a:stretch>
            <a:fillRect/>
          </a:stretch>
        </p:blipFill>
        <p:spPr>
          <a:xfrm rot="-5400000">
            <a:off x="8865375" y="90574"/>
            <a:ext cx="7452750" cy="9830600"/>
          </a:xfrm>
          <a:prstGeom prst="rect">
            <a:avLst/>
          </a:prstGeom>
          <a:noFill/>
          <a:ln>
            <a:noFill/>
          </a:ln>
        </p:spPr>
      </p:pic>
    </p:spTree>
    <p:extLst>
      <p:ext uri="{BB962C8B-B14F-4D97-AF65-F5344CB8AC3E}">
        <p14:creationId xmlns:p14="http://schemas.microsoft.com/office/powerpoint/2010/main" val="909235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4"/>
          <p:cNvSpPr/>
          <p:nvPr/>
        </p:nvSpPr>
        <p:spPr>
          <a:xfrm>
            <a:off x="874150" y="494976"/>
            <a:ext cx="4219200" cy="769200"/>
          </a:xfrm>
          <a:prstGeom prst="rect">
            <a:avLst/>
          </a:prstGeom>
          <a:solidFill>
            <a:schemeClr val="dk2"/>
          </a:solidFill>
          <a:ln>
            <a:noFill/>
          </a:ln>
        </p:spPr>
        <p:txBody>
          <a:bodyPr spcFirstLastPara="1" wrap="square" lIns="91450" tIns="45700" rIns="91450" bIns="45700" anchor="t" anchorCtr="0">
            <a:noAutofit/>
          </a:bodyPr>
          <a:lstStyle/>
          <a:p>
            <a:r>
              <a:rPr lang="en-GB" sz="4000">
                <a:solidFill>
                  <a:schemeClr val="lt1"/>
                </a:solidFill>
                <a:latin typeface="Arial Black" panose="020B0A04020102020204"/>
                <a:ea typeface="Arial Black" panose="020B0A04020102020204"/>
                <a:cs typeface="Arial Black" panose="020B0A04020102020204"/>
                <a:sym typeface="Arial Black" panose="020B0A04020102020204"/>
              </a:rPr>
              <a:t>Instructions:</a:t>
            </a:r>
            <a:endParaRPr>
              <a:solidFill>
                <a:schemeClr val="lt1"/>
              </a:solidFill>
            </a:endParaRPr>
          </a:p>
        </p:txBody>
      </p:sp>
      <p:sp>
        <p:nvSpPr>
          <p:cNvPr id="277" name="Google Shape;277;p44"/>
          <p:cNvSpPr txBox="1"/>
          <p:nvPr/>
        </p:nvSpPr>
        <p:spPr>
          <a:xfrm>
            <a:off x="1500134" y="4081693"/>
            <a:ext cx="6769200" cy="769401"/>
          </a:xfrm>
          <a:prstGeom prst="rect">
            <a:avLst/>
          </a:prstGeom>
          <a:noFill/>
          <a:ln>
            <a:noFill/>
          </a:ln>
        </p:spPr>
        <p:txBody>
          <a:bodyPr spcFirstLastPara="1" wrap="square" lIns="91450" tIns="45700" rIns="91450" bIns="45700" anchor="t" anchorCtr="0">
            <a:spAutoFit/>
          </a:bodyPr>
          <a:lstStyle/>
          <a:p>
            <a:pPr marL="457200" indent="-177800">
              <a:buClr>
                <a:schemeClr val="lt1"/>
              </a:buClr>
              <a:buSzPts val="2200"/>
            </a:pPr>
            <a:endParaRPr sz="4400" b="1">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78" name="Google Shape;278;p44"/>
          <p:cNvSpPr txBox="1"/>
          <p:nvPr/>
        </p:nvSpPr>
        <p:spPr>
          <a:xfrm>
            <a:off x="812050" y="1480227"/>
            <a:ext cx="6458400" cy="8309967"/>
          </a:xfrm>
          <a:prstGeom prst="rect">
            <a:avLst/>
          </a:prstGeom>
          <a:noFill/>
          <a:ln>
            <a:noFill/>
          </a:ln>
        </p:spPr>
        <p:txBody>
          <a:bodyPr spcFirstLastPara="1" wrap="square" lIns="0" tIns="0" rIns="0" bIns="0" anchor="t" anchorCtr="0">
            <a:spAutoFit/>
          </a:bodyPr>
          <a:lstStyle/>
          <a:p>
            <a:pPr marL="457200" indent="-368300">
              <a:buClr>
                <a:schemeClr val="dk1"/>
              </a:buClr>
              <a:buSzPts val="1500"/>
              <a:buFont typeface="Arial Black" panose="020B0A04020102020204"/>
              <a:buChar char="•"/>
            </a:pPr>
            <a:r>
              <a:rPr lang="en-GB" sz="3000">
                <a:solidFill>
                  <a:schemeClr val="dk1"/>
                </a:solidFill>
                <a:latin typeface="Arial Black" panose="020B0A04020102020204"/>
                <a:ea typeface="Arial Black" panose="020B0A04020102020204"/>
                <a:cs typeface="Arial Black" panose="020B0A04020102020204"/>
                <a:sym typeface="Arial Black" panose="020B0A04020102020204"/>
              </a:rPr>
              <a:t>Cut out fluffy sheep outlines from the white paper.</a:t>
            </a:r>
            <a:endParaRPr sz="3000">
              <a:solidFill>
                <a:schemeClr val="dk1"/>
              </a:solidFill>
              <a:latin typeface="Arial Black" panose="020B0A04020102020204"/>
              <a:ea typeface="Arial Black" panose="020B0A04020102020204"/>
              <a:cs typeface="Arial Black" panose="020B0A04020102020204"/>
              <a:sym typeface="Arial Black" panose="020B0A04020102020204"/>
            </a:endParaRPr>
          </a:p>
          <a:p>
            <a:pPr marL="457200" indent="-368300">
              <a:buClr>
                <a:schemeClr val="dk1"/>
              </a:buClr>
              <a:buSzPts val="1500"/>
              <a:buFont typeface="Arial Black" panose="020B0A04020102020204"/>
              <a:buChar char="•"/>
            </a:pPr>
            <a:r>
              <a:rPr lang="en-GB" sz="3000">
                <a:solidFill>
                  <a:schemeClr val="dk1"/>
                </a:solidFill>
                <a:latin typeface="Arial Black" panose="020B0A04020102020204"/>
                <a:ea typeface="Arial Black" panose="020B0A04020102020204"/>
                <a:cs typeface="Arial Black" panose="020B0A04020102020204"/>
                <a:sym typeface="Arial Black" panose="020B0A04020102020204"/>
              </a:rPr>
              <a:t>Glue your sheep to the colored paper (a light shade of color will be better to use), leaving one a little separate from the others.</a:t>
            </a:r>
            <a:endParaRPr sz="3000">
              <a:solidFill>
                <a:schemeClr val="dk1"/>
              </a:solidFill>
              <a:latin typeface="Arial Black" panose="020B0A04020102020204"/>
              <a:ea typeface="Arial Black" panose="020B0A04020102020204"/>
              <a:cs typeface="Arial Black" panose="020B0A04020102020204"/>
              <a:sym typeface="Arial Black" panose="020B0A04020102020204"/>
            </a:endParaRPr>
          </a:p>
          <a:p>
            <a:pPr marL="457200" indent="-368300">
              <a:buClr>
                <a:schemeClr val="dk1"/>
              </a:buClr>
              <a:buSzPts val="1500"/>
              <a:buFont typeface="Arial Black" panose="020B0A04020102020204"/>
              <a:buChar char="•"/>
            </a:pPr>
            <a:r>
              <a:rPr lang="en-GB" sz="3000">
                <a:solidFill>
                  <a:schemeClr val="dk1"/>
                </a:solidFill>
                <a:latin typeface="Arial Black" panose="020B0A04020102020204"/>
                <a:ea typeface="Arial Black" panose="020B0A04020102020204"/>
                <a:cs typeface="Arial Black" panose="020B0A04020102020204"/>
                <a:sym typeface="Arial Black" panose="020B0A04020102020204"/>
              </a:rPr>
              <a:t>Draw a head and legs on all the sheep.</a:t>
            </a:r>
            <a:endParaRPr sz="3000">
              <a:solidFill>
                <a:schemeClr val="dk1"/>
              </a:solidFill>
              <a:latin typeface="Arial Black" panose="020B0A04020102020204"/>
              <a:ea typeface="Arial Black" panose="020B0A04020102020204"/>
              <a:cs typeface="Arial Black" panose="020B0A04020102020204"/>
              <a:sym typeface="Arial Black" panose="020B0A04020102020204"/>
            </a:endParaRPr>
          </a:p>
          <a:p>
            <a:pPr marL="457200" indent="-368300">
              <a:buClr>
                <a:schemeClr val="dk1"/>
              </a:buClr>
              <a:buSzPts val="1500"/>
              <a:buFont typeface="Arial Black" panose="020B0A04020102020204"/>
              <a:buChar char="•"/>
            </a:pPr>
            <a:r>
              <a:rPr lang="en-GB" sz="3000">
                <a:solidFill>
                  <a:schemeClr val="dk1"/>
                </a:solidFill>
                <a:latin typeface="Arial Black" panose="020B0A04020102020204"/>
                <a:ea typeface="Arial Black" panose="020B0A04020102020204"/>
                <a:cs typeface="Arial Black" panose="020B0A04020102020204"/>
                <a:sym typeface="Arial Black" panose="020B0A04020102020204"/>
              </a:rPr>
              <a:t>You can also add some grass and rock on the blank spaces.</a:t>
            </a:r>
            <a:endParaRPr sz="3000">
              <a:solidFill>
                <a:schemeClr val="dk1"/>
              </a:solidFill>
              <a:latin typeface="Arial Black" panose="020B0A04020102020204"/>
              <a:ea typeface="Arial Black" panose="020B0A04020102020204"/>
              <a:cs typeface="Arial Black" panose="020B0A04020102020204"/>
              <a:sym typeface="Arial Black" panose="020B0A04020102020204"/>
            </a:endParaRPr>
          </a:p>
          <a:p>
            <a:pPr marL="457200" indent="-368300">
              <a:buClr>
                <a:schemeClr val="dk1"/>
              </a:buClr>
              <a:buSzPts val="1500"/>
              <a:buFont typeface="Arial Black" panose="020B0A04020102020204"/>
              <a:buChar char="•"/>
            </a:pPr>
            <a:r>
              <a:rPr lang="en-GB" sz="3000">
                <a:solidFill>
                  <a:schemeClr val="dk1"/>
                </a:solidFill>
                <a:latin typeface="Arial Black" panose="020B0A04020102020204"/>
                <a:ea typeface="Arial Black" panose="020B0A04020102020204"/>
                <a:cs typeface="Arial Black" panose="020B0A04020102020204"/>
                <a:sym typeface="Arial Black" panose="020B0A04020102020204"/>
              </a:rPr>
              <a:t>Then start drawing a gate on the upper part, on the middle of the gate write the word “JESUS IS THE GATE”</a:t>
            </a:r>
            <a:endParaRPr sz="3000">
              <a:solidFill>
                <a:schemeClr val="dk1"/>
              </a:solidFill>
              <a:latin typeface="Arial Black" panose="020B0A04020102020204"/>
              <a:ea typeface="Arial Black" panose="020B0A04020102020204"/>
              <a:cs typeface="Arial Black" panose="020B0A04020102020204"/>
              <a:sym typeface="Arial Black" panose="020B0A04020102020204"/>
            </a:endParaRPr>
          </a:p>
          <a:p>
            <a:pPr marL="457200" indent="-368300">
              <a:buClr>
                <a:schemeClr val="dk1"/>
              </a:buClr>
              <a:buSzPts val="1500"/>
              <a:buFont typeface="Arial Black" panose="020B0A04020102020204"/>
              <a:buChar char="•"/>
            </a:pPr>
            <a:r>
              <a:rPr lang="en-GB" sz="3000">
                <a:solidFill>
                  <a:schemeClr val="dk1"/>
                </a:solidFill>
                <a:latin typeface="Arial Black" panose="020B0A04020102020204"/>
                <a:ea typeface="Arial Black" panose="020B0A04020102020204"/>
                <a:cs typeface="Arial Black" panose="020B0A04020102020204"/>
                <a:sym typeface="Arial Black" panose="020B0A04020102020204"/>
              </a:rPr>
              <a:t>Add a shepherd’s crook beside the word.</a:t>
            </a:r>
            <a:endParaRPr sz="3000">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279" name="Google Shape;279;p44"/>
          <p:cNvPicPr preferRelativeResize="0"/>
          <p:nvPr/>
        </p:nvPicPr>
        <p:blipFill>
          <a:blip r:embed="rId3"/>
          <a:stretch>
            <a:fillRect/>
          </a:stretch>
        </p:blipFill>
        <p:spPr>
          <a:xfrm rot="-5400000">
            <a:off x="8865375" y="90574"/>
            <a:ext cx="7452750" cy="9830600"/>
          </a:xfrm>
          <a:prstGeom prst="rect">
            <a:avLst/>
          </a:prstGeom>
          <a:noFill/>
          <a:ln>
            <a:noFill/>
          </a:ln>
        </p:spPr>
      </p:pic>
    </p:spTree>
    <p:extLst>
      <p:ext uri="{BB962C8B-B14F-4D97-AF65-F5344CB8AC3E}">
        <p14:creationId xmlns:p14="http://schemas.microsoft.com/office/powerpoint/2010/main" val="3697712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5"/>
          <p:cNvSpPr/>
          <p:nvPr/>
        </p:nvSpPr>
        <p:spPr>
          <a:xfrm>
            <a:off x="1008324" y="1323198"/>
            <a:ext cx="5857800" cy="745800"/>
          </a:xfrm>
          <a:prstGeom prst="rect">
            <a:avLst/>
          </a:prstGeom>
          <a:solidFill>
            <a:schemeClr val="lt1"/>
          </a:solidFill>
          <a:ln>
            <a:noFill/>
          </a:ln>
        </p:spPr>
        <p:txBody>
          <a:bodyPr spcFirstLastPara="1" wrap="square" lIns="91450" tIns="45700" rIns="91450" bIns="45700" anchor="t" anchorCtr="0">
            <a:noAutofit/>
          </a:bodyPr>
          <a:lstStyle/>
          <a:p>
            <a:pPr algn="ctr">
              <a:buSzPts val="2200"/>
            </a:pPr>
            <a:r>
              <a:rPr lang="en-GB" sz="4400">
                <a:solidFill>
                  <a:schemeClr val="dk1"/>
                </a:solidFill>
                <a:latin typeface="Arial Black" panose="020B0A04020102020204"/>
                <a:ea typeface="Arial Black" panose="020B0A04020102020204"/>
                <a:cs typeface="Arial Black" panose="020B0A04020102020204"/>
                <a:sym typeface="Arial Black" panose="020B0A04020102020204"/>
              </a:rPr>
              <a:t>Closing Prayer</a:t>
            </a:r>
            <a:endParaRPr>
              <a:solidFill>
                <a:schemeClr val="dk1"/>
              </a:solidFill>
            </a:endParaRPr>
          </a:p>
        </p:txBody>
      </p:sp>
      <p:sp>
        <p:nvSpPr>
          <p:cNvPr id="286" name="Google Shape;286;p45"/>
          <p:cNvSpPr/>
          <p:nvPr/>
        </p:nvSpPr>
        <p:spPr>
          <a:xfrm>
            <a:off x="1008398" y="2351400"/>
            <a:ext cx="8287800" cy="6375000"/>
          </a:xfrm>
          <a:prstGeom prst="rect">
            <a:avLst/>
          </a:prstGeom>
          <a:noFill/>
          <a:ln>
            <a:noFill/>
          </a:ln>
        </p:spPr>
        <p:txBody>
          <a:bodyPr spcFirstLastPara="1" wrap="square" lIns="91450" tIns="45700" rIns="91450" bIns="45700" anchor="ctr" anchorCtr="0">
            <a:noAutofit/>
          </a:bodyPr>
          <a:lstStyle/>
          <a:p>
            <a:r>
              <a:rPr lang="en-GB" sz="3400" b="1" dirty="0">
                <a:solidFill>
                  <a:schemeClr val="tx1"/>
                </a:solidFill>
              </a:rPr>
              <a:t>Dear God, </a:t>
            </a:r>
            <a:br>
              <a:rPr lang="en-GB" sz="3400" b="1" dirty="0">
                <a:solidFill>
                  <a:schemeClr val="tx1"/>
                </a:solidFill>
              </a:rPr>
            </a:br>
            <a:endParaRPr sz="3400" b="1" dirty="0">
              <a:solidFill>
                <a:schemeClr val="tx1"/>
              </a:solidFill>
            </a:endParaRPr>
          </a:p>
          <a:p>
            <a:r>
              <a:rPr lang="en-GB" sz="3400" b="1" dirty="0">
                <a:solidFill>
                  <a:schemeClr val="tx1"/>
                </a:solidFill>
              </a:rPr>
              <a:t>Lord thank you for guiding and protecting us from harmful things. May we always follow and obey You </a:t>
            </a:r>
            <a:r>
              <a:rPr lang="en-GB" sz="3400" b="1" dirty="0" err="1">
                <a:solidFill>
                  <a:schemeClr val="tx1"/>
                </a:solidFill>
              </a:rPr>
              <a:t>everytime</a:t>
            </a:r>
            <a:r>
              <a:rPr lang="en-GB" sz="3400" b="1" dirty="0">
                <a:solidFill>
                  <a:schemeClr val="tx1"/>
                </a:solidFill>
              </a:rPr>
              <a:t> we do things. Thank you God, for taking care of us, and thinking what is the best for us. Teach us, to be a good follower of You.</a:t>
            </a:r>
            <a:endParaRPr sz="3400" b="1" dirty="0">
              <a:solidFill>
                <a:schemeClr val="tx1"/>
              </a:solidFill>
            </a:endParaRPr>
          </a:p>
          <a:p>
            <a:endParaRPr sz="3400" b="1" dirty="0">
              <a:solidFill>
                <a:schemeClr val="tx1"/>
              </a:solidFill>
            </a:endParaRPr>
          </a:p>
          <a:p>
            <a:r>
              <a:rPr lang="en-GB" sz="3400" b="1" dirty="0">
                <a:solidFill>
                  <a:schemeClr val="tx1"/>
                </a:solidFill>
              </a:rPr>
              <a:t>Amen.</a:t>
            </a:r>
            <a:endParaRPr sz="3400" b="1" dirty="0">
              <a:solidFill>
                <a:schemeClr val="tx1"/>
              </a:solidFill>
            </a:endParaRPr>
          </a:p>
        </p:txBody>
      </p:sp>
      <p:pic>
        <p:nvPicPr>
          <p:cNvPr id="287" name="Google Shape;287;p45" descr="Image result for animated kid praying transparent background"/>
          <p:cNvPicPr preferRelativeResize="0"/>
          <p:nvPr/>
        </p:nvPicPr>
        <p:blipFill rotWithShape="1">
          <a:blip r:embed="rId3"/>
          <a:srcRect/>
          <a:stretch>
            <a:fillRect/>
          </a:stretch>
        </p:blipFill>
        <p:spPr>
          <a:xfrm>
            <a:off x="11160224" y="1120722"/>
            <a:ext cx="6552728" cy="8045556"/>
          </a:xfrm>
          <a:prstGeom prst="rect">
            <a:avLst/>
          </a:prstGeom>
          <a:noFill/>
          <a:ln>
            <a:noFill/>
          </a:ln>
        </p:spPr>
      </p:pic>
    </p:spTree>
    <p:extLst>
      <p:ext uri="{BB962C8B-B14F-4D97-AF65-F5344CB8AC3E}">
        <p14:creationId xmlns:p14="http://schemas.microsoft.com/office/powerpoint/2010/main" val="4223036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grpSp>
        <p:nvGrpSpPr>
          <p:cNvPr id="94" name="Google Shape;94;p2"/>
          <p:cNvGrpSpPr/>
          <p:nvPr/>
        </p:nvGrpSpPr>
        <p:grpSpPr>
          <a:xfrm>
            <a:off x="2824213" y="949047"/>
            <a:ext cx="12639575" cy="8388905"/>
            <a:chOff x="2824210" y="1058354"/>
            <a:chExt cx="12639575" cy="7931004"/>
          </a:xfrm>
        </p:grpSpPr>
        <p:sp>
          <p:nvSpPr>
            <p:cNvPr id="95" name="Google Shape;95;p2"/>
            <p:cNvSpPr/>
            <p:nvPr/>
          </p:nvSpPr>
          <p:spPr>
            <a:xfrm>
              <a:off x="2824210" y="7555832"/>
              <a:ext cx="12639575" cy="1433526"/>
            </a:xfrm>
            <a:prstGeom prst="rect">
              <a:avLst/>
            </a:prstGeom>
            <a:solidFill>
              <a:schemeClr val="tx2">
                <a:lumMod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96" name="Google Shape;96;p2"/>
            <p:cNvSpPr txBox="1"/>
            <p:nvPr/>
          </p:nvSpPr>
          <p:spPr>
            <a:xfrm>
              <a:off x="3208947" y="7617896"/>
              <a:ext cx="11870100" cy="130934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600" b="1" dirty="0">
                  <a:solidFill>
                    <a:srgbClr val="FFFFFF"/>
                  </a:solidFill>
                </a:rPr>
                <a:t>Fourth</a:t>
              </a:r>
              <a:r>
                <a:rPr lang="en-US" sz="3600" b="1" i="0" u="none" strike="noStrike" cap="none" dirty="0">
                  <a:solidFill>
                    <a:srgbClr val="FFFFFF"/>
                  </a:solidFill>
                  <a:latin typeface="Arial" panose="020B0604020202020204"/>
                  <a:ea typeface="Arial" panose="020B0604020202020204"/>
                  <a:cs typeface="Arial" panose="020B0604020202020204"/>
                  <a:sym typeface="Arial" panose="020B0604020202020204"/>
                </a:rPr>
                <a:t> Sunday </a:t>
              </a:r>
              <a:r>
                <a:rPr lang="en-US" sz="3600" b="1" dirty="0">
                  <a:solidFill>
                    <a:srgbClr val="FFFFFF"/>
                  </a:solidFill>
                </a:rPr>
                <a:t>of Easter</a:t>
              </a:r>
              <a:r>
                <a:rPr lang="en-US" sz="3600" b="1" i="0" u="none" strike="noStrike" cap="none" dirty="0">
                  <a:solidFill>
                    <a:srgbClr val="FFFFFF"/>
                  </a:solidFill>
                  <a:latin typeface="Arial" panose="020B0604020202020204"/>
                  <a:ea typeface="Arial" panose="020B0604020202020204"/>
                  <a:cs typeface="Arial" panose="020B0604020202020204"/>
                  <a:sym typeface="Arial" panose="020B0604020202020204"/>
                </a:rPr>
                <a:t> – May </a:t>
              </a:r>
              <a:r>
                <a:rPr lang="en-US" sz="3600" b="1" dirty="0">
                  <a:solidFill>
                    <a:srgbClr val="FFFFFF"/>
                  </a:solidFill>
                </a:rPr>
                <a:t>11</a:t>
              </a:r>
              <a:r>
                <a:rPr lang="en-US" sz="3600" b="1" i="0" u="none" strike="noStrike" cap="none" dirty="0">
                  <a:solidFill>
                    <a:srgbClr val="FFFFFF"/>
                  </a:solidFill>
                  <a:latin typeface="Arial" panose="020B0604020202020204"/>
                  <a:ea typeface="Arial" panose="020B0604020202020204"/>
                  <a:cs typeface="Arial" panose="020B0604020202020204"/>
                  <a:sym typeface="Arial" panose="020B0604020202020204"/>
                </a:rPr>
                <a:t>, 2025</a:t>
              </a:r>
            </a:p>
            <a:p>
              <a:pPr marL="0" marR="0" lvl="0" indent="0" algn="ctr" rtl="0">
                <a:lnSpc>
                  <a:spcPct val="100000"/>
                </a:lnSpc>
                <a:spcBef>
                  <a:spcPts val="0"/>
                </a:spcBef>
                <a:spcAft>
                  <a:spcPts val="0"/>
                </a:spcAft>
                <a:buClr>
                  <a:srgbClr val="000000"/>
                </a:buClr>
                <a:buSzPts val="3000"/>
                <a:buFont typeface="Arial" panose="020B0604020202020204"/>
                <a:buNone/>
              </a:pPr>
              <a:r>
                <a:rPr lang="en-US" sz="5400" b="0" i="0" u="none" strike="noStrike" cap="none" dirty="0">
                  <a:solidFill>
                    <a:srgbClr val="FFFFFF"/>
                  </a:solidFill>
                  <a:latin typeface="Arial" panose="020B0604020202020204"/>
                  <a:ea typeface="Arial" panose="020B0604020202020204"/>
                  <a:cs typeface="Arial" panose="020B0604020202020204"/>
                  <a:sym typeface="Arial" panose="020B0604020202020204"/>
                </a:rPr>
                <a:t>CYCLE C – YEAR I </a:t>
              </a:r>
              <a:endParaRPr lang="en-US" sz="5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97" name="Google Shape;97;p2" descr="A group of kids reading a bible&#10;&#10;Description automatically generated"/>
            <p:cNvPicPr preferRelativeResize="0"/>
            <p:nvPr/>
          </p:nvPicPr>
          <p:blipFill rotWithShape="1">
            <a:blip r:embed="rId3"/>
            <a:srcRect/>
            <a:stretch>
              <a:fillRect/>
            </a:stretch>
          </p:blipFill>
          <p:spPr>
            <a:xfrm>
              <a:off x="5185649" y="1058354"/>
              <a:ext cx="7916703" cy="6076787"/>
            </a:xfrm>
            <a:prstGeom prst="rect">
              <a:avLst/>
            </a:prstGeom>
            <a:noFill/>
            <a:ln>
              <a:noFill/>
            </a:ln>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23" descr="A logo with a cross in a square&#10;&#10;Description automatically generated"/>
          <p:cNvPicPr preferRelativeResize="0"/>
          <p:nvPr/>
        </p:nvPicPr>
        <p:blipFill rotWithShape="1">
          <a:blip r:embed="rId3"/>
          <a:srcRect/>
          <a:stretch>
            <a:fillRect/>
          </a:stretch>
        </p:blipFill>
        <p:spPr>
          <a:xfrm>
            <a:off x="0" y="0"/>
            <a:ext cx="18288000" cy="10287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grpSp>
        <p:nvGrpSpPr>
          <p:cNvPr id="94" name="Google Shape;94;p2"/>
          <p:cNvGrpSpPr/>
          <p:nvPr/>
        </p:nvGrpSpPr>
        <p:grpSpPr>
          <a:xfrm>
            <a:off x="2824213" y="949047"/>
            <a:ext cx="12639575" cy="8388905"/>
            <a:chOff x="2824210" y="1058354"/>
            <a:chExt cx="12639575" cy="7931004"/>
          </a:xfrm>
        </p:grpSpPr>
        <p:sp>
          <p:nvSpPr>
            <p:cNvPr id="95" name="Google Shape;95;p2"/>
            <p:cNvSpPr/>
            <p:nvPr/>
          </p:nvSpPr>
          <p:spPr>
            <a:xfrm>
              <a:off x="2824210" y="7555832"/>
              <a:ext cx="12639575" cy="1433526"/>
            </a:xfrm>
            <a:prstGeom prst="rect">
              <a:avLst/>
            </a:prstGeom>
            <a:solidFill>
              <a:schemeClr val="tx2">
                <a:lumMod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dirty="0">
                <a:solidFill>
                  <a:schemeClr val="dk1"/>
                </a:solidFill>
                <a:highlight>
                  <a:srgbClr val="FFFF00"/>
                </a:highlight>
                <a:latin typeface="Calibri" panose="020F0502020204030204"/>
                <a:ea typeface="Calibri" panose="020F0502020204030204"/>
                <a:cs typeface="Calibri" panose="020F0502020204030204"/>
                <a:sym typeface="Calibri" panose="020F0502020204030204"/>
              </a:endParaRPr>
            </a:p>
          </p:txBody>
        </p:sp>
        <p:sp>
          <p:nvSpPr>
            <p:cNvPr id="96" name="Google Shape;96;p2"/>
            <p:cNvSpPr txBox="1"/>
            <p:nvPr/>
          </p:nvSpPr>
          <p:spPr>
            <a:xfrm>
              <a:off x="3208947" y="7617896"/>
              <a:ext cx="11870100" cy="130934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600" b="1" i="0" u="none" strike="noStrike" cap="none" dirty="0">
                  <a:solidFill>
                    <a:srgbClr val="FFFFFF"/>
                  </a:solidFill>
                  <a:latin typeface="Arial" panose="020B0604020202020204"/>
                  <a:ea typeface="Arial" panose="020B0604020202020204"/>
                  <a:cs typeface="Arial" panose="020B0604020202020204"/>
                  <a:sym typeface="Arial" panose="020B0604020202020204"/>
                </a:rPr>
                <a:t>Fourth Sunday </a:t>
              </a:r>
              <a:r>
                <a:rPr lang="en-US" sz="3600" b="1" dirty="0">
                  <a:solidFill>
                    <a:srgbClr val="FFFFFF"/>
                  </a:solidFill>
                </a:rPr>
                <a:t>of Easter</a:t>
              </a:r>
              <a:r>
                <a:rPr lang="en-US" sz="3600" b="1" i="0" u="none" strike="noStrike" cap="none" dirty="0">
                  <a:solidFill>
                    <a:srgbClr val="FFFFFF"/>
                  </a:solidFill>
                  <a:latin typeface="Arial" panose="020B0604020202020204"/>
                  <a:ea typeface="Arial" panose="020B0604020202020204"/>
                  <a:cs typeface="Arial" panose="020B0604020202020204"/>
                  <a:sym typeface="Arial" panose="020B0604020202020204"/>
                </a:rPr>
                <a:t> – May </a:t>
              </a:r>
              <a:r>
                <a:rPr lang="en-US" sz="3600" b="1" dirty="0">
                  <a:solidFill>
                    <a:srgbClr val="FFFFFF"/>
                  </a:solidFill>
                </a:rPr>
                <a:t>11</a:t>
              </a:r>
              <a:r>
                <a:rPr lang="en-US" sz="3600" b="1" i="0" u="none" strike="noStrike" cap="none" dirty="0">
                  <a:solidFill>
                    <a:srgbClr val="FFFFFF"/>
                  </a:solidFill>
                  <a:latin typeface="Arial" panose="020B0604020202020204"/>
                  <a:ea typeface="Arial" panose="020B0604020202020204"/>
                  <a:cs typeface="Arial" panose="020B0604020202020204"/>
                  <a:sym typeface="Arial" panose="020B0604020202020204"/>
                </a:rPr>
                <a:t>, 2025</a:t>
              </a:r>
            </a:p>
            <a:p>
              <a:pPr marL="0" marR="0" lvl="0" indent="0" algn="ctr" rtl="0">
                <a:lnSpc>
                  <a:spcPct val="100000"/>
                </a:lnSpc>
                <a:spcBef>
                  <a:spcPts val="0"/>
                </a:spcBef>
                <a:spcAft>
                  <a:spcPts val="0"/>
                </a:spcAft>
                <a:buClr>
                  <a:srgbClr val="000000"/>
                </a:buClr>
                <a:buSzPts val="3000"/>
                <a:buFont typeface="Arial" panose="020B0604020202020204"/>
                <a:buNone/>
              </a:pPr>
              <a:r>
                <a:rPr lang="en-US" sz="5400" b="0" i="0" u="none" strike="noStrike" cap="none" dirty="0">
                  <a:solidFill>
                    <a:srgbClr val="FFFFFF"/>
                  </a:solidFill>
                  <a:latin typeface="Arial" panose="020B0604020202020204"/>
                  <a:ea typeface="Arial" panose="020B0604020202020204"/>
                  <a:cs typeface="Arial" panose="020B0604020202020204"/>
                  <a:sym typeface="Arial" panose="020B0604020202020204"/>
                </a:rPr>
                <a:t>CYCLE C – YEAR I </a:t>
              </a:r>
              <a:endParaRPr lang="en-US" sz="5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97" name="Google Shape;97;p2" descr="A group of kids reading a bible&#10;&#10;Description automatically generated"/>
            <p:cNvPicPr preferRelativeResize="0"/>
            <p:nvPr/>
          </p:nvPicPr>
          <p:blipFill rotWithShape="1">
            <a:blip r:embed="rId3"/>
            <a:srcRect/>
            <a:stretch>
              <a:fillRect/>
            </a:stretch>
          </p:blipFill>
          <p:spPr>
            <a:xfrm>
              <a:off x="5185649" y="1058354"/>
              <a:ext cx="7916703" cy="6076787"/>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Google Shape;103;p3">
            <a:extLst>
              <a:ext uri="{FF2B5EF4-FFF2-40B4-BE49-F238E27FC236}">
                <a16:creationId xmlns:a16="http://schemas.microsoft.com/office/drawing/2014/main" id="{35DF8F51-C530-8BE4-0403-AB11C0E5A90C}"/>
              </a:ext>
            </a:extLst>
          </p:cNvPr>
          <p:cNvSpPr txBox="1"/>
          <p:nvPr/>
        </p:nvSpPr>
        <p:spPr>
          <a:xfrm>
            <a:off x="571500" y="319813"/>
            <a:ext cx="17145000" cy="590927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700" b="1" dirty="0"/>
              <a:t>Context:  </a:t>
            </a:r>
          </a:p>
          <a:p>
            <a:pPr marL="0" marR="0" lvl="0" indent="0" algn="just" rtl="0">
              <a:lnSpc>
                <a:spcPct val="100000"/>
              </a:lnSpc>
              <a:spcBef>
                <a:spcPts val="0"/>
              </a:spcBef>
              <a:spcAft>
                <a:spcPts val="0"/>
              </a:spcAft>
              <a:buNone/>
            </a:pPr>
            <a:r>
              <a:rPr lang="en-US" altLang="en-US" sz="2700" dirty="0"/>
              <a:t>John 10:27–30 is part of Jesus’ teaching where He describes Himself as the Good Shepherd. He says His followers ("sheep") know His voice and follow Him. He gives them eternal life, and no one can take them from His or the Father's hand—showing the security of believers. In verse 30, Jesus says, "I and the Father are one," affirming His divinity and unity with God, which led to conflict with the Jewish leaders.</a:t>
            </a:r>
          </a:p>
          <a:p>
            <a:pPr marL="0" marR="0" lvl="0" indent="0" algn="just" rtl="0">
              <a:lnSpc>
                <a:spcPct val="100000"/>
              </a:lnSpc>
              <a:spcBef>
                <a:spcPts val="0"/>
              </a:spcBef>
              <a:spcAft>
                <a:spcPts val="0"/>
              </a:spcAft>
              <a:buNone/>
            </a:pPr>
            <a:r>
              <a:rPr lang="en-US" sz="2700" b="1" dirty="0"/>
              <a:t>Message:  </a:t>
            </a:r>
          </a:p>
          <a:p>
            <a:pPr algn="just"/>
            <a:r>
              <a:rPr lang="en-US" altLang="en-US" sz="2700" dirty="0"/>
              <a:t>John 10:27–30 is that true believers are known and protected by Jesus, who gives them eternal life that cannot be lost. Jesus and the Father are united in power and purpose, ensuring that no one can take believers away from God. It also emphasizes Jesus’ divine identity as one with the Father. </a:t>
            </a:r>
          </a:p>
          <a:p>
            <a:pPr algn="just"/>
            <a:r>
              <a:rPr lang="en-US" sz="2700" b="1" dirty="0"/>
              <a:t>Lesson:  </a:t>
            </a:r>
          </a:p>
          <a:p>
            <a:pPr marL="0" marR="0" lvl="0" indent="0" algn="just" rtl="0">
              <a:lnSpc>
                <a:spcPct val="100000"/>
              </a:lnSpc>
              <a:spcBef>
                <a:spcPts val="0"/>
              </a:spcBef>
              <a:spcAft>
                <a:spcPts val="0"/>
              </a:spcAft>
              <a:buNone/>
            </a:pPr>
            <a:r>
              <a:rPr lang="en-US" altLang="en-US" sz="2700" dirty="0"/>
              <a:t>The gospel teaches us that belonging to Jesus brings security, guidance, and eternal life. As the Good Shepherd, He knows His followers personally, leads them, and protects them with a power that no one can overcome. It also teaches that Jesus is divine and fully united with God the Father, affirming His authority and trustworthiness.</a:t>
            </a:r>
          </a:p>
        </p:txBody>
      </p:sp>
    </p:spTree>
    <p:extLst>
      <p:ext uri="{BB962C8B-B14F-4D97-AF65-F5344CB8AC3E}">
        <p14:creationId xmlns:p14="http://schemas.microsoft.com/office/powerpoint/2010/main" val="4294071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Shape 108"/>
        <p:cNvGrpSpPr/>
        <p:nvPr/>
      </p:nvGrpSpPr>
      <p:grpSpPr>
        <a:xfrm>
          <a:off x="0" y="0"/>
          <a:ext cx="0" cy="0"/>
          <a:chOff x="0" y="0"/>
          <a:chExt cx="0" cy="0"/>
        </a:xfrm>
      </p:grpSpPr>
      <p:sp>
        <p:nvSpPr>
          <p:cNvPr id="110" name="Google Shape;110;p6"/>
          <p:cNvSpPr/>
          <p:nvPr/>
        </p:nvSpPr>
        <p:spPr>
          <a:xfrm>
            <a:off x="-24434" y="8020211"/>
            <a:ext cx="18312434" cy="2266789"/>
          </a:xfrm>
          <a:prstGeom prst="rect">
            <a:avLst/>
          </a:prstGeom>
          <a:solidFill>
            <a:schemeClr val="tx2">
              <a:lumMod val="5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11" name="Google Shape;111;p6"/>
          <p:cNvSpPr txBox="1"/>
          <p:nvPr/>
        </p:nvSpPr>
        <p:spPr>
          <a:xfrm>
            <a:off x="0" y="8269147"/>
            <a:ext cx="18261899" cy="101536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6600"/>
              <a:buFont typeface="Arial" panose="020B0604020202020204"/>
              <a:buNone/>
            </a:pPr>
            <a:r>
              <a:rPr lang="en-US" sz="6600" b="1" dirty="0">
                <a:solidFill>
                  <a:schemeClr val="bg1"/>
                </a:solidFill>
              </a:rPr>
              <a:t>Good Shepherd Sunday</a:t>
            </a:r>
            <a:endParaRPr sz="5400" b="1" i="0" u="none" strike="noStrike" cap="none" dirty="0">
              <a:solidFill>
                <a:schemeClr val="bg1"/>
              </a:solidFill>
              <a:latin typeface="Arial Black" panose="020B0A04020102020204"/>
              <a:ea typeface="Arial Black" panose="020B0A04020102020204"/>
              <a:cs typeface="Arial Black" panose="020B0A04020102020204"/>
              <a:sym typeface="Arial Black" panose="020B0A04020102020204"/>
            </a:endParaRPr>
          </a:p>
        </p:txBody>
      </p:sp>
      <p:sp>
        <p:nvSpPr>
          <p:cNvPr id="112" name="Google Shape;112;p6"/>
          <p:cNvSpPr txBox="1"/>
          <p:nvPr/>
        </p:nvSpPr>
        <p:spPr>
          <a:xfrm>
            <a:off x="912800" y="9209276"/>
            <a:ext cx="16002112" cy="76898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altLang="en-US" sz="5000" b="0" i="0" u="none" strike="noStrike" cap="none" dirty="0">
                <a:solidFill>
                  <a:schemeClr val="bg1"/>
                </a:solidFill>
                <a:latin typeface="Arial Black" panose="020B0A04020102020204"/>
                <a:ea typeface="Arial Black" panose="020B0A04020102020204"/>
                <a:cs typeface="Arial Black" panose="020B0A04020102020204"/>
                <a:sym typeface="Arial Black" panose="020B0A04020102020204"/>
              </a:rPr>
              <a:t>John 10:27-30</a:t>
            </a:r>
          </a:p>
        </p:txBody>
      </p:sp>
      <p:pic>
        <p:nvPicPr>
          <p:cNvPr id="7" name="Picture 6">
            <a:extLst>
              <a:ext uri="{FF2B5EF4-FFF2-40B4-BE49-F238E27FC236}">
                <a16:creationId xmlns:a16="http://schemas.microsoft.com/office/drawing/2014/main" id="{F2C4EDE7-BDA5-F044-8770-E8E84ACAF116}"/>
              </a:ext>
            </a:extLst>
          </p:cNvPr>
          <p:cNvPicPr/>
          <p:nvPr/>
        </p:nvPicPr>
        <p:blipFill>
          <a:blip r:embed="rId3"/>
          <a:stretch>
            <a:fillRect/>
          </a:stretch>
        </p:blipFill>
        <p:spPr>
          <a:xfrm>
            <a:off x="4126992" y="47344"/>
            <a:ext cx="10034016" cy="797286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95959"/>
        </a:solidFill>
        <a:effectLst/>
      </p:bgPr>
    </p:bg>
    <p:spTree>
      <p:nvGrpSpPr>
        <p:cNvPr id="1" name="Shape 116"/>
        <p:cNvGrpSpPr/>
        <p:nvPr/>
      </p:nvGrpSpPr>
      <p:grpSpPr>
        <a:xfrm>
          <a:off x="0" y="0"/>
          <a:ext cx="0" cy="0"/>
          <a:chOff x="0" y="0"/>
          <a:chExt cx="0" cy="0"/>
        </a:xfrm>
      </p:grpSpPr>
      <p:sp>
        <p:nvSpPr>
          <p:cNvPr id="117" name="Google Shape;117;p5"/>
          <p:cNvSpPr txBox="1"/>
          <p:nvPr/>
        </p:nvSpPr>
        <p:spPr>
          <a:xfrm>
            <a:off x="1434809" y="2109702"/>
            <a:ext cx="17007900" cy="3459480"/>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dirty="0">
                <a:solidFill>
                  <a:srgbClr val="FFC000"/>
                </a:solidFill>
                <a:latin typeface="Arial" panose="020B0604020202020204"/>
                <a:ea typeface="Arial" panose="020B0604020202020204"/>
                <a:cs typeface="Arial" panose="020B0604020202020204"/>
                <a:sym typeface="Arial" panose="020B0604020202020204"/>
              </a:rPr>
              <a:t>Leader: </a:t>
            </a: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A reading from</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7200"/>
              <a:buFont typeface="Arial" panose="020B0604020202020204"/>
              <a:buNone/>
            </a:pP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              the Holy Gospel</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              according to John.</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118" name="Google Shape;118;p5"/>
          <p:cNvSpPr txBox="1"/>
          <p:nvPr/>
        </p:nvSpPr>
        <p:spPr>
          <a:xfrm>
            <a:off x="3062757" y="6257464"/>
            <a:ext cx="13751943" cy="124649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Glory to You, Oh Lord.</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Shape 123"/>
        <p:cNvGrpSpPr/>
        <p:nvPr/>
      </p:nvGrpSpPr>
      <p:grpSpPr>
        <a:xfrm>
          <a:off x="0" y="0"/>
          <a:ext cx="0" cy="0"/>
          <a:chOff x="0" y="0"/>
          <a:chExt cx="0" cy="0"/>
        </a:xfrm>
      </p:grpSpPr>
      <p:grpSp>
        <p:nvGrpSpPr>
          <p:cNvPr id="124" name="Google Shape;124;p13"/>
          <p:cNvGrpSpPr/>
          <p:nvPr/>
        </p:nvGrpSpPr>
        <p:grpSpPr>
          <a:xfrm>
            <a:off x="1142873" y="2946067"/>
            <a:ext cx="6690054" cy="4090065"/>
            <a:chOff x="1357258" y="1500162"/>
            <a:chExt cx="5791709" cy="4090065"/>
          </a:xfrm>
        </p:grpSpPr>
        <p:sp>
          <p:nvSpPr>
            <p:cNvPr id="125" name="Google Shape;125;p13"/>
            <p:cNvSpPr txBox="1"/>
            <p:nvPr/>
          </p:nvSpPr>
          <p:spPr>
            <a:xfrm>
              <a:off x="1357260" y="2635572"/>
              <a:ext cx="5791707" cy="2954655"/>
            </a:xfrm>
            <a:prstGeom prst="rect">
              <a:avLst/>
            </a:prstGeom>
            <a:noFill/>
            <a:ln>
              <a:noFill/>
            </a:ln>
          </p:spPr>
          <p:txBody>
            <a:bodyPr spcFirstLastPara="1" wrap="square" lIns="0" tIns="0" rIns="0" bIns="0" anchor="t" anchorCtr="0">
              <a:spAutoFit/>
            </a:bodyPr>
            <a:lstStyle/>
            <a:p>
              <a:r>
                <a:rPr lang="en-US" sz="4800" b="1" dirty="0">
                  <a:solidFill>
                    <a:schemeClr val="bg1"/>
                  </a:solidFill>
                </a:rPr>
                <a:t> My sheep listen to my voice; I know them, and they follow me.</a:t>
              </a:r>
              <a:br>
                <a:rPr lang="en-PH" sz="4800" b="1" dirty="0">
                  <a:solidFill>
                    <a:schemeClr val="bg1"/>
                  </a:solidFill>
                </a:rPr>
              </a:br>
              <a:endParaRPr lang="en-US" altLang="en-US" sz="4800" b="1" i="0" u="none" strike="noStrike" cap="none" dirty="0">
                <a:solidFill>
                  <a:schemeClr val="bg1"/>
                </a:solidFill>
                <a:latin typeface="Arial" panose="020B0604020202020204" pitchFamily="34" charset="0"/>
                <a:cs typeface="Arial" panose="020B0604020202020204" pitchFamily="34" charset="0"/>
                <a:sym typeface="Arial" panose="020B0604020202020204"/>
              </a:endParaRPr>
            </a:p>
          </p:txBody>
        </p:sp>
        <p:sp>
          <p:nvSpPr>
            <p:cNvPr id="126" name="Google Shape;126;p13"/>
            <p:cNvSpPr txBox="1"/>
            <p:nvPr/>
          </p:nvSpPr>
          <p:spPr>
            <a:xfrm>
              <a:off x="1357258" y="1500162"/>
              <a:ext cx="1193083" cy="770478"/>
            </a:xfrm>
            <a:prstGeom prst="rect">
              <a:avLst/>
            </a:prstGeom>
            <a:solidFill>
              <a:schemeClr val="accent5">
                <a:lumMod val="75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dirty="0">
                  <a:solidFill>
                    <a:srgbClr val="FFFFFF"/>
                  </a:solidFill>
                  <a:latin typeface="Arial Black" panose="020B0A04020102020204"/>
                  <a:ea typeface="Arial Black" panose="020B0A04020102020204"/>
                  <a:cs typeface="Arial Black" panose="020B0A04020102020204"/>
                  <a:sym typeface="Arial Black" panose="020B0A04020102020204"/>
                </a:rPr>
                <a:t>27</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grpSp>
      <p:sp>
        <p:nvSpPr>
          <p:cNvPr id="2" name="AutoShape 4" descr="Jesus travels with His disciples through the north of Israel. He is telling everybody that God’s Kingdom is coming. His words are full of power and full of grace. He heals the sick and frees people of demonic powers. Many people follow Him. They even come from other provinces and from Jerusalem, the capital of Israel… – Slide 1"/>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PH"/>
          </a:p>
        </p:txBody>
      </p:sp>
      <p:sp>
        <p:nvSpPr>
          <p:cNvPr id="3" name="AutoShape 6" descr="Jesus: ‘Blessed are you when you have sadness. You shall find comfort.’ – Slide 3"/>
          <p:cNvSpPr>
            <a:spLocks noChangeAspect="1" noChangeArrowheads="1"/>
          </p:cNvSpPr>
          <p:nvPr/>
        </p:nvSpPr>
        <p:spPr bwMode="auto">
          <a:xfrm>
            <a:off x="9144000" y="1685192"/>
            <a:ext cx="3763108" cy="376310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PH"/>
          </a:p>
        </p:txBody>
      </p:sp>
      <p:sp>
        <p:nvSpPr>
          <p:cNvPr id="4" name="AutoShape 8" descr="Jesus: ‘Blessed are you when you have sadness. You shall find comfort.’ – Slide 3"/>
          <p:cNvSpPr>
            <a:spLocks noChangeAspect="1" noChangeArrowheads="1"/>
          </p:cNvSpPr>
          <p:nvPr/>
        </p:nvSpPr>
        <p:spPr bwMode="auto">
          <a:xfrm>
            <a:off x="9144000" y="51435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PH"/>
          </a:p>
        </p:txBody>
      </p:sp>
      <p:pic>
        <p:nvPicPr>
          <p:cNvPr id="10" name="Google Shape;191;p33">
            <a:extLst>
              <a:ext uri="{FF2B5EF4-FFF2-40B4-BE49-F238E27FC236}">
                <a16:creationId xmlns:a16="http://schemas.microsoft.com/office/drawing/2014/main" id="{9D06483A-3EE3-C14E-9A65-5C4A9A16B00C}"/>
              </a:ext>
            </a:extLst>
          </p:cNvPr>
          <p:cNvPicPr preferRelativeResize="0"/>
          <p:nvPr/>
        </p:nvPicPr>
        <p:blipFill rotWithShape="1">
          <a:blip r:embed="rId3"/>
          <a:srcRect/>
          <a:stretch>
            <a:fillRect/>
          </a:stretch>
        </p:blipFill>
        <p:spPr>
          <a:xfrm>
            <a:off x="8809347" y="1685192"/>
            <a:ext cx="8195521" cy="643333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Shape 132"/>
        <p:cNvGrpSpPr/>
        <p:nvPr/>
      </p:nvGrpSpPr>
      <p:grpSpPr>
        <a:xfrm>
          <a:off x="0" y="0"/>
          <a:ext cx="0" cy="0"/>
          <a:chOff x="0" y="0"/>
          <a:chExt cx="0" cy="0"/>
        </a:xfrm>
      </p:grpSpPr>
      <p:sp>
        <p:nvSpPr>
          <p:cNvPr id="133" name="Google Shape;133;p1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4" name="Google Shape;134;p16"/>
          <p:cNvGrpSpPr/>
          <p:nvPr/>
        </p:nvGrpSpPr>
        <p:grpSpPr>
          <a:xfrm>
            <a:off x="11003867" y="1768579"/>
            <a:ext cx="6460506" cy="4877544"/>
            <a:chOff x="11995679" y="787688"/>
            <a:chExt cx="4586571" cy="4877544"/>
          </a:xfrm>
        </p:grpSpPr>
        <p:sp>
          <p:nvSpPr>
            <p:cNvPr id="5" name="Google Shape;135;p16"/>
            <p:cNvSpPr txBox="1"/>
            <p:nvPr/>
          </p:nvSpPr>
          <p:spPr>
            <a:xfrm>
              <a:off x="11995679" y="787688"/>
              <a:ext cx="963836" cy="768985"/>
            </a:xfrm>
            <a:prstGeom prst="rect">
              <a:avLst/>
            </a:prstGeom>
            <a:solidFill>
              <a:schemeClr val="accent5">
                <a:lumMod val="75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dirty="0">
                  <a:solidFill>
                    <a:srgbClr val="FFFFFF"/>
                  </a:solidFill>
                  <a:latin typeface="Arial Black" panose="020B0A04020102020204"/>
                  <a:ea typeface="Arial Black" panose="020B0A04020102020204"/>
                  <a:cs typeface="Arial Black" panose="020B0A04020102020204"/>
                  <a:sym typeface="Arial Black" panose="020B0A04020102020204"/>
                </a:rPr>
                <a:t>28</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6" name="Google Shape;136;p16"/>
            <p:cNvSpPr txBox="1"/>
            <p:nvPr/>
          </p:nvSpPr>
          <p:spPr>
            <a:xfrm>
              <a:off x="11995679" y="1971913"/>
              <a:ext cx="4586571" cy="3693319"/>
            </a:xfrm>
            <a:prstGeom prst="rect">
              <a:avLst/>
            </a:prstGeom>
            <a:noFill/>
            <a:ln>
              <a:noFill/>
            </a:ln>
          </p:spPr>
          <p:txBody>
            <a:bodyPr spcFirstLastPara="1" wrap="square" lIns="0" tIns="0" rIns="0" bIns="0" anchor="t" anchorCtr="0">
              <a:spAutoFit/>
            </a:bodyPr>
            <a:lstStyle/>
            <a:p>
              <a:r>
                <a:rPr lang="en-US" sz="4800" b="1" dirty="0">
                  <a:solidFill>
                    <a:schemeClr val="bg1"/>
                  </a:solidFill>
                </a:rPr>
                <a:t> I give them eternal life, and they shall never die. No one can snatch them away from me.</a:t>
              </a:r>
              <a:endParaRPr lang="en-PH" sz="4800" b="1" dirty="0">
                <a:solidFill>
                  <a:schemeClr val="bg1"/>
                </a:solidFill>
              </a:endParaRPr>
            </a:p>
          </p:txBody>
        </p:sp>
      </p:grpSp>
      <p:pic>
        <p:nvPicPr>
          <p:cNvPr id="7" name="Picture 6" descr="Text&#10;&#10;Description automatically generated with low confidence">
            <a:extLst>
              <a:ext uri="{FF2B5EF4-FFF2-40B4-BE49-F238E27FC236}">
                <a16:creationId xmlns:a16="http://schemas.microsoft.com/office/drawing/2014/main" id="{6F457828-091A-E248-8C8E-495CDD24857C}"/>
              </a:ext>
            </a:extLst>
          </p:cNvPr>
          <p:cNvPicPr>
            <a:picLocks noChangeAspect="1"/>
          </p:cNvPicPr>
          <p:nvPr/>
        </p:nvPicPr>
        <p:blipFill>
          <a:blip r:embed="rId3"/>
          <a:stretch>
            <a:fillRect/>
          </a:stretch>
        </p:blipFill>
        <p:spPr>
          <a:xfrm>
            <a:off x="1365032" y="1445746"/>
            <a:ext cx="9191443" cy="689358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Shape 142"/>
        <p:cNvGrpSpPr/>
        <p:nvPr/>
      </p:nvGrpSpPr>
      <p:grpSpPr>
        <a:xfrm>
          <a:off x="0" y="0"/>
          <a:ext cx="0" cy="0"/>
          <a:chOff x="0" y="0"/>
          <a:chExt cx="0" cy="0"/>
        </a:xfrm>
      </p:grpSpPr>
      <p:grpSp>
        <p:nvGrpSpPr>
          <p:cNvPr id="143" name="Google Shape;143;p20"/>
          <p:cNvGrpSpPr/>
          <p:nvPr/>
        </p:nvGrpSpPr>
        <p:grpSpPr>
          <a:xfrm>
            <a:off x="1019907" y="1729929"/>
            <a:ext cx="6678930" cy="5733733"/>
            <a:chOff x="998174" y="90708"/>
            <a:chExt cx="5921332" cy="5733733"/>
          </a:xfrm>
        </p:grpSpPr>
        <p:sp>
          <p:nvSpPr>
            <p:cNvPr id="144" name="Google Shape;144;p20"/>
            <p:cNvSpPr/>
            <p:nvPr/>
          </p:nvSpPr>
          <p:spPr>
            <a:xfrm>
              <a:off x="998174" y="90708"/>
              <a:ext cx="1214400" cy="857400"/>
            </a:xfrm>
            <a:prstGeom prst="rect">
              <a:avLst/>
            </a:prstGeom>
            <a:solidFill>
              <a:schemeClr val="accent5">
                <a:lumMod val="75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29</a:t>
              </a:r>
              <a:endParaRPr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45" name="Google Shape;145;p20"/>
            <p:cNvSpPr txBox="1"/>
            <p:nvPr/>
          </p:nvSpPr>
          <p:spPr>
            <a:xfrm>
              <a:off x="1039271" y="1392458"/>
              <a:ext cx="5880235" cy="4431983"/>
            </a:xfrm>
            <a:prstGeom prst="rect">
              <a:avLst/>
            </a:prstGeom>
            <a:noFill/>
            <a:ln>
              <a:noFill/>
            </a:ln>
          </p:spPr>
          <p:txBody>
            <a:bodyPr spcFirstLastPara="1" wrap="square" lIns="0" tIns="0" rIns="0" bIns="0" anchor="t" anchorCtr="0">
              <a:spAutoFit/>
            </a:bodyPr>
            <a:lstStyle/>
            <a:p>
              <a:r>
                <a:rPr lang="en-US" sz="4800" b="1" dirty="0">
                  <a:solidFill>
                    <a:schemeClr val="bg1"/>
                  </a:solidFill>
                </a:rPr>
                <a:t>What my Father has given me is greater than everything, and no one can snatch them away from the Father's care.</a:t>
              </a:r>
              <a:endParaRPr lang="en-PH" sz="4800" b="1" dirty="0">
                <a:solidFill>
                  <a:schemeClr val="bg1"/>
                </a:solidFill>
              </a:endParaRPr>
            </a:p>
          </p:txBody>
        </p:sp>
      </p:grpSp>
      <p:pic>
        <p:nvPicPr>
          <p:cNvPr id="2" name="Picture 1"/>
          <p:cNvPicPr/>
          <p:nvPr/>
        </p:nvPicPr>
        <p:blipFill>
          <a:blip r:embed="rId3"/>
          <a:stretch>
            <a:fillRect/>
          </a:stretch>
        </p:blipFill>
        <p:spPr>
          <a:xfrm>
            <a:off x="8585738" y="1181100"/>
            <a:ext cx="8636000" cy="682752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Shape 151"/>
        <p:cNvGrpSpPr/>
        <p:nvPr/>
      </p:nvGrpSpPr>
      <p:grpSpPr>
        <a:xfrm>
          <a:off x="0" y="0"/>
          <a:ext cx="0" cy="0"/>
          <a:chOff x="0" y="0"/>
          <a:chExt cx="0" cy="0"/>
        </a:xfrm>
      </p:grpSpPr>
      <p:grpSp>
        <p:nvGrpSpPr>
          <p:cNvPr id="152" name="Google Shape;152;p9"/>
          <p:cNvGrpSpPr/>
          <p:nvPr/>
        </p:nvGrpSpPr>
        <p:grpSpPr>
          <a:xfrm>
            <a:off x="11373619" y="3082624"/>
            <a:ext cx="6435725" cy="2666683"/>
            <a:chOff x="11737144" y="1731601"/>
            <a:chExt cx="6435725" cy="2666683"/>
          </a:xfrm>
        </p:grpSpPr>
        <p:sp>
          <p:nvSpPr>
            <p:cNvPr id="153" name="Google Shape;153;p9"/>
            <p:cNvSpPr txBox="1"/>
            <p:nvPr/>
          </p:nvSpPr>
          <p:spPr>
            <a:xfrm>
              <a:off x="11737144" y="2920956"/>
              <a:ext cx="6435725" cy="1477328"/>
            </a:xfrm>
            <a:prstGeom prst="rect">
              <a:avLst/>
            </a:prstGeom>
            <a:noFill/>
            <a:ln>
              <a:noFill/>
            </a:ln>
          </p:spPr>
          <p:txBody>
            <a:bodyPr spcFirstLastPara="1" wrap="square" lIns="0" tIns="0" rIns="0" bIns="0" anchor="t" anchorCtr="0">
              <a:spAutoFit/>
            </a:bodyPr>
            <a:lstStyle/>
            <a:p>
              <a:pPr lvl="0"/>
              <a:r>
                <a:rPr lang="en-PH" sz="4800" b="1" dirty="0">
                  <a:solidFill>
                    <a:schemeClr val="bg1"/>
                  </a:solidFill>
                </a:rPr>
                <a:t>The Father and I are one.’</a:t>
              </a:r>
              <a:endParaRPr lang="en-US" altLang="en-US" sz="4800" b="1" i="0" u="none" strike="noStrike" cap="none" dirty="0">
                <a:solidFill>
                  <a:schemeClr val="bg1"/>
                </a:solidFill>
                <a:latin typeface="Arial" panose="020B0604020202020204" pitchFamily="34" charset="0"/>
                <a:cs typeface="Arial" panose="020B0604020202020204" pitchFamily="34" charset="0"/>
                <a:sym typeface="Arial" panose="020B0604020202020204"/>
              </a:endParaRPr>
            </a:p>
          </p:txBody>
        </p:sp>
        <p:sp>
          <p:nvSpPr>
            <p:cNvPr id="154" name="Google Shape;154;p9"/>
            <p:cNvSpPr txBox="1"/>
            <p:nvPr/>
          </p:nvSpPr>
          <p:spPr>
            <a:xfrm>
              <a:off x="11801689" y="1731601"/>
              <a:ext cx="1285800" cy="769441"/>
            </a:xfrm>
            <a:prstGeom prst="rect">
              <a:avLst/>
            </a:prstGeom>
            <a:solidFill>
              <a:schemeClr val="accent5">
                <a:lumMod val="75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dirty="0">
                  <a:solidFill>
                    <a:srgbClr val="FFFFFF"/>
                  </a:solidFill>
                  <a:latin typeface="Arial Black" panose="020B0A04020102020204"/>
                  <a:ea typeface="Arial Black" panose="020B0A04020102020204"/>
                  <a:cs typeface="Arial Black" panose="020B0A04020102020204"/>
                  <a:sym typeface="Arial Black" panose="020B0A04020102020204"/>
                </a:rPr>
                <a:t>30</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grpSp>
      <p:pic>
        <p:nvPicPr>
          <p:cNvPr id="6" name="Picture 5" descr="A group of men in robes&#10;&#10;Description automatically generated with low confidence">
            <a:extLst>
              <a:ext uri="{FF2B5EF4-FFF2-40B4-BE49-F238E27FC236}">
                <a16:creationId xmlns:a16="http://schemas.microsoft.com/office/drawing/2014/main" id="{D2D03607-5CBC-5243-B231-5758CDFEE9F8}"/>
              </a:ext>
            </a:extLst>
          </p:cNvPr>
          <p:cNvPicPr>
            <a:picLocks noChangeAspect="1"/>
          </p:cNvPicPr>
          <p:nvPr/>
        </p:nvPicPr>
        <p:blipFill>
          <a:blip r:embed="rId3"/>
          <a:stretch>
            <a:fillRect/>
          </a:stretch>
        </p:blipFill>
        <p:spPr>
          <a:xfrm>
            <a:off x="783456" y="1133394"/>
            <a:ext cx="9753600" cy="802021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553</Words>
  <Application>Microsoft Office PowerPoint</Application>
  <PresentationFormat>Custom</PresentationFormat>
  <Paragraphs>58</Paragraphs>
  <Slides>16</Slides>
  <Notes>15</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Calibri</vt:lpstr>
      <vt:lpstr>Arial Black</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abc</dc:creator>
  <cp:lastModifiedBy>angellette anne ambion</cp:lastModifiedBy>
  <cp:revision>40</cp:revision>
  <dcterms:created xsi:type="dcterms:W3CDTF">2022-09-22T06:53:00Z</dcterms:created>
  <dcterms:modified xsi:type="dcterms:W3CDTF">2025-05-06T04:05:42Z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BD00DED1E16146CCA5E7F8602BA0A763_13</vt:lpwstr>
  </property>
  <property fmtid="{D5CDD505-2E9C-101B-9397-08002B2CF9AE}" pid="3" name="KSOProductBuildVer">
    <vt:lpwstr>1033-12.2.0.20348</vt:lpwstr>
  </property>
</Properties>
</file>