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77" r:id="rId11"/>
    <p:sldId id="278" r:id="rId12"/>
    <p:sldId id="289" r:id="rId13"/>
    <p:sldId id="279" r:id="rId14"/>
    <p:sldId id="288" r:id="rId15"/>
    <p:sldId id="287" r:id="rId16"/>
    <p:sldId id="290" r:id="rId17"/>
    <p:sldId id="291" r:id="rId18"/>
    <p:sldId id="292" r:id="rId19"/>
    <p:sldId id="270" r:id="rId20"/>
    <p:sldId id="271" r:id="rId21"/>
    <p:sldId id="272" r:id="rId22"/>
    <p:sldId id="276" r:id="rId23"/>
    <p:sldId id="273" r:id="rId24"/>
    <p:sldId id="286" r:id="rId25"/>
    <p:sldId id="275" r:id="rId26"/>
  </p:sldIdLst>
  <p:sldSz cx="18288000" cy="10287000"/>
  <p:notesSz cx="6858000" cy="9144000"/>
  <p:embeddedFontLst>
    <p:embeddedFont>
      <p:font typeface="Arial Black" panose="020B0A04020102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56" autoAdjust="0"/>
  </p:normalViewPr>
  <p:slideViewPr>
    <p:cSldViewPr snapToGrid="0">
      <p:cViewPr varScale="1">
        <p:scale>
          <a:sx n="37" d="100"/>
          <a:sy n="37"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6AF3939-98BC-2AEE-7CAB-A4F949F2453C}"/>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81A1153-D138-0C10-B9CC-1B0F003161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3E74D5E-5844-9D29-1DB4-C8562EAD194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4136A-66BA-E80D-A876-DAAF59450D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60975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F828D3B-AF87-F7D3-C0D3-0FBE62AC8DA6}"/>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4F7AE9B-D190-8FD4-116E-0D4FAE3D46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5B5942D5-1385-42D1-6FCF-633339F56A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38684E3-3EC3-98C7-94B1-D82B9413F5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07941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A16A341-AA26-9B43-B581-8E6BBB9A1C4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FF46EB40-A6B7-F340-056A-184CF429D1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FD3A033-9110-0EAC-F3EB-53D857AA70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4F80CB4A-B3A2-1800-27F6-5565C970B4D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24704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D5916345-249B-40ED-1F81-13FDEB9AD276}"/>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194A26EE-8C88-0314-627A-2C6020BF07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04FDA66-EBA9-3CB4-495C-3325EDB01C4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C423F8A7-7F56-9E68-5AF3-82B470BE97B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89989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40FE73DF-CB5F-71DC-4B6C-71F1F36FD36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849FBD3-EFB4-B322-5866-728F2EA101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E8531741-026F-B5D8-3B87-3DD844E9E7D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a:extLst>
              <a:ext uri="{FF2B5EF4-FFF2-40B4-BE49-F238E27FC236}">
                <a16:creationId xmlns:a16="http://schemas.microsoft.com/office/drawing/2014/main" id="{7CB669D2-0508-B995-5665-5FE3066E6A4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48340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39D5863-E2E9-526E-66C0-20668E40741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24846B4-9A3D-A1AA-A30A-813087E288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5B2CB6BF-B9A6-25FB-7308-FB41BD311B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D49AEAC-6EFE-06E0-D9AD-5D1515B5B2F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269059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86046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AD45889-B6F4-CC6D-FD95-9210B504DCE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39BFB702-4587-4582-CFBF-83CB9745F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EF754A43-FBFF-D154-779B-3CF393DEA8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560AE5AA-5568-6D76-894E-926A4AA678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56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5.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5.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1253171" y="7068590"/>
            <a:ext cx="15781655" cy="2620328"/>
            <a:chOff x="11801686" y="1731601"/>
            <a:chExt cx="47335707" cy="2620328"/>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47335704" cy="147732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Then the Devil took him up and showed him in a second all the kingdoms of the world.</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6" y="1731601"/>
              <a:ext cx="3980524" cy="78284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C35B6779-8612-6D6F-E5D9-6FF272699008}"/>
              </a:ext>
            </a:extLst>
          </p:cNvPr>
          <p:cNvPicPr>
            <a:picLocks noChangeAspect="1"/>
          </p:cNvPicPr>
          <p:nvPr/>
        </p:nvPicPr>
        <p:blipFill>
          <a:blip r:embed="rId3"/>
          <a:stretch>
            <a:fillRect/>
          </a:stretch>
        </p:blipFill>
        <p:spPr>
          <a:xfrm>
            <a:off x="3071745" y="809222"/>
            <a:ext cx="12144509" cy="6259368"/>
          </a:xfrm>
          <a:prstGeom prst="rect">
            <a:avLst/>
          </a:prstGeom>
        </p:spPr>
      </p:pic>
      <p:pic>
        <p:nvPicPr>
          <p:cNvPr id="4" name="Picture 3">
            <a:extLst>
              <a:ext uri="{FF2B5EF4-FFF2-40B4-BE49-F238E27FC236}">
                <a16:creationId xmlns:a16="http://schemas.microsoft.com/office/drawing/2014/main" id="{FCBA8600-D5F1-AF2B-E126-119A10DDC26C}"/>
              </a:ext>
            </a:extLst>
          </p:cNvPr>
          <p:cNvPicPr>
            <a:picLocks noChangeAspect="1"/>
          </p:cNvPicPr>
          <p:nvPr/>
        </p:nvPicPr>
        <p:blipFill>
          <a:blip r:embed="rId4"/>
          <a:stretch>
            <a:fillRect/>
          </a:stretch>
        </p:blipFill>
        <p:spPr>
          <a:xfrm>
            <a:off x="3071745" y="809222"/>
            <a:ext cx="12279624" cy="6351447"/>
          </a:xfrm>
          <a:prstGeom prst="rect">
            <a:avLst/>
          </a:prstGeom>
        </p:spPr>
      </p:pic>
      <p:pic>
        <p:nvPicPr>
          <p:cNvPr id="5" name="Picture 4">
            <a:extLst>
              <a:ext uri="{FF2B5EF4-FFF2-40B4-BE49-F238E27FC236}">
                <a16:creationId xmlns:a16="http://schemas.microsoft.com/office/drawing/2014/main" id="{01A77F55-29C7-96E8-1AE3-C9E6C18A8A83}"/>
              </a:ext>
            </a:extLst>
          </p:cNvPr>
          <p:cNvPicPr>
            <a:picLocks noChangeAspect="1"/>
          </p:cNvPicPr>
          <p:nvPr/>
        </p:nvPicPr>
        <p:blipFill>
          <a:blip r:embed="rId5"/>
          <a:stretch>
            <a:fillRect/>
          </a:stretch>
        </p:blipFill>
        <p:spPr>
          <a:xfrm>
            <a:off x="2857498" y="809222"/>
            <a:ext cx="12573002" cy="6435970"/>
          </a:xfrm>
          <a:prstGeom prst="rect">
            <a:avLst/>
          </a:prstGeom>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315246" y="2180347"/>
            <a:ext cx="5849834" cy="6969769"/>
            <a:chOff x="11746792" y="1731601"/>
            <a:chExt cx="5849834" cy="6969769"/>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"I will give you all this power and all this wealth," the Devil told him. "It has all been handed over to me, and I can give it to anyone I choose.</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6</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DD59976B-E64A-857E-C93C-0537CB7C4DB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2CAD26A7-2314-26E6-CF62-A160242ADA13}"/>
              </a:ext>
            </a:extLst>
          </p:cNvPr>
          <p:cNvPicPr>
            <a:picLocks noChangeAspect="1"/>
          </p:cNvPicPr>
          <p:nvPr/>
        </p:nvPicPr>
        <p:blipFill>
          <a:blip r:embed="rId3"/>
          <a:srcRect t="2135" b="1712"/>
          <a:stretch/>
        </p:blipFill>
        <p:spPr>
          <a:xfrm>
            <a:off x="1122920" y="1438310"/>
            <a:ext cx="9067618" cy="7410380"/>
          </a:xfrm>
          <a:prstGeom prst="rect">
            <a:avLst/>
          </a:prstGeom>
        </p:spPr>
      </p:pic>
      <p:pic>
        <p:nvPicPr>
          <p:cNvPr id="4" name="Picture 3">
            <a:extLst>
              <a:ext uri="{FF2B5EF4-FFF2-40B4-BE49-F238E27FC236}">
                <a16:creationId xmlns:a16="http://schemas.microsoft.com/office/drawing/2014/main" id="{4700EE3C-52FC-735A-BA93-3EE5A0E6A5C1}"/>
              </a:ext>
            </a:extLst>
          </p:cNvPr>
          <p:cNvPicPr>
            <a:picLocks noChangeAspect="1"/>
          </p:cNvPicPr>
          <p:nvPr/>
        </p:nvPicPr>
        <p:blipFill>
          <a:blip r:embed="rId4"/>
          <a:stretch>
            <a:fillRect/>
          </a:stretch>
        </p:blipFill>
        <p:spPr>
          <a:xfrm>
            <a:off x="827273" y="1438310"/>
            <a:ext cx="9758665" cy="7410380"/>
          </a:xfrm>
          <a:prstGeom prst="rect">
            <a:avLst/>
          </a:prstGeom>
        </p:spPr>
      </p:pic>
      <p:pic>
        <p:nvPicPr>
          <p:cNvPr id="6" name="Picture 5">
            <a:extLst>
              <a:ext uri="{FF2B5EF4-FFF2-40B4-BE49-F238E27FC236}">
                <a16:creationId xmlns:a16="http://schemas.microsoft.com/office/drawing/2014/main" id="{9DC0C01B-85E9-0F74-AF93-0CA844030F5B}"/>
              </a:ext>
            </a:extLst>
          </p:cNvPr>
          <p:cNvPicPr>
            <a:picLocks noChangeAspect="1"/>
          </p:cNvPicPr>
          <p:nvPr/>
        </p:nvPicPr>
        <p:blipFill>
          <a:blip r:embed="rId5"/>
          <a:stretch>
            <a:fillRect/>
          </a:stretch>
        </p:blipFill>
        <p:spPr>
          <a:xfrm>
            <a:off x="827272" y="1438309"/>
            <a:ext cx="9880505" cy="7410379"/>
          </a:xfrm>
          <a:prstGeom prst="rect">
            <a:avLst/>
          </a:prstGeom>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C974512F-41FA-F4B9-1411-EA33C24A3DC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F152B112-71A5-2FB9-C2CC-4967124E5742}"/>
              </a:ext>
            </a:extLst>
          </p:cNvPr>
          <p:cNvGrpSpPr/>
          <p:nvPr/>
        </p:nvGrpSpPr>
        <p:grpSpPr>
          <a:xfrm>
            <a:off x="1253171" y="7568141"/>
            <a:ext cx="15781655" cy="1635443"/>
            <a:chOff x="11801686" y="1731601"/>
            <a:chExt cx="47335707" cy="1635443"/>
          </a:xfrm>
        </p:grpSpPr>
        <p:sp>
          <p:nvSpPr>
            <p:cNvPr id="153" name="Google Shape;153;p9">
              <a:extLst>
                <a:ext uri="{FF2B5EF4-FFF2-40B4-BE49-F238E27FC236}">
                  <a16:creationId xmlns:a16="http://schemas.microsoft.com/office/drawing/2014/main" id="{9F9CDAFB-40FE-B84C-12E7-47077B99547D}"/>
                </a:ext>
              </a:extLst>
            </p:cNvPr>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A8395BE-3E5A-76C7-0F26-3A01BA2CF8A1}"/>
                </a:ext>
              </a:extLst>
            </p:cNvPr>
            <p:cNvSpPr txBox="1"/>
            <p:nvPr/>
          </p:nvSpPr>
          <p:spPr>
            <a:xfrm>
              <a:off x="11801686" y="1731601"/>
              <a:ext cx="3980524" cy="78284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7</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7450DA82-3ECD-F380-0231-7E15C7E70683}"/>
              </a:ext>
            </a:extLst>
          </p:cNvPr>
          <p:cNvPicPr>
            <a:picLocks noChangeAspect="1"/>
          </p:cNvPicPr>
          <p:nvPr/>
        </p:nvPicPr>
        <p:blipFill>
          <a:blip r:embed="rId3"/>
          <a:stretch>
            <a:fillRect/>
          </a:stretch>
        </p:blipFill>
        <p:spPr>
          <a:xfrm>
            <a:off x="3071745" y="809222"/>
            <a:ext cx="12144509" cy="6259368"/>
          </a:xfrm>
          <a:prstGeom prst="rect">
            <a:avLst/>
          </a:prstGeom>
        </p:spPr>
      </p:pic>
      <p:pic>
        <p:nvPicPr>
          <p:cNvPr id="4" name="Picture 3">
            <a:extLst>
              <a:ext uri="{FF2B5EF4-FFF2-40B4-BE49-F238E27FC236}">
                <a16:creationId xmlns:a16="http://schemas.microsoft.com/office/drawing/2014/main" id="{039867DD-3241-1DC0-6C44-BF44278A946F}"/>
              </a:ext>
            </a:extLst>
          </p:cNvPr>
          <p:cNvPicPr>
            <a:picLocks noChangeAspect="1"/>
          </p:cNvPicPr>
          <p:nvPr/>
        </p:nvPicPr>
        <p:blipFill>
          <a:blip r:embed="rId4"/>
          <a:stretch>
            <a:fillRect/>
          </a:stretch>
        </p:blipFill>
        <p:spPr>
          <a:xfrm>
            <a:off x="3071745" y="809222"/>
            <a:ext cx="12279624" cy="6351447"/>
          </a:xfrm>
          <a:prstGeom prst="rect">
            <a:avLst/>
          </a:prstGeom>
        </p:spPr>
      </p:pic>
      <p:pic>
        <p:nvPicPr>
          <p:cNvPr id="5" name="Picture 4">
            <a:extLst>
              <a:ext uri="{FF2B5EF4-FFF2-40B4-BE49-F238E27FC236}">
                <a16:creationId xmlns:a16="http://schemas.microsoft.com/office/drawing/2014/main" id="{5004AEC3-29B4-1251-7FF0-ED3D8BDF6992}"/>
              </a:ext>
            </a:extLst>
          </p:cNvPr>
          <p:cNvPicPr>
            <a:picLocks noChangeAspect="1"/>
          </p:cNvPicPr>
          <p:nvPr/>
        </p:nvPicPr>
        <p:blipFill>
          <a:blip r:embed="rId5"/>
          <a:stretch>
            <a:fillRect/>
          </a:stretch>
        </p:blipFill>
        <p:spPr>
          <a:xfrm>
            <a:off x="2857498" y="809222"/>
            <a:ext cx="12573002" cy="6435970"/>
          </a:xfrm>
          <a:prstGeom prst="rect">
            <a:avLst/>
          </a:prstGeom>
        </p:spPr>
      </p:pic>
      <p:sp>
        <p:nvSpPr>
          <p:cNvPr id="6" name="Google Shape;153;p9">
            <a:extLst>
              <a:ext uri="{FF2B5EF4-FFF2-40B4-BE49-F238E27FC236}">
                <a16:creationId xmlns:a16="http://schemas.microsoft.com/office/drawing/2014/main" id="{FEB9C02D-83E6-7C42-A8A4-134F9D89C363}"/>
              </a:ext>
            </a:extLst>
          </p:cNvPr>
          <p:cNvSpPr txBox="1"/>
          <p:nvPr/>
        </p:nvSpPr>
        <p:spPr>
          <a:xfrm>
            <a:off x="1320730" y="8470386"/>
            <a:ext cx="15781654" cy="83099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5400" b="1" i="0" dirty="0">
                <a:solidFill>
                  <a:schemeClr val="bg1"/>
                </a:solidFill>
                <a:effectLst/>
                <a:latin typeface="Arial" panose="020B0604020202020204" pitchFamily="34" charset="0"/>
                <a:cs typeface="Arial" panose="020B0604020202020204" pitchFamily="34" charset="0"/>
              </a:rPr>
              <a:t>All this will be yours, then, if you worship me."</a:t>
            </a:r>
            <a:endParaRPr lang="en-US" sz="2800" b="1" i="0" u="none" strike="noStrike" cap="none" dirty="0">
              <a:solidFill>
                <a:schemeClr val="bg1"/>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5972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1075675" y="1497810"/>
            <a:ext cx="6892669" cy="5564853"/>
            <a:chOff x="7672314" y="1843855"/>
            <a:chExt cx="17425795" cy="5564853"/>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4" y="2792060"/>
              <a:ext cx="17425795" cy="461664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6000" b="1" i="0" dirty="0">
                  <a:solidFill>
                    <a:schemeClr val="bg1"/>
                  </a:solidFill>
                  <a:effectLst/>
                  <a:latin typeface="Arial" panose="020B0604020202020204" pitchFamily="34" charset="0"/>
                  <a:cs typeface="Arial" panose="020B0604020202020204" pitchFamily="34" charset="0"/>
                </a:rPr>
                <a:t> Jesus answered, "The scripture says, "Worship the Lord your God and serve only him!' "</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3326639"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801655F1-C310-659B-907E-96775C72CB9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C121F53C-C1AB-69AF-EBA3-CBE171FF1D7E}"/>
              </a:ext>
            </a:extLst>
          </p:cNvPr>
          <p:cNvPicPr>
            <a:picLocks noChangeAspect="1"/>
          </p:cNvPicPr>
          <p:nvPr/>
        </p:nvPicPr>
        <p:blipFill>
          <a:blip r:embed="rId3"/>
          <a:stretch>
            <a:fillRect/>
          </a:stretch>
        </p:blipFill>
        <p:spPr>
          <a:xfrm>
            <a:off x="8778240" y="1169377"/>
            <a:ext cx="8434085" cy="7948246"/>
          </a:xfrm>
          <a:prstGeom prst="rect">
            <a:avLst/>
          </a:prstGeom>
        </p:spPr>
      </p:pic>
      <p:pic>
        <p:nvPicPr>
          <p:cNvPr id="4" name="Picture 3">
            <a:extLst>
              <a:ext uri="{FF2B5EF4-FFF2-40B4-BE49-F238E27FC236}">
                <a16:creationId xmlns:a16="http://schemas.microsoft.com/office/drawing/2014/main" id="{1E090EAF-4C4A-0C49-BA10-FCE600BCF3F0}"/>
              </a:ext>
            </a:extLst>
          </p:cNvPr>
          <p:cNvPicPr>
            <a:picLocks noChangeAspect="1"/>
          </p:cNvPicPr>
          <p:nvPr/>
        </p:nvPicPr>
        <p:blipFill>
          <a:blip r:embed="rId4"/>
          <a:stretch>
            <a:fillRect/>
          </a:stretch>
        </p:blipFill>
        <p:spPr>
          <a:xfrm>
            <a:off x="8778665" y="1169377"/>
            <a:ext cx="8559313" cy="7948246"/>
          </a:xfrm>
          <a:prstGeom prst="rect">
            <a:avLst/>
          </a:prstGeom>
        </p:spPr>
      </p:pic>
      <p:pic>
        <p:nvPicPr>
          <p:cNvPr id="8" name="Picture 7">
            <a:extLst>
              <a:ext uri="{FF2B5EF4-FFF2-40B4-BE49-F238E27FC236}">
                <a16:creationId xmlns:a16="http://schemas.microsoft.com/office/drawing/2014/main" id="{A3B2DF8E-C554-D8FE-B0D0-86D02F9D8DC7}"/>
              </a:ext>
            </a:extLst>
          </p:cNvPr>
          <p:cNvPicPr>
            <a:picLocks noChangeAspect="1"/>
          </p:cNvPicPr>
          <p:nvPr/>
        </p:nvPicPr>
        <p:blipFill>
          <a:blip r:embed="rId5"/>
          <a:stretch>
            <a:fillRect/>
          </a:stretch>
        </p:blipFill>
        <p:spPr>
          <a:xfrm>
            <a:off x="8778239" y="1169376"/>
            <a:ext cx="8569569" cy="7948246"/>
          </a:xfrm>
          <a:prstGeom prst="rect">
            <a:avLst/>
          </a:prstGeom>
        </p:spPr>
      </p:pic>
    </p:spTree>
    <p:extLst>
      <p:ext uri="{BB962C8B-B14F-4D97-AF65-F5344CB8AC3E}">
        <p14:creationId xmlns:p14="http://schemas.microsoft.com/office/powerpoint/2010/main" val="393967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2F53AF2B-FBC7-73EF-735E-A3A532C968E0}"/>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C108F183-9BCA-7A9E-A514-4FBCC1C85C9D}"/>
              </a:ext>
            </a:extLst>
          </p:cNvPr>
          <p:cNvGrpSpPr/>
          <p:nvPr/>
        </p:nvGrpSpPr>
        <p:grpSpPr>
          <a:xfrm>
            <a:off x="11315246" y="1508502"/>
            <a:ext cx="5849834" cy="7708433"/>
            <a:chOff x="11746792" y="1731601"/>
            <a:chExt cx="5849834" cy="7708433"/>
          </a:xfrm>
        </p:grpSpPr>
        <p:sp>
          <p:nvSpPr>
            <p:cNvPr id="153" name="Google Shape;153;p9">
              <a:extLst>
                <a:ext uri="{FF2B5EF4-FFF2-40B4-BE49-F238E27FC236}">
                  <a16:creationId xmlns:a16="http://schemas.microsoft.com/office/drawing/2014/main" id="{EF715414-3879-07D5-D485-0ADA33F14E75}"/>
                </a:ext>
              </a:extLst>
            </p:cNvPr>
            <p:cNvSpPr txBox="1"/>
            <p:nvPr/>
          </p:nvSpPr>
          <p:spPr>
            <a:xfrm>
              <a:off x="11746792" y="2792060"/>
              <a:ext cx="5849834"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Then the Devil took him to Jerusalem and set him on the highest point of the Temple, and said to him, "If you are God's Son, throw yourself down from here.</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6683F1A5-BFE2-9F9B-8FEE-B9E012383E1A}"/>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9</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1178FB71-5DB9-8658-3A94-CA0BD331A7F1}"/>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06EA5740-9AA5-07A4-2A01-9F6618350C5A}"/>
              </a:ext>
            </a:extLst>
          </p:cNvPr>
          <p:cNvPicPr>
            <a:picLocks noChangeAspect="1"/>
          </p:cNvPicPr>
          <p:nvPr/>
        </p:nvPicPr>
        <p:blipFill>
          <a:blip r:embed="rId3"/>
          <a:srcRect t="2135" b="1712"/>
          <a:stretch/>
        </p:blipFill>
        <p:spPr>
          <a:xfrm>
            <a:off x="1122920" y="1438310"/>
            <a:ext cx="9067618" cy="7410380"/>
          </a:xfrm>
          <a:prstGeom prst="rect">
            <a:avLst/>
          </a:prstGeom>
        </p:spPr>
      </p:pic>
      <p:pic>
        <p:nvPicPr>
          <p:cNvPr id="4" name="Picture 3">
            <a:extLst>
              <a:ext uri="{FF2B5EF4-FFF2-40B4-BE49-F238E27FC236}">
                <a16:creationId xmlns:a16="http://schemas.microsoft.com/office/drawing/2014/main" id="{9FCC3DF7-FE1B-D834-85CA-3CAD9B9F2434}"/>
              </a:ext>
            </a:extLst>
          </p:cNvPr>
          <p:cNvPicPr>
            <a:picLocks noChangeAspect="1"/>
          </p:cNvPicPr>
          <p:nvPr/>
        </p:nvPicPr>
        <p:blipFill>
          <a:blip r:embed="rId4"/>
          <a:stretch>
            <a:fillRect/>
          </a:stretch>
        </p:blipFill>
        <p:spPr>
          <a:xfrm>
            <a:off x="827273" y="1438310"/>
            <a:ext cx="9758665" cy="7410380"/>
          </a:xfrm>
          <a:prstGeom prst="rect">
            <a:avLst/>
          </a:prstGeom>
        </p:spPr>
      </p:pic>
      <p:pic>
        <p:nvPicPr>
          <p:cNvPr id="6" name="Picture 5">
            <a:extLst>
              <a:ext uri="{FF2B5EF4-FFF2-40B4-BE49-F238E27FC236}">
                <a16:creationId xmlns:a16="http://schemas.microsoft.com/office/drawing/2014/main" id="{60976FED-6C5D-F237-5891-93F43E42D79D}"/>
              </a:ext>
            </a:extLst>
          </p:cNvPr>
          <p:cNvPicPr>
            <a:picLocks noChangeAspect="1"/>
          </p:cNvPicPr>
          <p:nvPr/>
        </p:nvPicPr>
        <p:blipFill>
          <a:blip r:embed="rId5"/>
          <a:stretch>
            <a:fillRect/>
          </a:stretch>
        </p:blipFill>
        <p:spPr>
          <a:xfrm>
            <a:off x="827272" y="1438309"/>
            <a:ext cx="9880505" cy="7410379"/>
          </a:xfrm>
          <a:prstGeom prst="rect">
            <a:avLst/>
          </a:prstGeom>
        </p:spPr>
      </p:pic>
      <p:pic>
        <p:nvPicPr>
          <p:cNvPr id="7" name="Picture 6">
            <a:extLst>
              <a:ext uri="{FF2B5EF4-FFF2-40B4-BE49-F238E27FC236}">
                <a16:creationId xmlns:a16="http://schemas.microsoft.com/office/drawing/2014/main" id="{0FC7C7D0-3BA3-392C-AF7C-FF5F29385FB7}"/>
              </a:ext>
            </a:extLst>
          </p:cNvPr>
          <p:cNvPicPr>
            <a:picLocks noChangeAspect="1"/>
          </p:cNvPicPr>
          <p:nvPr/>
        </p:nvPicPr>
        <p:blipFill>
          <a:blip r:embed="rId6"/>
          <a:stretch>
            <a:fillRect/>
          </a:stretch>
        </p:blipFill>
        <p:spPr>
          <a:xfrm>
            <a:off x="827271" y="1353314"/>
            <a:ext cx="9880504" cy="7495373"/>
          </a:xfrm>
          <a:prstGeom prst="rect">
            <a:avLst/>
          </a:prstGeom>
        </p:spPr>
      </p:pic>
    </p:spTree>
    <p:extLst>
      <p:ext uri="{BB962C8B-B14F-4D97-AF65-F5344CB8AC3E}">
        <p14:creationId xmlns:p14="http://schemas.microsoft.com/office/powerpoint/2010/main" val="2020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C6353F94-E5D6-A91E-7DDF-C78F40F0EE3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687CDC21-449E-BD17-DCEB-E9B557C015D0}"/>
              </a:ext>
            </a:extLst>
          </p:cNvPr>
          <p:cNvGrpSpPr/>
          <p:nvPr/>
        </p:nvGrpSpPr>
        <p:grpSpPr>
          <a:xfrm>
            <a:off x="1075675" y="1497810"/>
            <a:ext cx="6892669" cy="5564853"/>
            <a:chOff x="7672314" y="1843855"/>
            <a:chExt cx="17425795" cy="5564853"/>
          </a:xfrm>
        </p:grpSpPr>
        <p:sp>
          <p:nvSpPr>
            <p:cNvPr id="153" name="Google Shape;153;p9">
              <a:extLst>
                <a:ext uri="{FF2B5EF4-FFF2-40B4-BE49-F238E27FC236}">
                  <a16:creationId xmlns:a16="http://schemas.microsoft.com/office/drawing/2014/main" id="{A75D9076-3860-0BF0-4E4F-09B02C63B427}"/>
                </a:ext>
              </a:extLst>
            </p:cNvPr>
            <p:cNvSpPr txBox="1"/>
            <p:nvPr/>
          </p:nvSpPr>
          <p:spPr>
            <a:xfrm>
              <a:off x="7672314" y="2792060"/>
              <a:ext cx="17425795" cy="461664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6000" b="1" i="0" dirty="0">
                  <a:solidFill>
                    <a:schemeClr val="bg1"/>
                  </a:solidFill>
                  <a:effectLst/>
                  <a:latin typeface="Arial" panose="020B0604020202020204" pitchFamily="34" charset="0"/>
                  <a:cs typeface="Arial" panose="020B0604020202020204" pitchFamily="34" charset="0"/>
                </a:rPr>
                <a:t>For the scripture says, "God will order his angels to take good care of you.'</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4622FACD-0237-7F0D-474A-FDD655637D78}"/>
                </a:ext>
              </a:extLst>
            </p:cNvPr>
            <p:cNvSpPr txBox="1"/>
            <p:nvPr/>
          </p:nvSpPr>
          <p:spPr>
            <a:xfrm>
              <a:off x="7672317" y="1843855"/>
              <a:ext cx="3326639"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4D66BC86-D9F8-86BD-3E92-850EF67E5EBF}"/>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F11C59E5-D73A-F8E9-B28E-04E846990E99}"/>
              </a:ext>
            </a:extLst>
          </p:cNvPr>
          <p:cNvPicPr>
            <a:picLocks noChangeAspect="1"/>
          </p:cNvPicPr>
          <p:nvPr/>
        </p:nvPicPr>
        <p:blipFill>
          <a:blip r:embed="rId3"/>
          <a:stretch>
            <a:fillRect/>
          </a:stretch>
        </p:blipFill>
        <p:spPr>
          <a:xfrm>
            <a:off x="8778240" y="1169377"/>
            <a:ext cx="8434085" cy="7948246"/>
          </a:xfrm>
          <a:prstGeom prst="rect">
            <a:avLst/>
          </a:prstGeom>
        </p:spPr>
      </p:pic>
      <p:pic>
        <p:nvPicPr>
          <p:cNvPr id="4" name="Picture 3">
            <a:extLst>
              <a:ext uri="{FF2B5EF4-FFF2-40B4-BE49-F238E27FC236}">
                <a16:creationId xmlns:a16="http://schemas.microsoft.com/office/drawing/2014/main" id="{078424EE-BA67-E99B-CC32-3886671C7F09}"/>
              </a:ext>
            </a:extLst>
          </p:cNvPr>
          <p:cNvPicPr>
            <a:picLocks noChangeAspect="1"/>
          </p:cNvPicPr>
          <p:nvPr/>
        </p:nvPicPr>
        <p:blipFill>
          <a:blip r:embed="rId4"/>
          <a:stretch>
            <a:fillRect/>
          </a:stretch>
        </p:blipFill>
        <p:spPr>
          <a:xfrm>
            <a:off x="8778665" y="1169377"/>
            <a:ext cx="8559313" cy="7948246"/>
          </a:xfrm>
          <a:prstGeom prst="rect">
            <a:avLst/>
          </a:prstGeom>
        </p:spPr>
      </p:pic>
      <p:pic>
        <p:nvPicPr>
          <p:cNvPr id="6" name="Picture 5">
            <a:extLst>
              <a:ext uri="{FF2B5EF4-FFF2-40B4-BE49-F238E27FC236}">
                <a16:creationId xmlns:a16="http://schemas.microsoft.com/office/drawing/2014/main" id="{D32EF1C1-D796-7534-F9D7-DDF4E40F6D94}"/>
              </a:ext>
            </a:extLst>
          </p:cNvPr>
          <p:cNvPicPr>
            <a:picLocks noChangeAspect="1"/>
          </p:cNvPicPr>
          <p:nvPr/>
        </p:nvPicPr>
        <p:blipFill>
          <a:blip r:embed="rId5"/>
          <a:stretch>
            <a:fillRect/>
          </a:stretch>
        </p:blipFill>
        <p:spPr>
          <a:xfrm>
            <a:off x="8778239" y="1169376"/>
            <a:ext cx="8569569" cy="7948246"/>
          </a:xfrm>
          <a:prstGeom prst="rect">
            <a:avLst/>
          </a:prstGeom>
        </p:spPr>
      </p:pic>
    </p:spTree>
    <p:extLst>
      <p:ext uri="{BB962C8B-B14F-4D97-AF65-F5344CB8AC3E}">
        <p14:creationId xmlns:p14="http://schemas.microsoft.com/office/powerpoint/2010/main" val="164116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D6F311F0-FD1D-946F-9FB2-EDA9AE2EAC8E}"/>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48E6D53-2EF6-1103-6862-7E813601D5B3}"/>
              </a:ext>
            </a:extLst>
          </p:cNvPr>
          <p:cNvGrpSpPr/>
          <p:nvPr/>
        </p:nvGrpSpPr>
        <p:grpSpPr>
          <a:xfrm>
            <a:off x="11315246" y="1508502"/>
            <a:ext cx="5849834" cy="6877436"/>
            <a:chOff x="11746792" y="1731601"/>
            <a:chExt cx="5849834" cy="6877436"/>
          </a:xfrm>
        </p:grpSpPr>
        <p:sp>
          <p:nvSpPr>
            <p:cNvPr id="153" name="Google Shape;153;p9">
              <a:extLst>
                <a:ext uri="{FF2B5EF4-FFF2-40B4-BE49-F238E27FC236}">
                  <a16:creationId xmlns:a16="http://schemas.microsoft.com/office/drawing/2014/main" id="{1640E069-0B14-044E-D079-A69BD5893A19}"/>
                </a:ext>
              </a:extLst>
            </p:cNvPr>
            <p:cNvSpPr txBox="1"/>
            <p:nvPr/>
          </p:nvSpPr>
          <p:spPr>
            <a:xfrm>
              <a:off x="11746792" y="2792060"/>
              <a:ext cx="5849834" cy="58169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5400" b="1" i="0" dirty="0">
                  <a:solidFill>
                    <a:schemeClr val="bg1"/>
                  </a:solidFill>
                  <a:effectLst/>
                  <a:latin typeface="Arial" panose="020B0604020202020204" pitchFamily="34" charset="0"/>
                  <a:cs typeface="Arial" panose="020B0604020202020204" pitchFamily="34" charset="0"/>
                </a:rPr>
                <a:t>It also says, "They will hold you up with their hands so that not even your feet will be hurt on the stones.' "</a:t>
              </a:r>
              <a:endParaRPr lang="en-US" sz="36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A16D46B0-477C-A6A8-2DAC-2F52F2A6A480}"/>
                </a:ext>
              </a:extLst>
            </p:cNvPr>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59054EDE-CDBF-245C-61A8-4516CB3617C0}"/>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38085925-2006-E0AE-19F4-0FF3A7DFF8D2}"/>
              </a:ext>
            </a:extLst>
          </p:cNvPr>
          <p:cNvPicPr>
            <a:picLocks noChangeAspect="1"/>
          </p:cNvPicPr>
          <p:nvPr/>
        </p:nvPicPr>
        <p:blipFill>
          <a:blip r:embed="rId3"/>
          <a:srcRect t="2135" b="1712"/>
          <a:stretch/>
        </p:blipFill>
        <p:spPr>
          <a:xfrm>
            <a:off x="1122920" y="1438310"/>
            <a:ext cx="9067618" cy="7410380"/>
          </a:xfrm>
          <a:prstGeom prst="rect">
            <a:avLst/>
          </a:prstGeom>
        </p:spPr>
      </p:pic>
      <p:pic>
        <p:nvPicPr>
          <p:cNvPr id="4" name="Picture 3">
            <a:extLst>
              <a:ext uri="{FF2B5EF4-FFF2-40B4-BE49-F238E27FC236}">
                <a16:creationId xmlns:a16="http://schemas.microsoft.com/office/drawing/2014/main" id="{3295D517-7B20-D9E0-BCED-DBC77352DF8B}"/>
              </a:ext>
            </a:extLst>
          </p:cNvPr>
          <p:cNvPicPr>
            <a:picLocks noChangeAspect="1"/>
          </p:cNvPicPr>
          <p:nvPr/>
        </p:nvPicPr>
        <p:blipFill>
          <a:blip r:embed="rId4"/>
          <a:stretch>
            <a:fillRect/>
          </a:stretch>
        </p:blipFill>
        <p:spPr>
          <a:xfrm>
            <a:off x="827273" y="1438310"/>
            <a:ext cx="9758665" cy="7410380"/>
          </a:xfrm>
          <a:prstGeom prst="rect">
            <a:avLst/>
          </a:prstGeom>
        </p:spPr>
      </p:pic>
      <p:pic>
        <p:nvPicPr>
          <p:cNvPr id="6" name="Picture 5">
            <a:extLst>
              <a:ext uri="{FF2B5EF4-FFF2-40B4-BE49-F238E27FC236}">
                <a16:creationId xmlns:a16="http://schemas.microsoft.com/office/drawing/2014/main" id="{6602ECCC-59AE-2ED8-8AE0-A7A068E7C2EF}"/>
              </a:ext>
            </a:extLst>
          </p:cNvPr>
          <p:cNvPicPr>
            <a:picLocks noChangeAspect="1"/>
          </p:cNvPicPr>
          <p:nvPr/>
        </p:nvPicPr>
        <p:blipFill>
          <a:blip r:embed="rId5"/>
          <a:stretch>
            <a:fillRect/>
          </a:stretch>
        </p:blipFill>
        <p:spPr>
          <a:xfrm>
            <a:off x="827272" y="1438309"/>
            <a:ext cx="9880505" cy="7410379"/>
          </a:xfrm>
          <a:prstGeom prst="rect">
            <a:avLst/>
          </a:prstGeom>
        </p:spPr>
      </p:pic>
      <p:pic>
        <p:nvPicPr>
          <p:cNvPr id="7" name="Picture 6">
            <a:extLst>
              <a:ext uri="{FF2B5EF4-FFF2-40B4-BE49-F238E27FC236}">
                <a16:creationId xmlns:a16="http://schemas.microsoft.com/office/drawing/2014/main" id="{49CC1D17-B2D1-F967-2119-C5E1844FA5C5}"/>
              </a:ext>
            </a:extLst>
          </p:cNvPr>
          <p:cNvPicPr>
            <a:picLocks noChangeAspect="1"/>
          </p:cNvPicPr>
          <p:nvPr/>
        </p:nvPicPr>
        <p:blipFill>
          <a:blip r:embed="rId6"/>
          <a:stretch>
            <a:fillRect/>
          </a:stretch>
        </p:blipFill>
        <p:spPr>
          <a:xfrm>
            <a:off x="827271" y="1353314"/>
            <a:ext cx="9880504" cy="7495373"/>
          </a:xfrm>
          <a:prstGeom prst="rect">
            <a:avLst/>
          </a:prstGeom>
        </p:spPr>
      </p:pic>
    </p:spTree>
    <p:extLst>
      <p:ext uri="{BB962C8B-B14F-4D97-AF65-F5344CB8AC3E}">
        <p14:creationId xmlns:p14="http://schemas.microsoft.com/office/powerpoint/2010/main" val="39700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0DD53C33-A6A0-17D4-B8F0-963D37959226}"/>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FD9C68E-1754-A09B-F69B-642743D831B6}"/>
              </a:ext>
            </a:extLst>
          </p:cNvPr>
          <p:cNvGrpSpPr/>
          <p:nvPr/>
        </p:nvGrpSpPr>
        <p:grpSpPr>
          <a:xfrm>
            <a:off x="1075675" y="1497810"/>
            <a:ext cx="6892669" cy="6488183"/>
            <a:chOff x="7672314" y="1843855"/>
            <a:chExt cx="17425795" cy="6488183"/>
          </a:xfrm>
        </p:grpSpPr>
        <p:sp>
          <p:nvSpPr>
            <p:cNvPr id="153" name="Google Shape;153;p9">
              <a:extLst>
                <a:ext uri="{FF2B5EF4-FFF2-40B4-BE49-F238E27FC236}">
                  <a16:creationId xmlns:a16="http://schemas.microsoft.com/office/drawing/2014/main" id="{C72BB61B-C5F0-5FF9-11BE-4FAA2983CC32}"/>
                </a:ext>
              </a:extLst>
            </p:cNvPr>
            <p:cNvSpPr txBox="1"/>
            <p:nvPr/>
          </p:nvSpPr>
          <p:spPr>
            <a:xfrm>
              <a:off x="7672314" y="2792060"/>
              <a:ext cx="17425795" cy="553997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6000" b="1" i="0" dirty="0">
                  <a:solidFill>
                    <a:schemeClr val="bg1"/>
                  </a:solidFill>
                  <a:effectLst/>
                  <a:latin typeface="Arial" panose="020B0604020202020204" pitchFamily="34" charset="0"/>
                  <a:cs typeface="Arial" panose="020B0604020202020204" pitchFamily="34" charset="0"/>
                </a:rPr>
                <a:t>But Jesus answered, "The scripture says, "Do not put the Lord your God to the test.' "</a:t>
              </a:r>
              <a:endParaRPr lang="en-US" sz="40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0773A1B0-8F96-DFA4-50EF-374BFE1C9E38}"/>
                </a:ext>
              </a:extLst>
            </p:cNvPr>
            <p:cNvSpPr txBox="1"/>
            <p:nvPr/>
          </p:nvSpPr>
          <p:spPr>
            <a:xfrm>
              <a:off x="7672317" y="1843855"/>
              <a:ext cx="3326639"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12</a:t>
              </a:r>
              <a:endParaRPr sz="5000" b="1" i="0" u="none" strike="noStrike" cap="none" dirty="0">
                <a:solidFill>
                  <a:srgbClr val="FFFFFF"/>
                </a:solidFill>
                <a:latin typeface="Arial Black"/>
                <a:ea typeface="Arial Black"/>
                <a:cs typeface="Arial Black"/>
                <a:sym typeface="Arial Black"/>
              </a:endParaRPr>
            </a:p>
          </p:txBody>
        </p:sp>
      </p:grpSp>
      <p:sp>
        <p:nvSpPr>
          <p:cNvPr id="2" name="AutoShape 2" descr="‘Then I beg you, send Lazarus to my father’s house to warn my five brothers so that they don’t come into this place of torment.’ – Slide 9">
            <a:extLst>
              <a:ext uri="{FF2B5EF4-FFF2-40B4-BE49-F238E27FC236}">
                <a16:creationId xmlns:a16="http://schemas.microsoft.com/office/drawing/2014/main" id="{BDC7F549-8F3A-0062-2680-B33220F6ECC5}"/>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Picture 4">
            <a:extLst>
              <a:ext uri="{FF2B5EF4-FFF2-40B4-BE49-F238E27FC236}">
                <a16:creationId xmlns:a16="http://schemas.microsoft.com/office/drawing/2014/main" id="{745508BA-A4D6-5001-665D-322EAD3EB42F}"/>
              </a:ext>
            </a:extLst>
          </p:cNvPr>
          <p:cNvPicPr>
            <a:picLocks noChangeAspect="1"/>
          </p:cNvPicPr>
          <p:nvPr/>
        </p:nvPicPr>
        <p:blipFill>
          <a:blip r:embed="rId3"/>
          <a:stretch>
            <a:fillRect/>
          </a:stretch>
        </p:blipFill>
        <p:spPr>
          <a:xfrm>
            <a:off x="8778240" y="1169377"/>
            <a:ext cx="8434085" cy="7948246"/>
          </a:xfrm>
          <a:prstGeom prst="rect">
            <a:avLst/>
          </a:prstGeom>
        </p:spPr>
      </p:pic>
      <p:pic>
        <p:nvPicPr>
          <p:cNvPr id="4" name="Picture 3">
            <a:extLst>
              <a:ext uri="{FF2B5EF4-FFF2-40B4-BE49-F238E27FC236}">
                <a16:creationId xmlns:a16="http://schemas.microsoft.com/office/drawing/2014/main" id="{29F8F3BF-F363-EFB5-01D1-33E29E818CC3}"/>
              </a:ext>
            </a:extLst>
          </p:cNvPr>
          <p:cNvPicPr>
            <a:picLocks noChangeAspect="1"/>
          </p:cNvPicPr>
          <p:nvPr/>
        </p:nvPicPr>
        <p:blipFill>
          <a:blip r:embed="rId4"/>
          <a:stretch>
            <a:fillRect/>
          </a:stretch>
        </p:blipFill>
        <p:spPr>
          <a:xfrm>
            <a:off x="8778665" y="1169377"/>
            <a:ext cx="8559313" cy="7948246"/>
          </a:xfrm>
          <a:prstGeom prst="rect">
            <a:avLst/>
          </a:prstGeom>
        </p:spPr>
      </p:pic>
      <p:pic>
        <p:nvPicPr>
          <p:cNvPr id="6" name="Picture 5">
            <a:extLst>
              <a:ext uri="{FF2B5EF4-FFF2-40B4-BE49-F238E27FC236}">
                <a16:creationId xmlns:a16="http://schemas.microsoft.com/office/drawing/2014/main" id="{375DF6AC-8452-207F-9966-DFDC45A7ECD7}"/>
              </a:ext>
            </a:extLst>
          </p:cNvPr>
          <p:cNvPicPr>
            <a:picLocks noChangeAspect="1"/>
          </p:cNvPicPr>
          <p:nvPr/>
        </p:nvPicPr>
        <p:blipFill>
          <a:blip r:embed="rId5"/>
          <a:stretch>
            <a:fillRect/>
          </a:stretch>
        </p:blipFill>
        <p:spPr>
          <a:xfrm>
            <a:off x="8778239" y="1125413"/>
            <a:ext cx="8651631" cy="7992209"/>
          </a:xfrm>
          <a:prstGeom prst="rect">
            <a:avLst/>
          </a:prstGeom>
        </p:spPr>
      </p:pic>
    </p:spTree>
    <p:extLst>
      <p:ext uri="{BB962C8B-B14F-4D97-AF65-F5344CB8AC3E}">
        <p14:creationId xmlns:p14="http://schemas.microsoft.com/office/powerpoint/2010/main" val="312649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a:extLst>
            <a:ext uri="{FF2B5EF4-FFF2-40B4-BE49-F238E27FC236}">
              <a16:creationId xmlns:a16="http://schemas.microsoft.com/office/drawing/2014/main" id="{B0239EA9-2F7C-461E-ACEB-7337C00BD76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C10CAA9E-8A6E-A52E-56F3-C6DB6B6BAEF5}"/>
              </a:ext>
            </a:extLst>
          </p:cNvPr>
          <p:cNvGrpSpPr/>
          <p:nvPr/>
        </p:nvGrpSpPr>
        <p:grpSpPr>
          <a:xfrm>
            <a:off x="1253171" y="7068590"/>
            <a:ext cx="15781655" cy="1635443"/>
            <a:chOff x="11801686" y="1731601"/>
            <a:chExt cx="47335707" cy="1635443"/>
          </a:xfrm>
        </p:grpSpPr>
        <p:sp>
          <p:nvSpPr>
            <p:cNvPr id="153" name="Google Shape;153;p9">
              <a:extLst>
                <a:ext uri="{FF2B5EF4-FFF2-40B4-BE49-F238E27FC236}">
                  <a16:creationId xmlns:a16="http://schemas.microsoft.com/office/drawing/2014/main" id="{F9C4D4B0-C476-0085-71A0-5763DAA09D00}"/>
                </a:ext>
              </a:extLst>
            </p:cNvPr>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a:extLst>
                <a:ext uri="{FF2B5EF4-FFF2-40B4-BE49-F238E27FC236}">
                  <a16:creationId xmlns:a16="http://schemas.microsoft.com/office/drawing/2014/main" id="{982E9B30-ACEE-4671-5CAF-2A471DE186B4}"/>
                </a:ext>
              </a:extLst>
            </p:cNvPr>
            <p:cNvSpPr txBox="1"/>
            <p:nvPr/>
          </p:nvSpPr>
          <p:spPr>
            <a:xfrm>
              <a:off x="11801686" y="1731601"/>
              <a:ext cx="3980524" cy="78284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13</a:t>
              </a:r>
              <a:endParaRPr sz="5000" b="1" i="0" u="none" strike="noStrike" cap="none" dirty="0">
                <a:solidFill>
                  <a:srgbClr val="FFFFFF"/>
                </a:solidFill>
                <a:latin typeface="Arial Black"/>
                <a:ea typeface="Arial Black"/>
                <a:cs typeface="Arial Black"/>
                <a:sym typeface="Arial Black"/>
              </a:endParaRPr>
            </a:p>
          </p:txBody>
        </p:sp>
      </p:grpSp>
      <p:pic>
        <p:nvPicPr>
          <p:cNvPr id="3" name="Picture 2">
            <a:extLst>
              <a:ext uri="{FF2B5EF4-FFF2-40B4-BE49-F238E27FC236}">
                <a16:creationId xmlns:a16="http://schemas.microsoft.com/office/drawing/2014/main" id="{ECABBCD5-4794-3E01-267E-FA3B277D4872}"/>
              </a:ext>
            </a:extLst>
          </p:cNvPr>
          <p:cNvPicPr>
            <a:picLocks noChangeAspect="1"/>
          </p:cNvPicPr>
          <p:nvPr/>
        </p:nvPicPr>
        <p:blipFill>
          <a:blip r:embed="rId3"/>
          <a:stretch>
            <a:fillRect/>
          </a:stretch>
        </p:blipFill>
        <p:spPr>
          <a:xfrm>
            <a:off x="3071745" y="809222"/>
            <a:ext cx="12144509" cy="6259368"/>
          </a:xfrm>
          <a:prstGeom prst="rect">
            <a:avLst/>
          </a:prstGeom>
        </p:spPr>
      </p:pic>
      <p:pic>
        <p:nvPicPr>
          <p:cNvPr id="4" name="Picture 3">
            <a:extLst>
              <a:ext uri="{FF2B5EF4-FFF2-40B4-BE49-F238E27FC236}">
                <a16:creationId xmlns:a16="http://schemas.microsoft.com/office/drawing/2014/main" id="{929F43E6-F13F-89F1-22D3-E73AB8FA0EC9}"/>
              </a:ext>
            </a:extLst>
          </p:cNvPr>
          <p:cNvPicPr>
            <a:picLocks noChangeAspect="1"/>
          </p:cNvPicPr>
          <p:nvPr/>
        </p:nvPicPr>
        <p:blipFill>
          <a:blip r:embed="rId4"/>
          <a:stretch>
            <a:fillRect/>
          </a:stretch>
        </p:blipFill>
        <p:spPr>
          <a:xfrm>
            <a:off x="3071745" y="809223"/>
            <a:ext cx="12279624" cy="6232818"/>
          </a:xfrm>
          <a:prstGeom prst="rect">
            <a:avLst/>
          </a:prstGeom>
        </p:spPr>
      </p:pic>
      <p:pic>
        <p:nvPicPr>
          <p:cNvPr id="5" name="Picture 4">
            <a:extLst>
              <a:ext uri="{FF2B5EF4-FFF2-40B4-BE49-F238E27FC236}">
                <a16:creationId xmlns:a16="http://schemas.microsoft.com/office/drawing/2014/main" id="{25E7193C-F338-0F3B-A484-751EB6CB10E2}"/>
              </a:ext>
            </a:extLst>
          </p:cNvPr>
          <p:cNvPicPr>
            <a:picLocks noChangeAspect="1"/>
          </p:cNvPicPr>
          <p:nvPr/>
        </p:nvPicPr>
        <p:blipFill>
          <a:blip r:embed="rId5"/>
          <a:stretch>
            <a:fillRect/>
          </a:stretch>
        </p:blipFill>
        <p:spPr>
          <a:xfrm>
            <a:off x="2857498" y="809222"/>
            <a:ext cx="12573002" cy="6232818"/>
          </a:xfrm>
          <a:prstGeom prst="rect">
            <a:avLst/>
          </a:prstGeom>
        </p:spPr>
      </p:pic>
      <p:sp>
        <p:nvSpPr>
          <p:cNvPr id="6" name="Google Shape;153;p9">
            <a:extLst>
              <a:ext uri="{FF2B5EF4-FFF2-40B4-BE49-F238E27FC236}">
                <a16:creationId xmlns:a16="http://schemas.microsoft.com/office/drawing/2014/main" id="{65DE5D11-CB00-5A56-A726-275066336233}"/>
              </a:ext>
            </a:extLst>
          </p:cNvPr>
          <p:cNvSpPr txBox="1"/>
          <p:nvPr/>
        </p:nvSpPr>
        <p:spPr>
          <a:xfrm>
            <a:off x="1320730" y="7851435"/>
            <a:ext cx="15781654" cy="166199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5400" b="1" i="0" dirty="0">
                <a:solidFill>
                  <a:schemeClr val="bg1"/>
                </a:solidFill>
                <a:effectLst/>
                <a:latin typeface="Arial" panose="020B0604020202020204" pitchFamily="34" charset="0"/>
                <a:cs typeface="Arial" panose="020B0604020202020204" pitchFamily="34" charset="0"/>
              </a:rPr>
              <a:t>When the Devil finished tempting Jesus in every way, he left him for a while.</a:t>
            </a:r>
            <a:endParaRPr lang="en-US" sz="2000" b="1" i="0" u="none" strike="noStrike" cap="none" dirty="0">
              <a:solidFill>
                <a:schemeClr val="bg1"/>
              </a:solidFill>
              <a:latin typeface="Arial" panose="020B0604020202020204" pitchFamily="34" charset="0"/>
              <a:cs typeface="Arial" panose="020B0604020202020204" pitchFamily="34" charset="0"/>
              <a:sym typeface="Arial"/>
            </a:endParaRPr>
          </a:p>
        </p:txBody>
      </p:sp>
      <p:pic>
        <p:nvPicPr>
          <p:cNvPr id="7" name="Picture 6">
            <a:extLst>
              <a:ext uri="{FF2B5EF4-FFF2-40B4-BE49-F238E27FC236}">
                <a16:creationId xmlns:a16="http://schemas.microsoft.com/office/drawing/2014/main" id="{C3BA5DA1-83FA-9BEE-C1B9-393E74653A2D}"/>
              </a:ext>
            </a:extLst>
          </p:cNvPr>
          <p:cNvPicPr>
            <a:picLocks noChangeAspect="1"/>
          </p:cNvPicPr>
          <p:nvPr/>
        </p:nvPicPr>
        <p:blipFill>
          <a:blip r:embed="rId6"/>
          <a:stretch>
            <a:fillRect/>
          </a:stretch>
        </p:blipFill>
        <p:spPr>
          <a:xfrm>
            <a:off x="2857498" y="773572"/>
            <a:ext cx="12871939" cy="6295018"/>
          </a:xfrm>
          <a:prstGeom prst="rect">
            <a:avLst/>
          </a:prstGeom>
        </p:spPr>
      </p:pic>
    </p:spTree>
    <p:extLst>
      <p:ext uri="{BB962C8B-B14F-4D97-AF65-F5344CB8AC3E}">
        <p14:creationId xmlns:p14="http://schemas.microsoft.com/office/powerpoint/2010/main" val="3304849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First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034702" y="1239633"/>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dirty="0">
                <a:solidFill>
                  <a:schemeClr val="lt1"/>
                </a:solidFill>
                <a:latin typeface="Arial Black"/>
                <a:sym typeface="Arial Black"/>
              </a:rPr>
              <a:t>Shield of Faith</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153896" y="4031718"/>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074351" y="3481506"/>
            <a:ext cx="7377174" cy="3877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PH" sz="3600" b="1" dirty="0">
                <a:solidFill>
                  <a:schemeClr val="bg1"/>
                </a:solidFill>
                <a:latin typeface="Arial" panose="020B0604020202020204" pitchFamily="34" charset="0"/>
                <a:cs typeface="Arial" panose="020B0604020202020204" pitchFamily="34" charset="0"/>
              </a:rPr>
              <a:t>Paper plates or cardboard</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Pencil</a:t>
            </a:r>
          </a:p>
          <a:p>
            <a:pPr>
              <a:buSzPts val="3600"/>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C</a:t>
            </a:r>
            <a:r>
              <a:rPr lang="en-US" sz="3600" b="1" i="0" u="none" strike="noStrike" cap="none" dirty="0">
                <a:solidFill>
                  <a:schemeClr val="lt1"/>
                </a:solidFill>
                <a:latin typeface="Arial"/>
                <a:ea typeface="Arial"/>
                <a:cs typeface="Arial"/>
                <a:sym typeface="Arial"/>
              </a:rPr>
              <a:t>r</a:t>
            </a:r>
            <a:r>
              <a:rPr lang="en-US" sz="3600" b="1" dirty="0">
                <a:solidFill>
                  <a:schemeClr val="lt1"/>
                </a:solidFill>
              </a:rPr>
              <a:t>ayons</a:t>
            </a:r>
          </a:p>
          <a:p>
            <a:pPr>
              <a:buSzPts val="3600"/>
            </a:pPr>
            <a:r>
              <a:rPr lang="en-US" sz="3600" b="1" i="0" u="none" strike="noStrike" cap="none" dirty="0">
                <a:solidFill>
                  <a:schemeClr val="lt1"/>
                </a:solidFill>
                <a:latin typeface="Arial"/>
                <a:ea typeface="Arial"/>
                <a:cs typeface="Arial"/>
                <a:sym typeface="Arial"/>
              </a:rPr>
              <a:t>• Glue</a:t>
            </a:r>
          </a:p>
          <a:p>
            <a:pPr>
              <a:buSzPts val="3600"/>
            </a:pPr>
            <a:r>
              <a:rPr lang="en-US" sz="3600" b="1" i="0" u="none" strike="noStrike" cap="none" dirty="0">
                <a:solidFill>
                  <a:schemeClr val="lt1"/>
                </a:solidFill>
                <a:latin typeface="Arial"/>
                <a:ea typeface="Arial"/>
                <a:cs typeface="Arial"/>
                <a:sym typeface="Arial"/>
              </a:rPr>
              <a:t>• Yarn or Rubber band</a:t>
            </a:r>
            <a:endParaRPr lang="en-US" sz="3600" b="1" dirty="0">
              <a:solidFill>
                <a:schemeClr val="lt1"/>
              </a:solidFill>
            </a:endParaRPr>
          </a:p>
        </p:txBody>
      </p:sp>
      <p:pic>
        <p:nvPicPr>
          <p:cNvPr id="5" name="Picture 4">
            <a:extLst>
              <a:ext uri="{FF2B5EF4-FFF2-40B4-BE49-F238E27FC236}">
                <a16:creationId xmlns:a16="http://schemas.microsoft.com/office/drawing/2014/main" id="{12A149C6-3BFC-F39F-6A2B-4F1BE87B620E}"/>
              </a:ext>
            </a:extLst>
          </p:cNvPr>
          <p:cNvPicPr>
            <a:picLocks noChangeAspect="1"/>
          </p:cNvPicPr>
          <p:nvPr/>
        </p:nvPicPr>
        <p:blipFill>
          <a:blip r:embed="rId3"/>
          <a:stretch>
            <a:fillRect/>
          </a:stretch>
        </p:blipFill>
        <p:spPr>
          <a:xfrm>
            <a:off x="10174019" y="1239633"/>
            <a:ext cx="6297087" cy="78330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7687528" y="1227712"/>
            <a:ext cx="9170125" cy="7831576"/>
          </a:xfrm>
          <a:prstGeom prst="rect">
            <a:avLst/>
          </a:prstGeom>
        </p:spPr>
        <p:txBody>
          <a:bodyPr spcFirstLastPara="1" vert="horz" lIns="91440" tIns="45720" rIns="91440" bIns="45720" rtlCol="0" anchorCtr="0">
            <a:noAutofit/>
          </a:bodyPr>
          <a:lstStyle/>
          <a:p>
            <a:pPr marR="0" lvl="0" algn="just">
              <a:lnSpc>
                <a:spcPct val="90000"/>
              </a:lnSpc>
              <a:spcBef>
                <a:spcPts val="0"/>
              </a:spcBef>
              <a:spcAft>
                <a:spcPts val="600"/>
              </a:spcAft>
              <a:buClr>
                <a:srgbClr val="000000"/>
              </a:buClr>
              <a:buSzPts val="3600"/>
            </a:pPr>
            <a:r>
              <a:rPr lang="en-US" sz="4800" b="1" kern="1200" dirty="0">
                <a:solidFill>
                  <a:schemeClr val="tx1"/>
                </a:solidFill>
                <a:latin typeface="+mn-lt"/>
                <a:ea typeface="+mn-ea"/>
                <a:cs typeface="+mn-cs"/>
              </a:rPr>
              <a:t>Instructions:</a:t>
            </a:r>
            <a:br>
              <a:rPr lang="en-US" sz="4000" b="1" kern="1200" dirty="0">
                <a:solidFill>
                  <a:schemeClr val="tx1"/>
                </a:solidFill>
                <a:latin typeface="+mn-lt"/>
                <a:ea typeface="+mn-ea"/>
                <a:cs typeface="+mn-cs"/>
              </a:rPr>
            </a:br>
            <a:br>
              <a:rPr lang="en-US" sz="4000" kern="1200" dirty="0">
                <a:solidFill>
                  <a:schemeClr val="tx1"/>
                </a:solidFill>
                <a:latin typeface="+mn-lt"/>
                <a:ea typeface="+mn-ea"/>
                <a:cs typeface="+mn-cs"/>
              </a:rPr>
            </a:br>
            <a:r>
              <a:rPr lang="en-US" sz="3600" kern="1200" dirty="0">
                <a:solidFill>
                  <a:schemeClr val="tx1"/>
                </a:solidFill>
                <a:latin typeface="+mn-lt"/>
                <a:ea typeface="+mn-ea"/>
                <a:cs typeface="+mn-cs"/>
              </a:rPr>
              <a:t>1. </a:t>
            </a:r>
            <a:r>
              <a:rPr lang="en-US" sz="4000" kern="1200" dirty="0">
                <a:solidFill>
                  <a:schemeClr val="tx1"/>
                </a:solidFill>
                <a:latin typeface="Arial" panose="020B0604020202020204" pitchFamily="34" charset="0"/>
                <a:ea typeface="+mn-ea"/>
                <a:cs typeface="Arial" panose="020B0604020202020204" pitchFamily="34" charset="0"/>
              </a:rPr>
              <a:t>Cut a paper plate or cardboard into a shield shape.</a:t>
            </a:r>
          </a:p>
          <a:p>
            <a:pPr marR="0" lvl="0" algn="just">
              <a:lnSpc>
                <a:spcPct val="90000"/>
              </a:lnSpc>
              <a:spcBef>
                <a:spcPts val="0"/>
              </a:spcBef>
              <a:spcAft>
                <a:spcPts val="600"/>
              </a:spcAft>
              <a:buClr>
                <a:srgbClr val="000000"/>
              </a:buClr>
              <a:buSzPts val="3600"/>
            </a:pPr>
            <a:endParaRPr lang="en-US" sz="4000" kern="1200" dirty="0">
              <a:solidFill>
                <a:schemeClr val="tx1"/>
              </a:solidFill>
              <a:latin typeface="Arial" panose="020B0604020202020204" pitchFamily="34" charset="0"/>
              <a:ea typeface="+mn-ea"/>
              <a:cs typeface="Arial" panose="020B0604020202020204" pitchFamily="34" charset="0"/>
            </a:endParaRPr>
          </a:p>
          <a:p>
            <a:pPr marR="0" lvl="0" algn="just">
              <a:lnSpc>
                <a:spcPct val="90000"/>
              </a:lnSpc>
              <a:spcBef>
                <a:spcPts val="0"/>
              </a:spcBef>
              <a:spcAft>
                <a:spcPts val="600"/>
              </a:spcAft>
              <a:buClr>
                <a:srgbClr val="000000"/>
              </a:buClr>
              <a:buSzPts val="3600"/>
            </a:pPr>
            <a:r>
              <a:rPr lang="en-US" sz="4000" kern="1200" dirty="0">
                <a:solidFill>
                  <a:schemeClr val="tx1"/>
                </a:solidFill>
                <a:latin typeface="Arial" panose="020B0604020202020204" pitchFamily="34" charset="0"/>
                <a:ea typeface="+mn-ea"/>
                <a:cs typeface="Arial" panose="020B0604020202020204" pitchFamily="34" charset="0"/>
              </a:rPr>
              <a:t>2. Write "Shield of Faith" at the top.</a:t>
            </a:r>
          </a:p>
          <a:p>
            <a:pPr marR="0" lvl="0" algn="just">
              <a:lnSpc>
                <a:spcPct val="90000"/>
              </a:lnSpc>
              <a:spcBef>
                <a:spcPts val="0"/>
              </a:spcBef>
              <a:spcAft>
                <a:spcPts val="600"/>
              </a:spcAft>
              <a:buClr>
                <a:srgbClr val="000000"/>
              </a:buClr>
              <a:buSzPts val="3600"/>
            </a:pPr>
            <a:endParaRPr lang="en-US" sz="4000" kern="1200" dirty="0">
              <a:solidFill>
                <a:schemeClr val="tx1"/>
              </a:solidFill>
              <a:latin typeface="Arial" panose="020B0604020202020204" pitchFamily="34" charset="0"/>
              <a:ea typeface="+mn-ea"/>
              <a:cs typeface="Arial" panose="020B0604020202020204" pitchFamily="34" charset="0"/>
            </a:endParaRPr>
          </a:p>
          <a:p>
            <a:pPr marR="0" lvl="0" algn="just">
              <a:lnSpc>
                <a:spcPct val="90000"/>
              </a:lnSpc>
              <a:spcBef>
                <a:spcPts val="0"/>
              </a:spcBef>
              <a:spcAft>
                <a:spcPts val="600"/>
              </a:spcAft>
              <a:buClr>
                <a:srgbClr val="000000"/>
              </a:buClr>
              <a:buSzPts val="3600"/>
            </a:pPr>
            <a:r>
              <a:rPr lang="en-US" sz="4000" kern="1200" dirty="0">
                <a:solidFill>
                  <a:schemeClr val="tx1"/>
                </a:solidFill>
                <a:latin typeface="Arial" panose="020B0604020202020204" pitchFamily="34" charset="0"/>
                <a:ea typeface="+mn-ea"/>
                <a:cs typeface="Arial" panose="020B0604020202020204" pitchFamily="34" charset="0"/>
              </a:rPr>
              <a:t>3. Decorate the shield with drawings of bread, a crown, and a temple to represent the temptations Jesus faced.</a:t>
            </a:r>
          </a:p>
          <a:p>
            <a:pPr marR="0" lvl="0" algn="just">
              <a:lnSpc>
                <a:spcPct val="90000"/>
              </a:lnSpc>
              <a:spcBef>
                <a:spcPts val="0"/>
              </a:spcBef>
              <a:spcAft>
                <a:spcPts val="600"/>
              </a:spcAft>
              <a:buClr>
                <a:srgbClr val="000000"/>
              </a:buClr>
              <a:buSzPts val="3600"/>
            </a:pPr>
            <a:endParaRPr lang="en-US" sz="4000" kern="1200" dirty="0">
              <a:solidFill>
                <a:schemeClr val="tx1"/>
              </a:solidFill>
              <a:latin typeface="Arial" panose="020B0604020202020204" pitchFamily="34" charset="0"/>
              <a:ea typeface="+mn-ea"/>
              <a:cs typeface="Arial" panose="020B0604020202020204" pitchFamily="34" charset="0"/>
            </a:endParaRPr>
          </a:p>
          <a:p>
            <a:pPr marR="0" lvl="0" algn="just">
              <a:lnSpc>
                <a:spcPct val="90000"/>
              </a:lnSpc>
              <a:spcBef>
                <a:spcPts val="0"/>
              </a:spcBef>
              <a:spcAft>
                <a:spcPts val="600"/>
              </a:spcAft>
              <a:buClr>
                <a:srgbClr val="000000"/>
              </a:buClr>
              <a:buSzPts val="3600"/>
            </a:pPr>
            <a:r>
              <a:rPr lang="en-US" sz="4000" kern="1200" dirty="0">
                <a:solidFill>
                  <a:schemeClr val="tx1"/>
                </a:solidFill>
                <a:latin typeface="Arial" panose="020B0604020202020204" pitchFamily="34" charset="0"/>
                <a:ea typeface="+mn-ea"/>
                <a:cs typeface="Arial" panose="020B0604020202020204" pitchFamily="34" charset="0"/>
              </a:rPr>
              <a:t>4. Attach yarn or a rubber band to the back as a handle.</a:t>
            </a:r>
          </a:p>
        </p:txBody>
      </p:sp>
      <p:pic>
        <p:nvPicPr>
          <p:cNvPr id="5" name="Picture 4">
            <a:extLst>
              <a:ext uri="{FF2B5EF4-FFF2-40B4-BE49-F238E27FC236}">
                <a16:creationId xmlns:a16="http://schemas.microsoft.com/office/drawing/2014/main" id="{3E03E065-1232-CD74-4802-F99B275C7225}"/>
              </a:ext>
            </a:extLst>
          </p:cNvPr>
          <p:cNvPicPr>
            <a:picLocks noChangeAspect="1"/>
          </p:cNvPicPr>
          <p:nvPr/>
        </p:nvPicPr>
        <p:blipFill>
          <a:blip r:embed="rId3"/>
          <a:stretch>
            <a:fillRect/>
          </a:stretch>
        </p:blipFill>
        <p:spPr>
          <a:xfrm>
            <a:off x="1195923" y="422030"/>
            <a:ext cx="5958026" cy="8932986"/>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r>
                <a:rPr lang="en-US" sz="4000" b="1" dirty="0">
                  <a:solidFill>
                    <a:schemeClr val="bg1"/>
                  </a:solidFill>
                </a:rPr>
                <a:t>Dear Jesus, Thank You for loving me and showing me how to make good choices. When I feel tempted to do something wrong, please help me to remember Your words and choose what is right. Give me a strong heart to follow You and trust in God always. Keep me safe and help me to love and serve You every day. Amen</a:t>
              </a:r>
              <a:endParaRPr lang="en-US" sz="1600" b="1" dirty="0">
                <a:solidFill>
                  <a:schemeClr val="bg1"/>
                </a:solidFill>
              </a:endParaRPr>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DE3ACE5-B9AA-8746-3D84-370B2ACC3C40}"/>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1DAAB07E-EDF1-1750-6BC2-EF189DC90565}"/>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E4A2EF06-B1E6-9AB4-6E26-77F342FEF98D}"/>
                </a:ext>
              </a:extLst>
            </p:cNvPr>
            <p:cNvSpPr/>
            <p:nvPr/>
          </p:nvSpPr>
          <p:spPr>
            <a:xfrm>
              <a:off x="2824210" y="7555832"/>
              <a:ext cx="12639575" cy="1433526"/>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BA705145-B789-F39D-5A6C-D2F0C1C8BB00}"/>
                </a:ext>
              </a:extLst>
            </p:cNvPr>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First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Lent</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t>
              </a:r>
              <a:r>
                <a:rPr lang="en-US" sz="3600" b="1" dirty="0">
                  <a:solidFill>
                    <a:srgbClr val="FFFFFF"/>
                  </a:solidFill>
                </a:rPr>
                <a:t>March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325ABFBE-6154-5C52-1C21-8295271E2A87}"/>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345283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1617118"/>
            <a:ext cx="17145000" cy="71557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sz="2700" dirty="0"/>
              <a:t>This passage describes Jesus' temptation in the wilderness after his baptism. Led by the Holy Spirit, he fasts for 40 days and is tested by the Devil, who challenges him to prove his divine identity by turning stones into bread, worshiping Satan for power, and testing God's protection. Jesus resists each temptation by quoting Scripture, affirming his faithfulness to God. This event highlights Jesus' obedience, spiritual strength, and victory over sin, preparing him for his public ministry.</a:t>
            </a:r>
          </a:p>
          <a:p>
            <a:pPr marL="0" marR="0" lvl="0" indent="0" algn="just" rtl="0">
              <a:lnSpc>
                <a:spcPct val="100000"/>
              </a:lnSpc>
              <a:spcBef>
                <a:spcPts val="0"/>
              </a:spcBef>
              <a:spcAft>
                <a:spcPts val="0"/>
              </a:spcAft>
              <a:buNone/>
            </a:pPr>
            <a:endParaRPr lang="en-US" sz="2700" dirty="0"/>
          </a:p>
          <a:p>
            <a:pPr marL="0" marR="0" lvl="0" indent="0" algn="just" rtl="0">
              <a:lnSpc>
                <a:spcPct val="100000"/>
              </a:lnSpc>
              <a:spcBef>
                <a:spcPts val="0"/>
              </a:spcBef>
              <a:spcAft>
                <a:spcPts val="0"/>
              </a:spcAft>
              <a:buNone/>
            </a:pPr>
            <a:r>
              <a:rPr lang="en-US" sz="2700" b="1" dirty="0"/>
              <a:t>Message:  </a:t>
            </a:r>
          </a:p>
          <a:p>
            <a:r>
              <a:rPr lang="en-US" sz="2700" dirty="0"/>
              <a:t>The message of this gospel is that faith, obedience, and reliance on God are more powerful than any temptation. Jesus demonstrates that true strength comes from trusting God's word rather than seeking worldly power, material needs, or testing God’s protection. His victory over temptation serves as an example for believers to resist sin and remain faithful to God in all circumstances.</a:t>
            </a:r>
          </a:p>
          <a:p>
            <a:endParaRPr lang="en-US" sz="2700" b="1" dirty="0"/>
          </a:p>
          <a:p>
            <a:pPr algn="just"/>
            <a:r>
              <a:rPr lang="en-US" sz="2700" b="1" dirty="0"/>
              <a:t>Lesson:  </a:t>
            </a:r>
          </a:p>
          <a:p>
            <a:pPr marL="0" marR="0" lvl="0" indent="0" algn="just" rtl="0">
              <a:lnSpc>
                <a:spcPct val="100000"/>
              </a:lnSpc>
              <a:spcBef>
                <a:spcPts val="0"/>
              </a:spcBef>
              <a:spcAft>
                <a:spcPts val="0"/>
              </a:spcAft>
              <a:buNone/>
            </a:pPr>
            <a:r>
              <a:rPr lang="en-US" sz="2700" dirty="0"/>
              <a:t>The lesson of this gospel is that we must rely on God’s word and strength to overcome temptation. Just as Jesus resisted the Devil by trusting in Scripture and remaining faithful to God, we are called to do the same in our daily lives. True fulfillment comes from God, not from material things, power, or testing His will.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5400" b="1" dirty="0">
                <a:solidFill>
                  <a:schemeClr val="bg1"/>
                </a:solidFill>
                <a:latin typeface="Arial Black"/>
                <a:ea typeface="Arial Black"/>
                <a:cs typeface="Arial Black"/>
                <a:sym typeface="Arial Black"/>
              </a:rPr>
              <a:t>The Temptation of Jesus in the </a:t>
            </a:r>
            <a:r>
              <a:rPr lang="en-US" sz="5400" b="1" dirty="0" err="1">
                <a:solidFill>
                  <a:schemeClr val="bg1"/>
                </a:solidFill>
                <a:latin typeface="Arial Black"/>
                <a:ea typeface="Arial Black"/>
                <a:cs typeface="Arial Black"/>
                <a:sym typeface="Arial Black"/>
              </a:rPr>
              <a:t>Willderness</a:t>
            </a:r>
            <a:endParaRPr sz="54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4:</a:t>
            </a:r>
            <a:r>
              <a:rPr lang="en-US" sz="5000" dirty="0">
                <a:solidFill>
                  <a:schemeClr val="bg1"/>
                </a:solidFill>
                <a:latin typeface="Arial Black"/>
                <a:ea typeface="Arial Black"/>
                <a:cs typeface="Arial Black"/>
                <a:sym typeface="Arial Black"/>
              </a:rPr>
              <a:t>1</a:t>
            </a:r>
            <a:r>
              <a:rPr lang="en-US" sz="5000" b="0" i="0" u="none" strike="noStrike" cap="none" dirty="0">
                <a:solidFill>
                  <a:schemeClr val="bg1"/>
                </a:solidFill>
                <a:latin typeface="Arial Black"/>
                <a:ea typeface="Arial Black"/>
                <a:cs typeface="Arial Black"/>
                <a:sym typeface="Arial Black"/>
              </a:rPr>
              <a:t>-13</a:t>
            </a:r>
            <a:endParaRPr sz="5000" b="0" i="0" u="none" strike="noStrike" cap="none" dirty="0">
              <a:solidFill>
                <a:schemeClr val="bg1"/>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E0847F0A-032F-6931-0C4A-DDDB81EAF422}"/>
              </a:ext>
            </a:extLst>
          </p:cNvPr>
          <p:cNvPicPr>
            <a:picLocks noChangeAspect="1"/>
          </p:cNvPicPr>
          <p:nvPr/>
        </p:nvPicPr>
        <p:blipFill>
          <a:blip r:embed="rId3"/>
          <a:stretch>
            <a:fillRect/>
          </a:stretch>
        </p:blipFill>
        <p:spPr>
          <a:xfrm>
            <a:off x="3272367" y="1"/>
            <a:ext cx="11282978" cy="8020210"/>
          </a:xfrm>
          <a:prstGeom prst="rect">
            <a:avLst/>
          </a:prstGeom>
        </p:spPr>
      </p:pic>
      <p:pic>
        <p:nvPicPr>
          <p:cNvPr id="4" name="Picture 3">
            <a:extLst>
              <a:ext uri="{FF2B5EF4-FFF2-40B4-BE49-F238E27FC236}">
                <a16:creationId xmlns:a16="http://schemas.microsoft.com/office/drawing/2014/main" id="{0CC1DB46-A812-2B6D-0D59-FBFB7136FDA5}"/>
              </a:ext>
            </a:extLst>
          </p:cNvPr>
          <p:cNvPicPr>
            <a:picLocks noChangeAspect="1"/>
          </p:cNvPicPr>
          <p:nvPr/>
        </p:nvPicPr>
        <p:blipFill>
          <a:blip r:embed="rId4"/>
          <a:stretch>
            <a:fillRect/>
          </a:stretch>
        </p:blipFill>
        <p:spPr>
          <a:xfrm>
            <a:off x="3272366" y="-1"/>
            <a:ext cx="11445957" cy="81360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047177" y="2946067"/>
            <a:ext cx="6690054" cy="4828729"/>
            <a:chOff x="1357258" y="1500162"/>
            <a:chExt cx="5791709" cy="4828729"/>
          </a:xfrm>
        </p:grpSpPr>
        <p:sp>
          <p:nvSpPr>
            <p:cNvPr id="125" name="Google Shape;125;p13"/>
            <p:cNvSpPr txBox="1"/>
            <p:nvPr/>
          </p:nvSpPr>
          <p:spPr>
            <a:xfrm>
              <a:off x="1357260" y="2635572"/>
              <a:ext cx="5791707" cy="369331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Jesus returned from the Jordan full of the Holy Spirit and was led by the Spirit into the desert,</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26" name="Google Shape;126;p13"/>
            <p:cNvSpPr txBox="1"/>
            <p:nvPr/>
          </p:nvSpPr>
          <p:spPr>
            <a:xfrm>
              <a:off x="1357258" y="1500162"/>
              <a:ext cx="1193083" cy="770478"/>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a:extLst>
              <a:ext uri="{FF2B5EF4-FFF2-40B4-BE49-F238E27FC236}">
                <a16:creationId xmlns:a16="http://schemas.microsoft.com/office/drawing/2014/main" id="{D9931D93-CBC3-3F0B-F7BE-00CA29932BD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3" name="AutoShape 6" descr="Jesus: ‘Blessed are you when you have sadness. You shall find comfort.’ – Slide 3">
            <a:extLst>
              <a:ext uri="{FF2B5EF4-FFF2-40B4-BE49-F238E27FC236}">
                <a16:creationId xmlns:a16="http://schemas.microsoft.com/office/drawing/2014/main" id="{E7918E1E-C613-5BD6-A895-65B478E7ED2C}"/>
              </a:ext>
            </a:extLst>
          </p:cNvPr>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AutoShape 8" descr="Jesus: ‘Blessed are you when you have sadness. You shall find comfort.’ – Slide 3">
            <a:extLst>
              <a:ext uri="{FF2B5EF4-FFF2-40B4-BE49-F238E27FC236}">
                <a16:creationId xmlns:a16="http://schemas.microsoft.com/office/drawing/2014/main" id="{05B717B0-35CC-2607-E1AA-E584434498A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8" name="Picture 7">
            <a:extLst>
              <a:ext uri="{FF2B5EF4-FFF2-40B4-BE49-F238E27FC236}">
                <a16:creationId xmlns:a16="http://schemas.microsoft.com/office/drawing/2014/main" id="{428B3648-7D1D-F2B0-0E15-C179F1730FD9}"/>
              </a:ext>
            </a:extLst>
          </p:cNvPr>
          <p:cNvPicPr>
            <a:picLocks noChangeAspect="1"/>
          </p:cNvPicPr>
          <p:nvPr/>
        </p:nvPicPr>
        <p:blipFill>
          <a:blip r:embed="rId3"/>
          <a:stretch>
            <a:fillRect/>
          </a:stretch>
        </p:blipFill>
        <p:spPr>
          <a:xfrm>
            <a:off x="8721967" y="1345223"/>
            <a:ext cx="8518854" cy="7596554"/>
          </a:xfrm>
          <a:prstGeom prst="rect">
            <a:avLst/>
          </a:prstGeom>
        </p:spPr>
      </p:pic>
      <p:pic>
        <p:nvPicPr>
          <p:cNvPr id="6" name="Picture 5">
            <a:extLst>
              <a:ext uri="{FF2B5EF4-FFF2-40B4-BE49-F238E27FC236}">
                <a16:creationId xmlns:a16="http://schemas.microsoft.com/office/drawing/2014/main" id="{76E964B8-6935-2A6D-3C01-A211F08043C0}"/>
              </a:ext>
            </a:extLst>
          </p:cNvPr>
          <p:cNvPicPr>
            <a:picLocks noChangeAspect="1"/>
          </p:cNvPicPr>
          <p:nvPr/>
        </p:nvPicPr>
        <p:blipFill>
          <a:blip r:embed="rId4"/>
          <a:stretch>
            <a:fillRect/>
          </a:stretch>
        </p:blipFill>
        <p:spPr>
          <a:xfrm>
            <a:off x="8721966" y="1231566"/>
            <a:ext cx="8510095" cy="77102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0691447" y="1813664"/>
            <a:ext cx="6460506" cy="6354871"/>
            <a:chOff x="11995679" y="787688"/>
            <a:chExt cx="4586571" cy="6354871"/>
          </a:xfrm>
        </p:grpSpPr>
        <p:sp>
          <p:nvSpPr>
            <p:cNvPr id="135" name="Google Shape;135;p16"/>
            <p:cNvSpPr txBox="1"/>
            <p:nvPr/>
          </p:nvSpPr>
          <p:spPr>
            <a:xfrm>
              <a:off x="11995680" y="787688"/>
              <a:ext cx="1246298"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79" y="1971913"/>
              <a:ext cx="4586571"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where he was tempted by the Devil for forty days. In all that time he ate nothing, so that he was hungry when it was over.</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4" name="Picture 3">
            <a:extLst>
              <a:ext uri="{FF2B5EF4-FFF2-40B4-BE49-F238E27FC236}">
                <a16:creationId xmlns:a16="http://schemas.microsoft.com/office/drawing/2014/main" id="{737DAD27-7154-44B4-D21B-C31928997367}"/>
              </a:ext>
            </a:extLst>
          </p:cNvPr>
          <p:cNvPicPr>
            <a:picLocks noChangeAspect="1"/>
          </p:cNvPicPr>
          <p:nvPr/>
        </p:nvPicPr>
        <p:blipFill>
          <a:blip r:embed="rId3"/>
          <a:stretch>
            <a:fillRect/>
          </a:stretch>
        </p:blipFill>
        <p:spPr>
          <a:xfrm>
            <a:off x="1136047" y="1204546"/>
            <a:ext cx="8421465" cy="7877908"/>
          </a:xfrm>
          <a:prstGeom prst="rect">
            <a:avLst/>
          </a:prstGeom>
        </p:spPr>
      </p:pic>
      <p:pic>
        <p:nvPicPr>
          <p:cNvPr id="3" name="Picture 2">
            <a:extLst>
              <a:ext uri="{FF2B5EF4-FFF2-40B4-BE49-F238E27FC236}">
                <a16:creationId xmlns:a16="http://schemas.microsoft.com/office/drawing/2014/main" id="{D1B0E8C0-5A1B-BCE5-6F37-8B99C09D540C}"/>
              </a:ext>
            </a:extLst>
          </p:cNvPr>
          <p:cNvPicPr>
            <a:picLocks noChangeAspect="1"/>
          </p:cNvPicPr>
          <p:nvPr/>
        </p:nvPicPr>
        <p:blipFill>
          <a:blip r:embed="rId4"/>
          <a:stretch>
            <a:fillRect/>
          </a:stretch>
        </p:blipFill>
        <p:spPr>
          <a:xfrm>
            <a:off x="1136046" y="1204545"/>
            <a:ext cx="8421465" cy="7877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276664"/>
            <a:ext cx="6365631" cy="4256343"/>
            <a:chOff x="998174" y="90708"/>
            <a:chExt cx="5643571" cy="4256343"/>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602639" cy="29546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The Devil said to him, "If you are God's Son, order this stone to turn into bread."</a:t>
              </a:r>
              <a:endParaRPr lang="en-US" sz="4800" b="1" i="0" u="none" strike="noStrike" cap="none" dirty="0">
                <a:solidFill>
                  <a:schemeClr val="bg1"/>
                </a:solidFill>
                <a:latin typeface="Arial" panose="020B0604020202020204" pitchFamily="34" charset="0"/>
                <a:cs typeface="Arial" panose="020B0604020202020204" pitchFamily="34" charset="0"/>
                <a:sym typeface="Arial"/>
              </a:endParaRPr>
            </a:p>
          </p:txBody>
        </p:sp>
      </p:grpSp>
      <p:pic>
        <p:nvPicPr>
          <p:cNvPr id="4" name="Picture 3">
            <a:extLst>
              <a:ext uri="{FF2B5EF4-FFF2-40B4-BE49-F238E27FC236}">
                <a16:creationId xmlns:a16="http://schemas.microsoft.com/office/drawing/2014/main" id="{1D8366C6-9E90-152A-C7B9-5987FB554FF7}"/>
              </a:ext>
            </a:extLst>
          </p:cNvPr>
          <p:cNvPicPr>
            <a:picLocks noChangeAspect="1"/>
          </p:cNvPicPr>
          <p:nvPr/>
        </p:nvPicPr>
        <p:blipFill>
          <a:blip r:embed="rId3"/>
          <a:stretch>
            <a:fillRect/>
          </a:stretch>
        </p:blipFill>
        <p:spPr>
          <a:xfrm>
            <a:off x="8475785" y="1501093"/>
            <a:ext cx="8746139" cy="7284813"/>
          </a:xfrm>
          <a:prstGeom prst="rect">
            <a:avLst/>
          </a:prstGeom>
        </p:spPr>
      </p:pic>
      <p:pic>
        <p:nvPicPr>
          <p:cNvPr id="3" name="Picture 2">
            <a:extLst>
              <a:ext uri="{FF2B5EF4-FFF2-40B4-BE49-F238E27FC236}">
                <a16:creationId xmlns:a16="http://schemas.microsoft.com/office/drawing/2014/main" id="{BDFF2C7B-B93E-318F-6F07-4850EFC82C37}"/>
              </a:ext>
            </a:extLst>
          </p:cNvPr>
          <p:cNvPicPr>
            <a:picLocks noChangeAspect="1"/>
          </p:cNvPicPr>
          <p:nvPr/>
        </p:nvPicPr>
        <p:blipFill>
          <a:blip r:embed="rId4"/>
          <a:stretch>
            <a:fillRect/>
          </a:stretch>
        </p:blipFill>
        <p:spPr>
          <a:xfrm>
            <a:off x="7899268" y="1501093"/>
            <a:ext cx="9899171" cy="7467060"/>
          </a:xfrm>
          <a:prstGeom prst="rect">
            <a:avLst/>
          </a:prstGeom>
        </p:spPr>
      </p:pic>
      <p:pic>
        <p:nvPicPr>
          <p:cNvPr id="5" name="Picture 4">
            <a:extLst>
              <a:ext uri="{FF2B5EF4-FFF2-40B4-BE49-F238E27FC236}">
                <a16:creationId xmlns:a16="http://schemas.microsoft.com/office/drawing/2014/main" id="{D95CAAC7-99F9-82CC-F5CC-9A941A198948}"/>
              </a:ext>
            </a:extLst>
          </p:cNvPr>
          <p:cNvPicPr>
            <a:picLocks noChangeAspect="1"/>
          </p:cNvPicPr>
          <p:nvPr/>
        </p:nvPicPr>
        <p:blipFill>
          <a:blip r:embed="rId5"/>
          <a:stretch>
            <a:fillRect/>
          </a:stretch>
        </p:blipFill>
        <p:spPr>
          <a:xfrm>
            <a:off x="7899268" y="1501093"/>
            <a:ext cx="9956080" cy="7467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32588" y="2027947"/>
            <a:ext cx="5849834" cy="5234252"/>
            <a:chOff x="11737144" y="1731601"/>
            <a:chExt cx="5849834" cy="5234252"/>
          </a:xfrm>
        </p:grpSpPr>
        <p:sp>
          <p:nvSpPr>
            <p:cNvPr id="153" name="Google Shape;153;p9"/>
            <p:cNvSpPr txBox="1"/>
            <p:nvPr/>
          </p:nvSpPr>
          <p:spPr>
            <a:xfrm>
              <a:off x="11737144" y="2533870"/>
              <a:ext cx="5849834"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dirty="0">
                  <a:solidFill>
                    <a:schemeClr val="bg1"/>
                  </a:solidFill>
                  <a:effectLst/>
                  <a:latin typeface="Arial" panose="020B0604020202020204" pitchFamily="34" charset="0"/>
                  <a:cs typeface="Arial" panose="020B0604020202020204" pitchFamily="34" charset="0"/>
                </a:rPr>
                <a:t>But Jesus answered, "The scripture says, "Human beings cannot live on bread alone.' "</a:t>
              </a:r>
              <a:endParaRPr lang="en-US" sz="3200" b="1"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54" name="Google Shape;154;p9"/>
            <p:cNvSpPr txBox="1"/>
            <p:nvPr/>
          </p:nvSpPr>
          <p:spPr>
            <a:xfrm>
              <a:off x="11801689" y="1731601"/>
              <a:ext cx="1285800"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a:extLst>
              <a:ext uri="{FF2B5EF4-FFF2-40B4-BE49-F238E27FC236}">
                <a16:creationId xmlns:a16="http://schemas.microsoft.com/office/drawing/2014/main" id="{234A901A-F883-B3D6-3FCF-DF467395102E}"/>
              </a:ext>
            </a:extLst>
          </p:cNvPr>
          <p:cNvPicPr>
            <a:picLocks noChangeAspect="1"/>
          </p:cNvPicPr>
          <p:nvPr/>
        </p:nvPicPr>
        <p:blipFill>
          <a:blip r:embed="rId3"/>
          <a:stretch>
            <a:fillRect/>
          </a:stretch>
        </p:blipFill>
        <p:spPr>
          <a:xfrm>
            <a:off x="1095930" y="1362807"/>
            <a:ext cx="9348122" cy="7561385"/>
          </a:xfrm>
          <a:prstGeom prst="rect">
            <a:avLst/>
          </a:prstGeom>
        </p:spPr>
      </p:pic>
      <p:pic>
        <p:nvPicPr>
          <p:cNvPr id="3" name="Picture 2">
            <a:extLst>
              <a:ext uri="{FF2B5EF4-FFF2-40B4-BE49-F238E27FC236}">
                <a16:creationId xmlns:a16="http://schemas.microsoft.com/office/drawing/2014/main" id="{AA34182B-F300-2CAE-B632-AFAF451F2D84}"/>
              </a:ext>
            </a:extLst>
          </p:cNvPr>
          <p:cNvPicPr>
            <a:picLocks noChangeAspect="1"/>
          </p:cNvPicPr>
          <p:nvPr/>
        </p:nvPicPr>
        <p:blipFill>
          <a:blip r:embed="rId4"/>
          <a:stretch>
            <a:fillRect/>
          </a:stretch>
        </p:blipFill>
        <p:spPr>
          <a:xfrm>
            <a:off x="857679" y="1362807"/>
            <a:ext cx="9824623" cy="7836879"/>
          </a:xfrm>
          <a:prstGeom prst="rect">
            <a:avLst/>
          </a:prstGeom>
        </p:spPr>
      </p:pic>
      <p:pic>
        <p:nvPicPr>
          <p:cNvPr id="5" name="Picture 4">
            <a:extLst>
              <a:ext uri="{FF2B5EF4-FFF2-40B4-BE49-F238E27FC236}">
                <a16:creationId xmlns:a16="http://schemas.microsoft.com/office/drawing/2014/main" id="{57258F87-D2DD-479F-C2FD-975BF4B2532A}"/>
              </a:ext>
            </a:extLst>
          </p:cNvPr>
          <p:cNvPicPr>
            <a:picLocks noChangeAspect="1"/>
          </p:cNvPicPr>
          <p:nvPr/>
        </p:nvPicPr>
        <p:blipFill>
          <a:blip r:embed="rId5"/>
          <a:stretch>
            <a:fillRect/>
          </a:stretch>
        </p:blipFill>
        <p:spPr>
          <a:xfrm>
            <a:off x="857678" y="1362806"/>
            <a:ext cx="10081847" cy="78368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808</Words>
  <Application>Microsoft Office PowerPoint</Application>
  <PresentationFormat>Custom</PresentationFormat>
  <Paragraphs>87</Paragraphs>
  <Slides>25</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30</cp:revision>
  <dcterms:created xsi:type="dcterms:W3CDTF">2022-09-22T06:53:28Z</dcterms:created>
  <dcterms:modified xsi:type="dcterms:W3CDTF">2025-03-08T01:28:06Z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