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77" r:id="rId11"/>
    <p:sldId id="278" r:id="rId12"/>
    <p:sldId id="289" r:id="rId13"/>
    <p:sldId id="279" r:id="rId14"/>
    <p:sldId id="288" r:id="rId15"/>
    <p:sldId id="270" r:id="rId16"/>
    <p:sldId id="271" r:id="rId17"/>
    <p:sldId id="272" r:id="rId18"/>
    <p:sldId id="276" r:id="rId19"/>
    <p:sldId id="273" r:id="rId20"/>
    <p:sldId id="286" r:id="rId21"/>
    <p:sldId id="275" r:id="rId22"/>
  </p:sldIdLst>
  <p:sldSz cx="18288000" cy="10287000"/>
  <p:notesSz cx="6858000" cy="9144000"/>
  <p:embeddedFontLst>
    <p:embeddedFont>
      <p:font typeface="Arial Black" panose="020B0A04020102020204" pitchFamily="34"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hR1+rfOXgSM++kb+fvwMEPeCdL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911F"/>
    <a:srgbClr val="1B5F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64FC8F-2E1E-453B-8A84-BA2762C5BD59}" v="24" dt="2025-02-01T10:04:14.9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0156" autoAdjust="0"/>
  </p:normalViewPr>
  <p:slideViewPr>
    <p:cSldViewPr snapToGrid="0">
      <p:cViewPr varScale="1">
        <p:scale>
          <a:sx n="38" d="100"/>
          <a:sy n="38" d="100"/>
        </p:scale>
        <p:origin x="126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a:extLst>
            <a:ext uri="{FF2B5EF4-FFF2-40B4-BE49-F238E27FC236}">
              <a16:creationId xmlns:a16="http://schemas.microsoft.com/office/drawing/2014/main" id="{83F448FE-129B-44CA-D644-EE24DCE491FA}"/>
            </a:ext>
          </a:extLst>
        </p:cNvPr>
        <p:cNvGrpSpPr/>
        <p:nvPr/>
      </p:nvGrpSpPr>
      <p:grpSpPr>
        <a:xfrm>
          <a:off x="0" y="0"/>
          <a:ext cx="0" cy="0"/>
          <a:chOff x="0" y="0"/>
          <a:chExt cx="0" cy="0"/>
        </a:xfrm>
      </p:grpSpPr>
      <p:sp>
        <p:nvSpPr>
          <p:cNvPr id="148" name="Google Shape;148;p9:notes">
            <a:extLst>
              <a:ext uri="{FF2B5EF4-FFF2-40B4-BE49-F238E27FC236}">
                <a16:creationId xmlns:a16="http://schemas.microsoft.com/office/drawing/2014/main" id="{288D1101-6779-078A-88EE-E5F82B8F21D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a:extLst>
              <a:ext uri="{FF2B5EF4-FFF2-40B4-BE49-F238E27FC236}">
                <a16:creationId xmlns:a16="http://schemas.microsoft.com/office/drawing/2014/main" id="{683E1F8A-B3CC-01A2-10FA-D49C66B7E70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a:extLst>
              <a:ext uri="{FF2B5EF4-FFF2-40B4-BE49-F238E27FC236}">
                <a16:creationId xmlns:a16="http://schemas.microsoft.com/office/drawing/2014/main" id="{2E2F85F7-F9B9-0E1D-456E-443B90641BFE}"/>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extLst>
      <p:ext uri="{BB962C8B-B14F-4D97-AF65-F5344CB8AC3E}">
        <p14:creationId xmlns:p14="http://schemas.microsoft.com/office/powerpoint/2010/main" val="1250693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a:extLst>
            <a:ext uri="{FF2B5EF4-FFF2-40B4-BE49-F238E27FC236}">
              <a16:creationId xmlns:a16="http://schemas.microsoft.com/office/drawing/2014/main" id="{9A21A31B-F8C8-8753-3FEB-CC1476CB712E}"/>
            </a:ext>
          </a:extLst>
        </p:cNvPr>
        <p:cNvGrpSpPr/>
        <p:nvPr/>
      </p:nvGrpSpPr>
      <p:grpSpPr>
        <a:xfrm>
          <a:off x="0" y="0"/>
          <a:ext cx="0" cy="0"/>
          <a:chOff x="0" y="0"/>
          <a:chExt cx="0" cy="0"/>
        </a:xfrm>
      </p:grpSpPr>
      <p:sp>
        <p:nvSpPr>
          <p:cNvPr id="148" name="Google Shape;148;p9:notes">
            <a:extLst>
              <a:ext uri="{FF2B5EF4-FFF2-40B4-BE49-F238E27FC236}">
                <a16:creationId xmlns:a16="http://schemas.microsoft.com/office/drawing/2014/main" id="{EAE8769E-02AB-411C-BE3D-6FFFEE9D451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a:extLst>
              <a:ext uri="{FF2B5EF4-FFF2-40B4-BE49-F238E27FC236}">
                <a16:creationId xmlns:a16="http://schemas.microsoft.com/office/drawing/2014/main" id="{B13E1957-5BA4-2FAD-5333-29D3811A355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a:extLst>
              <a:ext uri="{FF2B5EF4-FFF2-40B4-BE49-F238E27FC236}">
                <a16:creationId xmlns:a16="http://schemas.microsoft.com/office/drawing/2014/main" id="{EF123B5A-4270-17C6-5410-2E19ABABF31A}"/>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extLst>
      <p:ext uri="{BB962C8B-B14F-4D97-AF65-F5344CB8AC3E}">
        <p14:creationId xmlns:p14="http://schemas.microsoft.com/office/powerpoint/2010/main" val="216366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a:extLst>
            <a:ext uri="{FF2B5EF4-FFF2-40B4-BE49-F238E27FC236}">
              <a16:creationId xmlns:a16="http://schemas.microsoft.com/office/drawing/2014/main" id="{96AF3939-98BC-2AEE-7CAB-A4F949F2453C}"/>
            </a:ext>
          </a:extLst>
        </p:cNvPr>
        <p:cNvGrpSpPr/>
        <p:nvPr/>
      </p:nvGrpSpPr>
      <p:grpSpPr>
        <a:xfrm>
          <a:off x="0" y="0"/>
          <a:ext cx="0" cy="0"/>
          <a:chOff x="0" y="0"/>
          <a:chExt cx="0" cy="0"/>
        </a:xfrm>
      </p:grpSpPr>
      <p:sp>
        <p:nvSpPr>
          <p:cNvPr id="148" name="Google Shape;148;p9:notes">
            <a:extLst>
              <a:ext uri="{FF2B5EF4-FFF2-40B4-BE49-F238E27FC236}">
                <a16:creationId xmlns:a16="http://schemas.microsoft.com/office/drawing/2014/main" id="{D81A1153-D138-0C10-B9CC-1B0F0031615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a:extLst>
              <a:ext uri="{FF2B5EF4-FFF2-40B4-BE49-F238E27FC236}">
                <a16:creationId xmlns:a16="http://schemas.microsoft.com/office/drawing/2014/main" id="{33E74D5E-5844-9D29-1DB4-C8562EAD194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a:extLst>
              <a:ext uri="{FF2B5EF4-FFF2-40B4-BE49-F238E27FC236}">
                <a16:creationId xmlns:a16="http://schemas.microsoft.com/office/drawing/2014/main" id="{A9D4136A-66BA-E80D-A876-DAAF59450D53}"/>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extLst>
      <p:ext uri="{BB962C8B-B14F-4D97-AF65-F5344CB8AC3E}">
        <p14:creationId xmlns:p14="http://schemas.microsoft.com/office/powerpoint/2010/main" val="1609758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a:extLst>
            <a:ext uri="{FF2B5EF4-FFF2-40B4-BE49-F238E27FC236}">
              <a16:creationId xmlns:a16="http://schemas.microsoft.com/office/drawing/2014/main" id="{185EEE72-5B28-1D75-9DFA-D60107E91793}"/>
            </a:ext>
          </a:extLst>
        </p:cNvPr>
        <p:cNvGrpSpPr/>
        <p:nvPr/>
      </p:nvGrpSpPr>
      <p:grpSpPr>
        <a:xfrm>
          <a:off x="0" y="0"/>
          <a:ext cx="0" cy="0"/>
          <a:chOff x="0" y="0"/>
          <a:chExt cx="0" cy="0"/>
        </a:xfrm>
      </p:grpSpPr>
      <p:sp>
        <p:nvSpPr>
          <p:cNvPr id="148" name="Google Shape;148;p9:notes">
            <a:extLst>
              <a:ext uri="{FF2B5EF4-FFF2-40B4-BE49-F238E27FC236}">
                <a16:creationId xmlns:a16="http://schemas.microsoft.com/office/drawing/2014/main" id="{4317D08E-2B5D-FB3C-F47B-0634049A616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a:extLst>
              <a:ext uri="{FF2B5EF4-FFF2-40B4-BE49-F238E27FC236}">
                <a16:creationId xmlns:a16="http://schemas.microsoft.com/office/drawing/2014/main" id="{666DF6C6-17B1-519C-BE34-039A02FDA03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0" name="Google Shape;150;p9:notes">
            <a:extLst>
              <a:ext uri="{FF2B5EF4-FFF2-40B4-BE49-F238E27FC236}">
                <a16:creationId xmlns:a16="http://schemas.microsoft.com/office/drawing/2014/main" id="{A2D76917-3B22-F92F-9A1B-35DBC402B779}"/>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extLst>
      <p:ext uri="{BB962C8B-B14F-4D97-AF65-F5344CB8AC3E}">
        <p14:creationId xmlns:p14="http://schemas.microsoft.com/office/powerpoint/2010/main" val="3221741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a:extLst>
            <a:ext uri="{FF2B5EF4-FFF2-40B4-BE49-F238E27FC236}">
              <a16:creationId xmlns:a16="http://schemas.microsoft.com/office/drawing/2014/main" id="{BF828D3B-AF87-F7D3-C0D3-0FBE62AC8DA6}"/>
            </a:ext>
          </a:extLst>
        </p:cNvPr>
        <p:cNvGrpSpPr/>
        <p:nvPr/>
      </p:nvGrpSpPr>
      <p:grpSpPr>
        <a:xfrm>
          <a:off x="0" y="0"/>
          <a:ext cx="0" cy="0"/>
          <a:chOff x="0" y="0"/>
          <a:chExt cx="0" cy="0"/>
        </a:xfrm>
      </p:grpSpPr>
      <p:sp>
        <p:nvSpPr>
          <p:cNvPr id="148" name="Google Shape;148;p9:notes">
            <a:extLst>
              <a:ext uri="{FF2B5EF4-FFF2-40B4-BE49-F238E27FC236}">
                <a16:creationId xmlns:a16="http://schemas.microsoft.com/office/drawing/2014/main" id="{E4F7AE9B-D190-8FD4-116E-0D4FAE3D461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a:extLst>
              <a:ext uri="{FF2B5EF4-FFF2-40B4-BE49-F238E27FC236}">
                <a16:creationId xmlns:a16="http://schemas.microsoft.com/office/drawing/2014/main" id="{5B5942D5-1385-42D1-6FCF-633339F56A6C}"/>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a:extLst>
              <a:ext uri="{FF2B5EF4-FFF2-40B4-BE49-F238E27FC236}">
                <a16:creationId xmlns:a16="http://schemas.microsoft.com/office/drawing/2014/main" id="{238684E3-3EC3-98C7-94B1-D82B9413F566}"/>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extLst>
      <p:ext uri="{BB962C8B-B14F-4D97-AF65-F5344CB8AC3E}">
        <p14:creationId xmlns:p14="http://schemas.microsoft.com/office/powerpoint/2010/main" val="1079412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 name="Google Shape;20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0" name="Google Shape;21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07aedaa60f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307aedaa60f_0_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8" name="Google Shape;218;g307aedaa60f_0_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a:extLst>
            <a:ext uri="{FF2B5EF4-FFF2-40B4-BE49-F238E27FC236}">
              <a16:creationId xmlns:a16="http://schemas.microsoft.com/office/drawing/2014/main" id="{ABEA91D9-B2E7-E6BB-2E0C-6A5B272EDF2E}"/>
            </a:ext>
          </a:extLst>
        </p:cNvPr>
        <p:cNvGrpSpPr/>
        <p:nvPr/>
      </p:nvGrpSpPr>
      <p:grpSpPr>
        <a:xfrm>
          <a:off x="0" y="0"/>
          <a:ext cx="0" cy="0"/>
          <a:chOff x="0" y="0"/>
          <a:chExt cx="0" cy="0"/>
        </a:xfrm>
      </p:grpSpPr>
      <p:sp>
        <p:nvSpPr>
          <p:cNvPr id="216" name="Google Shape;216;g307aedaa60f_0_23:notes">
            <a:extLst>
              <a:ext uri="{FF2B5EF4-FFF2-40B4-BE49-F238E27FC236}">
                <a16:creationId xmlns:a16="http://schemas.microsoft.com/office/drawing/2014/main" id="{5F476486-389E-7D4A-494F-683F5C7A809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307aedaa60f_0_23:notes">
            <a:extLst>
              <a:ext uri="{FF2B5EF4-FFF2-40B4-BE49-F238E27FC236}">
                <a16:creationId xmlns:a16="http://schemas.microsoft.com/office/drawing/2014/main" id="{2E0B1CBF-5976-69E1-95EE-6408A739A217}"/>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8" name="Google Shape;218;g307aedaa60f_0_23:notes">
            <a:extLst>
              <a:ext uri="{FF2B5EF4-FFF2-40B4-BE49-F238E27FC236}">
                <a16:creationId xmlns:a16="http://schemas.microsoft.com/office/drawing/2014/main" id="{F0E1AECD-6282-2E6C-E146-D711C9B73F0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extLst>
      <p:ext uri="{BB962C8B-B14F-4D97-AF65-F5344CB8AC3E}">
        <p14:creationId xmlns:p14="http://schemas.microsoft.com/office/powerpoint/2010/main" val="860463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p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a:extLst>
            <a:ext uri="{FF2B5EF4-FFF2-40B4-BE49-F238E27FC236}">
              <a16:creationId xmlns:a16="http://schemas.microsoft.com/office/drawing/2014/main" id="{EAD45889-B6F4-CC6D-FD95-9210B504DCE7}"/>
            </a:ext>
          </a:extLst>
        </p:cNvPr>
        <p:cNvGrpSpPr/>
        <p:nvPr/>
      </p:nvGrpSpPr>
      <p:grpSpPr>
        <a:xfrm>
          <a:off x="0" y="0"/>
          <a:ext cx="0" cy="0"/>
          <a:chOff x="0" y="0"/>
          <a:chExt cx="0" cy="0"/>
        </a:xfrm>
      </p:grpSpPr>
      <p:sp>
        <p:nvSpPr>
          <p:cNvPr id="90" name="Google Shape;90;p2:notes">
            <a:extLst>
              <a:ext uri="{FF2B5EF4-FFF2-40B4-BE49-F238E27FC236}">
                <a16:creationId xmlns:a16="http://schemas.microsoft.com/office/drawing/2014/main" id="{39BFB702-4587-4582-CFBF-83CB9745FC2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a:extLst>
              <a:ext uri="{FF2B5EF4-FFF2-40B4-BE49-F238E27FC236}">
                <a16:creationId xmlns:a16="http://schemas.microsoft.com/office/drawing/2014/main" id="{EF754A43-FBFF-D154-779B-3CF393DEA8EF}"/>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2:notes">
            <a:extLst>
              <a:ext uri="{FF2B5EF4-FFF2-40B4-BE49-F238E27FC236}">
                <a16:creationId xmlns:a16="http://schemas.microsoft.com/office/drawing/2014/main" id="{560AE5AA-5568-6D76-894E-926A4AA67839}"/>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6275686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1" name="Google Shape;101;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7" name="Google Shape;10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a:buNone/>
            </a:pPr>
            <a:endParaRPr/>
          </a:p>
        </p:txBody>
      </p:sp>
      <p:sp>
        <p:nvSpPr>
          <p:cNvPr id="122" name="Google Shape;12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6"/>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7"/>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7"/>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2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8" name="Google Shape;28;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3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3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5"/>
          <p:cNvSpPr>
            <a:spLocks noGrp="1"/>
          </p:cNvSpPr>
          <p:nvPr>
            <p:ph type="pic" idx="2"/>
          </p:nvPr>
        </p:nvSpPr>
        <p:spPr>
          <a:xfrm>
            <a:off x="1792288" y="612775"/>
            <a:ext cx="5486400" cy="4114800"/>
          </a:xfrm>
          <a:prstGeom prst="rect">
            <a:avLst/>
          </a:prstGeom>
          <a:noFill/>
          <a:ln>
            <a:noFill/>
          </a:ln>
        </p:spPr>
      </p:sp>
      <p:sp>
        <p:nvSpPr>
          <p:cNvPr id="68" name="Google Shape;68;p3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E9D8"/>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A logo with a cross in a square&#10;&#10;Description automatically generated"/>
          <p:cNvPicPr preferRelativeResize="0"/>
          <p:nvPr/>
        </p:nvPicPr>
        <p:blipFill rotWithShape="1">
          <a:blip r:embed="rId3">
            <a:alphaModFix/>
          </a:blip>
          <a:srcRect/>
          <a:stretch/>
        </p:blipFill>
        <p:spPr>
          <a:xfrm>
            <a:off x="0" y="0"/>
            <a:ext cx="18288000" cy="10287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51">
          <a:extLst>
            <a:ext uri="{FF2B5EF4-FFF2-40B4-BE49-F238E27FC236}">
              <a16:creationId xmlns:a16="http://schemas.microsoft.com/office/drawing/2014/main" id="{79EEE296-183E-BA5F-65AF-96FF64432DB3}"/>
            </a:ext>
          </a:extLst>
        </p:cNvPr>
        <p:cNvGrpSpPr/>
        <p:nvPr/>
      </p:nvGrpSpPr>
      <p:grpSpPr>
        <a:xfrm>
          <a:off x="0" y="0"/>
          <a:ext cx="0" cy="0"/>
          <a:chOff x="0" y="0"/>
          <a:chExt cx="0" cy="0"/>
        </a:xfrm>
      </p:grpSpPr>
      <p:grpSp>
        <p:nvGrpSpPr>
          <p:cNvPr id="152" name="Google Shape;152;p9">
            <a:extLst>
              <a:ext uri="{FF2B5EF4-FFF2-40B4-BE49-F238E27FC236}">
                <a16:creationId xmlns:a16="http://schemas.microsoft.com/office/drawing/2014/main" id="{AEB5BF6F-8EB5-5141-C637-9C0C38505AB6}"/>
              </a:ext>
            </a:extLst>
          </p:cNvPr>
          <p:cNvGrpSpPr/>
          <p:nvPr/>
        </p:nvGrpSpPr>
        <p:grpSpPr>
          <a:xfrm>
            <a:off x="1464187" y="6668704"/>
            <a:ext cx="15781655" cy="2804993"/>
            <a:chOff x="11801686" y="1731601"/>
            <a:chExt cx="47335707" cy="2804993"/>
          </a:xfrm>
        </p:grpSpPr>
        <p:sp>
          <p:nvSpPr>
            <p:cNvPr id="153" name="Google Shape;153;p9">
              <a:extLst>
                <a:ext uri="{FF2B5EF4-FFF2-40B4-BE49-F238E27FC236}">
                  <a16:creationId xmlns:a16="http://schemas.microsoft.com/office/drawing/2014/main" id="{EE1479C2-27BC-AB00-5DE1-20FD75E5700A}"/>
                </a:ext>
              </a:extLst>
            </p:cNvPr>
            <p:cNvSpPr txBox="1"/>
            <p:nvPr/>
          </p:nvSpPr>
          <p:spPr>
            <a:xfrm>
              <a:off x="11801689" y="2874601"/>
              <a:ext cx="47335704" cy="1661993"/>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5400" b="1" i="0" dirty="0">
                  <a:solidFill>
                    <a:schemeClr val="bg1"/>
                  </a:solidFill>
                  <a:effectLst/>
                  <a:latin typeface="Arial" panose="020B0604020202020204" pitchFamily="34" charset="0"/>
                  <a:cs typeface="Arial" panose="020B0604020202020204" pitchFamily="34" charset="0"/>
                </a:rPr>
                <a:t>No indeed! And I tell you that if you do not turn from your sins, you will all die as they did."</a:t>
              </a:r>
              <a:endParaRPr lang="en-US" sz="2000" b="1" i="0" u="none" strike="noStrike" cap="none" dirty="0">
                <a:solidFill>
                  <a:schemeClr val="bg1"/>
                </a:solidFill>
                <a:latin typeface="Arial" panose="020B0604020202020204" pitchFamily="34" charset="0"/>
                <a:cs typeface="Arial" panose="020B0604020202020204" pitchFamily="34" charset="0"/>
                <a:sym typeface="Arial"/>
              </a:endParaRPr>
            </a:p>
          </p:txBody>
        </p:sp>
        <p:sp>
          <p:nvSpPr>
            <p:cNvPr id="154" name="Google Shape;154;p9">
              <a:extLst>
                <a:ext uri="{FF2B5EF4-FFF2-40B4-BE49-F238E27FC236}">
                  <a16:creationId xmlns:a16="http://schemas.microsoft.com/office/drawing/2014/main" id="{A48A64A1-2A11-3515-F1E1-3025CC654DDF}"/>
                </a:ext>
              </a:extLst>
            </p:cNvPr>
            <p:cNvSpPr txBox="1"/>
            <p:nvPr/>
          </p:nvSpPr>
          <p:spPr>
            <a:xfrm>
              <a:off x="11801686" y="1731601"/>
              <a:ext cx="3980524" cy="782845"/>
            </a:xfrm>
            <a:prstGeom prst="rect">
              <a:avLst/>
            </a:prstGeom>
            <a:solidFill>
              <a:schemeClr val="tx2">
                <a:lumMod val="5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5</a:t>
              </a:r>
              <a:endParaRPr sz="5000" b="1" i="0" u="none" strike="noStrike" cap="none" dirty="0">
                <a:solidFill>
                  <a:srgbClr val="FFFFFF"/>
                </a:solidFill>
                <a:latin typeface="Arial Black"/>
                <a:ea typeface="Arial Black"/>
                <a:cs typeface="Arial Black"/>
                <a:sym typeface="Arial Black"/>
              </a:endParaRPr>
            </a:p>
          </p:txBody>
        </p:sp>
      </p:grpSp>
      <p:pic>
        <p:nvPicPr>
          <p:cNvPr id="3" name="Picture 2">
            <a:extLst>
              <a:ext uri="{FF2B5EF4-FFF2-40B4-BE49-F238E27FC236}">
                <a16:creationId xmlns:a16="http://schemas.microsoft.com/office/drawing/2014/main" id="{1EB7EFB4-F135-C48C-72A3-994E58F2A1D5}"/>
              </a:ext>
            </a:extLst>
          </p:cNvPr>
          <p:cNvPicPr>
            <a:picLocks noChangeAspect="1"/>
          </p:cNvPicPr>
          <p:nvPr/>
        </p:nvPicPr>
        <p:blipFill>
          <a:blip r:embed="rId3"/>
          <a:stretch>
            <a:fillRect/>
          </a:stretch>
        </p:blipFill>
        <p:spPr>
          <a:xfrm>
            <a:off x="4876800" y="267904"/>
            <a:ext cx="8534400" cy="6400800"/>
          </a:xfrm>
          <a:prstGeom prst="rect">
            <a:avLst/>
          </a:prstGeom>
        </p:spPr>
      </p:pic>
    </p:spTree>
    <p:extLst>
      <p:ext uri="{BB962C8B-B14F-4D97-AF65-F5344CB8AC3E}">
        <p14:creationId xmlns:p14="http://schemas.microsoft.com/office/powerpoint/2010/main" val="3777253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51">
          <a:extLst>
            <a:ext uri="{FF2B5EF4-FFF2-40B4-BE49-F238E27FC236}">
              <a16:creationId xmlns:a16="http://schemas.microsoft.com/office/drawing/2014/main" id="{723AC0DE-EB05-E8A3-6C49-BEA7E708EEEA}"/>
            </a:ext>
          </a:extLst>
        </p:cNvPr>
        <p:cNvGrpSpPr/>
        <p:nvPr/>
      </p:nvGrpSpPr>
      <p:grpSpPr>
        <a:xfrm>
          <a:off x="0" y="0"/>
          <a:ext cx="0" cy="0"/>
          <a:chOff x="0" y="0"/>
          <a:chExt cx="0" cy="0"/>
        </a:xfrm>
      </p:grpSpPr>
      <p:grpSp>
        <p:nvGrpSpPr>
          <p:cNvPr id="152" name="Google Shape;152;p9">
            <a:extLst>
              <a:ext uri="{FF2B5EF4-FFF2-40B4-BE49-F238E27FC236}">
                <a16:creationId xmlns:a16="http://schemas.microsoft.com/office/drawing/2014/main" id="{5C4115F6-819C-43DD-372B-F5ACE8C11025}"/>
              </a:ext>
            </a:extLst>
          </p:cNvPr>
          <p:cNvGrpSpPr/>
          <p:nvPr/>
        </p:nvGrpSpPr>
        <p:grpSpPr>
          <a:xfrm>
            <a:off x="11227323" y="610776"/>
            <a:ext cx="5849834" cy="7179070"/>
            <a:chOff x="11746792" y="1731601"/>
            <a:chExt cx="5849834" cy="5995706"/>
          </a:xfrm>
        </p:grpSpPr>
        <p:sp>
          <p:nvSpPr>
            <p:cNvPr id="153" name="Google Shape;153;p9">
              <a:extLst>
                <a:ext uri="{FF2B5EF4-FFF2-40B4-BE49-F238E27FC236}">
                  <a16:creationId xmlns:a16="http://schemas.microsoft.com/office/drawing/2014/main" id="{B62AEDFB-8657-DA08-31B3-3730B1460883}"/>
                </a:ext>
              </a:extLst>
            </p:cNvPr>
            <p:cNvSpPr txBox="1"/>
            <p:nvPr/>
          </p:nvSpPr>
          <p:spPr>
            <a:xfrm>
              <a:off x="11746792" y="2792060"/>
              <a:ext cx="5849834" cy="4935247"/>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4800" b="1" i="0" dirty="0">
                  <a:solidFill>
                    <a:schemeClr val="bg1"/>
                  </a:solidFill>
                  <a:effectLst/>
                  <a:latin typeface="Arial" panose="020B0604020202020204" pitchFamily="34" charset="0"/>
                  <a:cs typeface="Arial" panose="020B0604020202020204" pitchFamily="34" charset="0"/>
                </a:rPr>
                <a:t>Then Jesus told them this parable: "There was once a man who had a fig tree growing in his vineyard. He went looking for figs on it but found none</a:t>
              </a:r>
              <a:endParaRPr lang="en-US" sz="3200" b="1" i="0" u="none" strike="noStrike" cap="none" dirty="0">
                <a:solidFill>
                  <a:schemeClr val="bg1"/>
                </a:solidFill>
                <a:latin typeface="Arial" panose="020B0604020202020204" pitchFamily="34" charset="0"/>
                <a:cs typeface="Arial" panose="020B0604020202020204" pitchFamily="34" charset="0"/>
                <a:sym typeface="Arial"/>
              </a:endParaRPr>
            </a:p>
          </p:txBody>
        </p:sp>
        <p:sp>
          <p:nvSpPr>
            <p:cNvPr id="154" name="Google Shape;154;p9">
              <a:extLst>
                <a:ext uri="{FF2B5EF4-FFF2-40B4-BE49-F238E27FC236}">
                  <a16:creationId xmlns:a16="http://schemas.microsoft.com/office/drawing/2014/main" id="{D7367570-34A3-D6CA-7257-ECC8AC54B8D0}"/>
                </a:ext>
              </a:extLst>
            </p:cNvPr>
            <p:cNvSpPr txBox="1"/>
            <p:nvPr/>
          </p:nvSpPr>
          <p:spPr>
            <a:xfrm>
              <a:off x="11801689" y="1731601"/>
              <a:ext cx="1285800" cy="642610"/>
            </a:xfrm>
            <a:prstGeom prst="rect">
              <a:avLst/>
            </a:prstGeom>
            <a:solidFill>
              <a:schemeClr val="tx2">
                <a:lumMod val="5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rgbClr val="FFFFFF"/>
                  </a:solidFill>
                  <a:latin typeface="Arial Black"/>
                  <a:ea typeface="Arial Black"/>
                  <a:cs typeface="Arial Black"/>
                  <a:sym typeface="Arial Black"/>
                </a:rPr>
                <a:t>6</a:t>
              </a:r>
              <a:endParaRPr sz="5000" b="1" i="0" u="none" strike="noStrike" cap="none" dirty="0">
                <a:solidFill>
                  <a:srgbClr val="FFFFFF"/>
                </a:solidFill>
                <a:latin typeface="Arial Black"/>
                <a:ea typeface="Arial Black"/>
                <a:cs typeface="Arial Black"/>
                <a:sym typeface="Arial Black"/>
              </a:endParaRPr>
            </a:p>
          </p:txBody>
        </p:sp>
      </p:grpSp>
      <p:sp>
        <p:nvSpPr>
          <p:cNvPr id="2" name="AutoShape 2" descr="Jesus: ‘The eye is the light of the body. If your eye is clear then your whole body will be illuminated. But if your eye is cloudy, you live in darkness. &lt;br/&gt;‘No one can serve two masters, it’s either God or riches.’ – Slide 7">
            <a:extLst>
              <a:ext uri="{FF2B5EF4-FFF2-40B4-BE49-F238E27FC236}">
                <a16:creationId xmlns:a16="http://schemas.microsoft.com/office/drawing/2014/main" id="{DD59976B-E64A-857E-C93C-0537CB7C4DB8}"/>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pic>
        <p:nvPicPr>
          <p:cNvPr id="4" name="Picture 3">
            <a:extLst>
              <a:ext uri="{FF2B5EF4-FFF2-40B4-BE49-F238E27FC236}">
                <a16:creationId xmlns:a16="http://schemas.microsoft.com/office/drawing/2014/main" id="{3BEC45B3-DD96-3E6D-023A-F0F3372D2FBE}"/>
              </a:ext>
            </a:extLst>
          </p:cNvPr>
          <p:cNvPicPr>
            <a:picLocks noChangeAspect="1"/>
          </p:cNvPicPr>
          <p:nvPr/>
        </p:nvPicPr>
        <p:blipFill>
          <a:blip r:embed="rId3"/>
          <a:stretch>
            <a:fillRect/>
          </a:stretch>
        </p:blipFill>
        <p:spPr>
          <a:xfrm>
            <a:off x="1559168" y="1824114"/>
            <a:ext cx="7901355" cy="5926016"/>
          </a:xfrm>
          <a:prstGeom prst="rect">
            <a:avLst/>
          </a:prstGeom>
        </p:spPr>
      </p:pic>
    </p:spTree>
    <p:extLst>
      <p:ext uri="{BB962C8B-B14F-4D97-AF65-F5344CB8AC3E}">
        <p14:creationId xmlns:p14="http://schemas.microsoft.com/office/powerpoint/2010/main" val="2786945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51">
          <a:extLst>
            <a:ext uri="{FF2B5EF4-FFF2-40B4-BE49-F238E27FC236}">
              <a16:creationId xmlns:a16="http://schemas.microsoft.com/office/drawing/2014/main" id="{C974512F-41FA-F4B9-1411-EA33C24A3DC1}"/>
            </a:ext>
          </a:extLst>
        </p:cNvPr>
        <p:cNvGrpSpPr/>
        <p:nvPr/>
      </p:nvGrpSpPr>
      <p:grpSpPr>
        <a:xfrm>
          <a:off x="0" y="0"/>
          <a:ext cx="0" cy="0"/>
          <a:chOff x="0" y="0"/>
          <a:chExt cx="0" cy="0"/>
        </a:xfrm>
      </p:grpSpPr>
      <p:grpSp>
        <p:nvGrpSpPr>
          <p:cNvPr id="152" name="Google Shape;152;p9">
            <a:extLst>
              <a:ext uri="{FF2B5EF4-FFF2-40B4-BE49-F238E27FC236}">
                <a16:creationId xmlns:a16="http://schemas.microsoft.com/office/drawing/2014/main" id="{F152B112-71A5-2FB9-C2CC-4967124E5742}"/>
              </a:ext>
            </a:extLst>
          </p:cNvPr>
          <p:cNvGrpSpPr/>
          <p:nvPr/>
        </p:nvGrpSpPr>
        <p:grpSpPr>
          <a:xfrm>
            <a:off x="1253172" y="6278035"/>
            <a:ext cx="15781654" cy="2325402"/>
            <a:chOff x="11801689" y="1041642"/>
            <a:chExt cx="47335704" cy="2325402"/>
          </a:xfrm>
        </p:grpSpPr>
        <p:sp>
          <p:nvSpPr>
            <p:cNvPr id="153" name="Google Shape;153;p9">
              <a:extLst>
                <a:ext uri="{FF2B5EF4-FFF2-40B4-BE49-F238E27FC236}">
                  <a16:creationId xmlns:a16="http://schemas.microsoft.com/office/drawing/2014/main" id="{9F9CDAFB-40FE-B84C-12E7-47077B99547D}"/>
                </a:ext>
              </a:extLst>
            </p:cNvPr>
            <p:cNvSpPr txBox="1"/>
            <p:nvPr/>
          </p:nvSpPr>
          <p:spPr>
            <a:xfrm>
              <a:off x="11801689" y="2874601"/>
              <a:ext cx="47335704" cy="492443"/>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endParaRPr lang="en-US" sz="3200" b="1" i="0" u="none" strike="noStrike" cap="none" dirty="0">
                <a:solidFill>
                  <a:schemeClr val="bg1"/>
                </a:solidFill>
                <a:latin typeface="Arial" panose="020B0604020202020204" pitchFamily="34" charset="0"/>
                <a:cs typeface="Arial" panose="020B0604020202020204" pitchFamily="34" charset="0"/>
                <a:sym typeface="Arial"/>
              </a:endParaRPr>
            </a:p>
          </p:txBody>
        </p:sp>
        <p:sp>
          <p:nvSpPr>
            <p:cNvPr id="154" name="Google Shape;154;p9">
              <a:extLst>
                <a:ext uri="{FF2B5EF4-FFF2-40B4-BE49-F238E27FC236}">
                  <a16:creationId xmlns:a16="http://schemas.microsoft.com/office/drawing/2014/main" id="{AA8395BE-3E5A-76C7-0F26-3A01BA2CF8A1}"/>
                </a:ext>
              </a:extLst>
            </p:cNvPr>
            <p:cNvSpPr txBox="1"/>
            <p:nvPr/>
          </p:nvSpPr>
          <p:spPr>
            <a:xfrm>
              <a:off x="11801689" y="1041642"/>
              <a:ext cx="3980524" cy="782845"/>
            </a:xfrm>
            <a:prstGeom prst="rect">
              <a:avLst/>
            </a:prstGeom>
            <a:solidFill>
              <a:schemeClr val="tx2">
                <a:lumMod val="5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rgbClr val="FFFFFF"/>
                  </a:solidFill>
                  <a:latin typeface="Arial Black"/>
                  <a:ea typeface="Arial Black"/>
                  <a:cs typeface="Arial Black"/>
                  <a:sym typeface="Arial Black"/>
                </a:rPr>
                <a:t>7</a:t>
              </a:r>
              <a:endParaRPr sz="5000" b="1" i="0" u="none" strike="noStrike" cap="none" dirty="0">
                <a:solidFill>
                  <a:srgbClr val="FFFFFF"/>
                </a:solidFill>
                <a:latin typeface="Arial Black"/>
                <a:ea typeface="Arial Black"/>
                <a:cs typeface="Arial Black"/>
                <a:sym typeface="Arial Black"/>
              </a:endParaRPr>
            </a:p>
          </p:txBody>
        </p:sp>
      </p:grpSp>
      <p:sp>
        <p:nvSpPr>
          <p:cNvPr id="6" name="Google Shape;153;p9">
            <a:extLst>
              <a:ext uri="{FF2B5EF4-FFF2-40B4-BE49-F238E27FC236}">
                <a16:creationId xmlns:a16="http://schemas.microsoft.com/office/drawing/2014/main" id="{FEB9C02D-83E6-7C42-A8A4-134F9D89C363}"/>
              </a:ext>
            </a:extLst>
          </p:cNvPr>
          <p:cNvSpPr txBox="1"/>
          <p:nvPr/>
        </p:nvSpPr>
        <p:spPr>
          <a:xfrm>
            <a:off x="1253172" y="7336539"/>
            <a:ext cx="15781654" cy="2708434"/>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4400" b="1" i="0" dirty="0">
                <a:solidFill>
                  <a:schemeClr val="bg1"/>
                </a:solidFill>
                <a:effectLst/>
                <a:latin typeface="Arial" panose="020B0604020202020204" pitchFamily="34" charset="0"/>
                <a:cs typeface="Arial" panose="020B0604020202020204" pitchFamily="34" charset="0"/>
              </a:rPr>
              <a:t>So he said to his gardener, "Look, for three years I have been coming here looking for figs on this fig tree, and I haven't found any. Cut it down! Why should it go on using up the soil?'</a:t>
            </a:r>
            <a:endParaRPr lang="en-US" sz="1200" b="1" i="0" u="none" strike="noStrike" cap="none" dirty="0">
              <a:solidFill>
                <a:schemeClr val="bg1"/>
              </a:solidFill>
              <a:latin typeface="Arial" panose="020B0604020202020204" pitchFamily="34" charset="0"/>
              <a:cs typeface="Arial" panose="020B0604020202020204" pitchFamily="34" charset="0"/>
              <a:sym typeface="Arial"/>
            </a:endParaRPr>
          </a:p>
        </p:txBody>
      </p:sp>
      <p:pic>
        <p:nvPicPr>
          <p:cNvPr id="3" name="Picture 2">
            <a:extLst>
              <a:ext uri="{FF2B5EF4-FFF2-40B4-BE49-F238E27FC236}">
                <a16:creationId xmlns:a16="http://schemas.microsoft.com/office/drawing/2014/main" id="{43B16BD2-7A2A-39CA-AAC9-284F91EFDF01}"/>
              </a:ext>
            </a:extLst>
          </p:cNvPr>
          <p:cNvPicPr>
            <a:picLocks noChangeAspect="1"/>
          </p:cNvPicPr>
          <p:nvPr/>
        </p:nvPicPr>
        <p:blipFill>
          <a:blip r:embed="rId3"/>
          <a:stretch>
            <a:fillRect/>
          </a:stretch>
        </p:blipFill>
        <p:spPr>
          <a:xfrm>
            <a:off x="5193323" y="492370"/>
            <a:ext cx="7901353" cy="5926015"/>
          </a:xfrm>
          <a:prstGeom prst="rect">
            <a:avLst/>
          </a:prstGeom>
        </p:spPr>
      </p:pic>
    </p:spTree>
    <p:extLst>
      <p:ext uri="{BB962C8B-B14F-4D97-AF65-F5344CB8AC3E}">
        <p14:creationId xmlns:p14="http://schemas.microsoft.com/office/powerpoint/2010/main" val="2859723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51">
          <a:extLst>
            <a:ext uri="{FF2B5EF4-FFF2-40B4-BE49-F238E27FC236}">
              <a16:creationId xmlns:a16="http://schemas.microsoft.com/office/drawing/2014/main" id="{48F72C12-CC69-A27B-947A-9237F3438F7A}"/>
            </a:ext>
          </a:extLst>
        </p:cNvPr>
        <p:cNvGrpSpPr/>
        <p:nvPr/>
      </p:nvGrpSpPr>
      <p:grpSpPr>
        <a:xfrm>
          <a:off x="0" y="0"/>
          <a:ext cx="0" cy="0"/>
          <a:chOff x="0" y="0"/>
          <a:chExt cx="0" cy="0"/>
        </a:xfrm>
      </p:grpSpPr>
      <p:grpSp>
        <p:nvGrpSpPr>
          <p:cNvPr id="152" name="Google Shape;152;p9">
            <a:extLst>
              <a:ext uri="{FF2B5EF4-FFF2-40B4-BE49-F238E27FC236}">
                <a16:creationId xmlns:a16="http://schemas.microsoft.com/office/drawing/2014/main" id="{E76DC620-E2DD-1F65-91B2-E97117CEB281}"/>
              </a:ext>
            </a:extLst>
          </p:cNvPr>
          <p:cNvGrpSpPr/>
          <p:nvPr/>
        </p:nvGrpSpPr>
        <p:grpSpPr>
          <a:xfrm>
            <a:off x="1286690" y="2076908"/>
            <a:ext cx="6892669" cy="5380188"/>
            <a:chOff x="7672314" y="1843855"/>
            <a:chExt cx="17425795" cy="5380188"/>
          </a:xfrm>
        </p:grpSpPr>
        <p:sp>
          <p:nvSpPr>
            <p:cNvPr id="153" name="Google Shape;153;p9">
              <a:extLst>
                <a:ext uri="{FF2B5EF4-FFF2-40B4-BE49-F238E27FC236}">
                  <a16:creationId xmlns:a16="http://schemas.microsoft.com/office/drawing/2014/main" id="{52C1DA58-77A4-2B44-ED7F-93AA13AF9925}"/>
                </a:ext>
              </a:extLst>
            </p:cNvPr>
            <p:cNvSpPr txBox="1"/>
            <p:nvPr/>
          </p:nvSpPr>
          <p:spPr>
            <a:xfrm>
              <a:off x="7672314" y="2792060"/>
              <a:ext cx="17425795" cy="4431983"/>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4800" b="1" i="0" dirty="0">
                  <a:solidFill>
                    <a:schemeClr val="bg1"/>
                  </a:solidFill>
                  <a:effectLst/>
                  <a:latin typeface="Arial" panose="020B0604020202020204" pitchFamily="34" charset="0"/>
                  <a:cs typeface="Arial" panose="020B0604020202020204" pitchFamily="34" charset="0"/>
                </a:rPr>
                <a:t>But the gardener answered, "Leave it alone, sir, just one more year; I will dig around it and put in some fertilizer.</a:t>
              </a:r>
              <a:endParaRPr lang="en-US" sz="4800" b="1" i="0" u="none" strike="noStrike" cap="none" dirty="0">
                <a:solidFill>
                  <a:schemeClr val="bg1"/>
                </a:solidFill>
                <a:latin typeface="Arial" panose="020B0604020202020204" pitchFamily="34" charset="0"/>
                <a:cs typeface="Arial" panose="020B0604020202020204" pitchFamily="34" charset="0"/>
                <a:sym typeface="Arial"/>
              </a:endParaRPr>
            </a:p>
          </p:txBody>
        </p:sp>
        <p:sp>
          <p:nvSpPr>
            <p:cNvPr id="154" name="Google Shape;154;p9">
              <a:extLst>
                <a:ext uri="{FF2B5EF4-FFF2-40B4-BE49-F238E27FC236}">
                  <a16:creationId xmlns:a16="http://schemas.microsoft.com/office/drawing/2014/main" id="{05595BFB-9BCD-C4CD-0CD0-1BB3197FC944}"/>
                </a:ext>
              </a:extLst>
            </p:cNvPr>
            <p:cNvSpPr txBox="1"/>
            <p:nvPr/>
          </p:nvSpPr>
          <p:spPr>
            <a:xfrm>
              <a:off x="7672317" y="1843855"/>
              <a:ext cx="3326639" cy="769441"/>
            </a:xfrm>
            <a:prstGeom prst="rect">
              <a:avLst/>
            </a:prstGeom>
            <a:solidFill>
              <a:schemeClr val="tx2">
                <a:lumMod val="5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8</a:t>
              </a:r>
              <a:endParaRPr sz="5000" b="1" i="0" u="none" strike="noStrike" cap="none" dirty="0">
                <a:solidFill>
                  <a:srgbClr val="FFFFFF"/>
                </a:solidFill>
                <a:latin typeface="Arial Black"/>
                <a:ea typeface="Arial Black"/>
                <a:cs typeface="Arial Black"/>
                <a:sym typeface="Arial Black"/>
              </a:endParaRPr>
            </a:p>
          </p:txBody>
        </p:sp>
      </p:grpSp>
      <p:sp>
        <p:nvSpPr>
          <p:cNvPr id="2" name="AutoShape 2" descr="‘Then I beg you, send Lazarus to my father’s house to warn my five brothers so that they don’t come into this place of torment.’ – Slide 9">
            <a:extLst>
              <a:ext uri="{FF2B5EF4-FFF2-40B4-BE49-F238E27FC236}">
                <a16:creationId xmlns:a16="http://schemas.microsoft.com/office/drawing/2014/main" id="{801655F1-C310-659B-907E-96775C72CB9B}"/>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pic>
        <p:nvPicPr>
          <p:cNvPr id="4" name="Picture 3">
            <a:extLst>
              <a:ext uri="{FF2B5EF4-FFF2-40B4-BE49-F238E27FC236}">
                <a16:creationId xmlns:a16="http://schemas.microsoft.com/office/drawing/2014/main" id="{CF22A79C-3E63-0F1D-F648-9792CD72C474}"/>
              </a:ext>
            </a:extLst>
          </p:cNvPr>
          <p:cNvPicPr>
            <a:picLocks noChangeAspect="1"/>
          </p:cNvPicPr>
          <p:nvPr/>
        </p:nvPicPr>
        <p:blipFill>
          <a:blip r:embed="rId3"/>
          <a:stretch>
            <a:fillRect/>
          </a:stretch>
        </p:blipFill>
        <p:spPr>
          <a:xfrm>
            <a:off x="8991600" y="1779766"/>
            <a:ext cx="8563556" cy="6422667"/>
          </a:xfrm>
          <a:prstGeom prst="rect">
            <a:avLst/>
          </a:prstGeom>
        </p:spPr>
      </p:pic>
    </p:spTree>
    <p:extLst>
      <p:ext uri="{BB962C8B-B14F-4D97-AF65-F5344CB8AC3E}">
        <p14:creationId xmlns:p14="http://schemas.microsoft.com/office/powerpoint/2010/main" val="3939671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51">
          <a:extLst>
            <a:ext uri="{FF2B5EF4-FFF2-40B4-BE49-F238E27FC236}">
              <a16:creationId xmlns:a16="http://schemas.microsoft.com/office/drawing/2014/main" id="{2F53AF2B-FBC7-73EF-735E-A3A532C968E0}"/>
            </a:ext>
          </a:extLst>
        </p:cNvPr>
        <p:cNvGrpSpPr/>
        <p:nvPr/>
      </p:nvGrpSpPr>
      <p:grpSpPr>
        <a:xfrm>
          <a:off x="0" y="0"/>
          <a:ext cx="0" cy="0"/>
          <a:chOff x="0" y="0"/>
          <a:chExt cx="0" cy="0"/>
        </a:xfrm>
      </p:grpSpPr>
      <p:grpSp>
        <p:nvGrpSpPr>
          <p:cNvPr id="152" name="Google Shape;152;p9">
            <a:extLst>
              <a:ext uri="{FF2B5EF4-FFF2-40B4-BE49-F238E27FC236}">
                <a16:creationId xmlns:a16="http://schemas.microsoft.com/office/drawing/2014/main" id="{C108F183-9BCA-7A9E-A514-4FBCC1C85C9D}"/>
              </a:ext>
            </a:extLst>
          </p:cNvPr>
          <p:cNvGrpSpPr/>
          <p:nvPr/>
        </p:nvGrpSpPr>
        <p:grpSpPr>
          <a:xfrm>
            <a:off x="11121815" y="1770094"/>
            <a:ext cx="5849834" cy="5492442"/>
            <a:chOff x="11746792" y="1731601"/>
            <a:chExt cx="5849834" cy="5492442"/>
          </a:xfrm>
        </p:grpSpPr>
        <p:sp>
          <p:nvSpPr>
            <p:cNvPr id="153" name="Google Shape;153;p9">
              <a:extLst>
                <a:ext uri="{FF2B5EF4-FFF2-40B4-BE49-F238E27FC236}">
                  <a16:creationId xmlns:a16="http://schemas.microsoft.com/office/drawing/2014/main" id="{EF715414-3879-07D5-D485-0ADA33F14E75}"/>
                </a:ext>
              </a:extLst>
            </p:cNvPr>
            <p:cNvSpPr txBox="1"/>
            <p:nvPr/>
          </p:nvSpPr>
          <p:spPr>
            <a:xfrm>
              <a:off x="11746792" y="2792060"/>
              <a:ext cx="5849834" cy="4431983"/>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4800" b="1" i="0" dirty="0">
                  <a:solidFill>
                    <a:schemeClr val="bg1"/>
                  </a:solidFill>
                  <a:effectLst/>
                  <a:latin typeface="Arial" panose="020B0604020202020204" pitchFamily="34" charset="0"/>
                  <a:cs typeface="Arial" panose="020B0604020202020204" pitchFamily="34" charset="0"/>
                </a:rPr>
                <a:t>Then if the tree bears figs next year, so much the better; if not, then you can have it cut down.' "</a:t>
              </a:r>
              <a:endParaRPr lang="en-US" sz="4000" b="1" i="0" u="none" strike="noStrike" cap="none" dirty="0">
                <a:solidFill>
                  <a:schemeClr val="bg1"/>
                </a:solidFill>
                <a:latin typeface="Arial" panose="020B0604020202020204" pitchFamily="34" charset="0"/>
                <a:cs typeface="Arial" panose="020B0604020202020204" pitchFamily="34" charset="0"/>
                <a:sym typeface="Arial"/>
              </a:endParaRPr>
            </a:p>
          </p:txBody>
        </p:sp>
        <p:sp>
          <p:nvSpPr>
            <p:cNvPr id="154" name="Google Shape;154;p9">
              <a:extLst>
                <a:ext uri="{FF2B5EF4-FFF2-40B4-BE49-F238E27FC236}">
                  <a16:creationId xmlns:a16="http://schemas.microsoft.com/office/drawing/2014/main" id="{6683F1A5-BFE2-9F9B-8FEE-B9E012383E1A}"/>
                </a:ext>
              </a:extLst>
            </p:cNvPr>
            <p:cNvSpPr txBox="1"/>
            <p:nvPr/>
          </p:nvSpPr>
          <p:spPr>
            <a:xfrm>
              <a:off x="11801689" y="1731601"/>
              <a:ext cx="1285800" cy="769441"/>
            </a:xfrm>
            <a:prstGeom prst="rect">
              <a:avLst/>
            </a:prstGeom>
            <a:solidFill>
              <a:schemeClr val="tx2">
                <a:lumMod val="5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rgbClr val="FFFFFF"/>
                  </a:solidFill>
                  <a:latin typeface="Arial Black"/>
                  <a:ea typeface="Arial Black"/>
                  <a:cs typeface="Arial Black"/>
                  <a:sym typeface="Arial Black"/>
                </a:rPr>
                <a:t>9</a:t>
              </a:r>
              <a:endParaRPr sz="5000" b="1" i="0" u="none" strike="noStrike" cap="none" dirty="0">
                <a:solidFill>
                  <a:srgbClr val="FFFFFF"/>
                </a:solidFill>
                <a:latin typeface="Arial Black"/>
                <a:ea typeface="Arial Black"/>
                <a:cs typeface="Arial Black"/>
                <a:sym typeface="Arial Black"/>
              </a:endParaRPr>
            </a:p>
          </p:txBody>
        </p:sp>
      </p:grpSp>
      <p:sp>
        <p:nvSpPr>
          <p:cNvPr id="2" name="AutoShape 2" descr="Jesus: ‘The eye is the light of the body. If your eye is clear then your whole body will be illuminated. But if your eye is cloudy, you live in darkness. &lt;br/&gt;‘No one can serve two masters, it’s either God or riches.’ – Slide 7">
            <a:extLst>
              <a:ext uri="{FF2B5EF4-FFF2-40B4-BE49-F238E27FC236}">
                <a16:creationId xmlns:a16="http://schemas.microsoft.com/office/drawing/2014/main" id="{1178FB71-5DB9-8658-3A94-CA0BD331A7F1}"/>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pic>
        <p:nvPicPr>
          <p:cNvPr id="4" name="Picture 3">
            <a:extLst>
              <a:ext uri="{FF2B5EF4-FFF2-40B4-BE49-F238E27FC236}">
                <a16:creationId xmlns:a16="http://schemas.microsoft.com/office/drawing/2014/main" id="{1D99B13D-D726-FD8C-287F-E6292F4A6A64}"/>
              </a:ext>
            </a:extLst>
          </p:cNvPr>
          <p:cNvPicPr>
            <a:picLocks noChangeAspect="1"/>
          </p:cNvPicPr>
          <p:nvPr/>
        </p:nvPicPr>
        <p:blipFill>
          <a:blip r:embed="rId3"/>
          <a:stretch>
            <a:fillRect/>
          </a:stretch>
        </p:blipFill>
        <p:spPr>
          <a:xfrm>
            <a:off x="756139" y="1288694"/>
            <a:ext cx="9442111" cy="7081583"/>
          </a:xfrm>
          <a:prstGeom prst="rect">
            <a:avLst/>
          </a:prstGeom>
        </p:spPr>
      </p:pic>
    </p:spTree>
    <p:extLst>
      <p:ext uri="{BB962C8B-B14F-4D97-AF65-F5344CB8AC3E}">
        <p14:creationId xmlns:p14="http://schemas.microsoft.com/office/powerpoint/2010/main" val="202041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1" name="Shape 204"/>
        <p:cNvGrpSpPr/>
        <p:nvPr/>
      </p:nvGrpSpPr>
      <p:grpSpPr>
        <a:xfrm>
          <a:off x="0" y="0"/>
          <a:ext cx="0" cy="0"/>
          <a:chOff x="0" y="0"/>
          <a:chExt cx="0" cy="0"/>
        </a:xfrm>
      </p:grpSpPr>
      <p:sp>
        <p:nvSpPr>
          <p:cNvPr id="205" name="Google Shape;205;p17"/>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8000" b="1" i="1" u="none" strike="noStrike" cap="none">
                <a:solidFill>
                  <a:srgbClr val="FFC000"/>
                </a:solidFill>
                <a:latin typeface="Arial"/>
                <a:ea typeface="Arial"/>
                <a:cs typeface="Arial"/>
                <a:sym typeface="Arial"/>
              </a:rPr>
              <a:t>Leader: </a:t>
            </a:r>
            <a:r>
              <a:rPr lang="en-US" sz="8000" b="1" i="0" u="none" strike="noStrike" cap="none">
                <a:solidFill>
                  <a:srgbClr val="FFFFFF"/>
                </a:solidFill>
                <a:latin typeface="Arial"/>
                <a:ea typeface="Arial"/>
                <a:cs typeface="Arial"/>
                <a:sym typeface="Arial"/>
              </a:rPr>
              <a:t>The Gospel of the Lord.</a:t>
            </a:r>
            <a:endParaRPr sz="2800" b="0" i="0" u="none" strike="noStrike" cap="none">
              <a:solidFill>
                <a:srgbClr val="000000"/>
              </a:solidFill>
              <a:latin typeface="Arial"/>
              <a:ea typeface="Arial"/>
              <a:cs typeface="Arial"/>
              <a:sym typeface="Arial"/>
            </a:endParaRPr>
          </a:p>
        </p:txBody>
      </p:sp>
      <p:sp>
        <p:nvSpPr>
          <p:cNvPr id="206" name="Google Shape;206;p17"/>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8000" b="1" i="1" u="none" strike="noStrike" cap="none">
                <a:solidFill>
                  <a:srgbClr val="FFC000"/>
                </a:solidFill>
                <a:latin typeface="Arial"/>
                <a:ea typeface="Arial"/>
                <a:cs typeface="Arial"/>
                <a:sym typeface="Arial"/>
              </a:rPr>
              <a:t>All: </a:t>
            </a:r>
            <a:r>
              <a:rPr lang="en-US" sz="8000" b="1" i="0" u="none" strike="noStrike" cap="none">
                <a:solidFill>
                  <a:srgbClr val="FFFFFF"/>
                </a:solidFill>
                <a:latin typeface="Arial"/>
                <a:ea typeface="Arial"/>
                <a:cs typeface="Arial"/>
                <a:sym typeface="Arial"/>
              </a:rPr>
              <a:t>Praise to You,</a:t>
            </a: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800"/>
              <a:buFont typeface="Arial"/>
              <a:buNone/>
            </a:pPr>
            <a:r>
              <a:rPr lang="en-US" sz="8000" b="1" i="0" u="none" strike="noStrike" cap="none">
                <a:solidFill>
                  <a:srgbClr val="FFFFFF"/>
                </a:solidFill>
                <a:latin typeface="Arial"/>
                <a:ea typeface="Arial"/>
                <a:cs typeface="Arial"/>
                <a:sym typeface="Arial"/>
              </a:rPr>
              <a:t>       Lord Jesus Christ.</a:t>
            </a:r>
            <a:endParaRPr sz="28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11"/>
        <p:cNvGrpSpPr/>
        <p:nvPr/>
      </p:nvGrpSpPr>
      <p:grpSpPr>
        <a:xfrm>
          <a:off x="0" y="0"/>
          <a:ext cx="0" cy="0"/>
          <a:chOff x="0" y="0"/>
          <a:chExt cx="0" cy="0"/>
        </a:xfrm>
      </p:grpSpPr>
      <p:grpSp>
        <p:nvGrpSpPr>
          <p:cNvPr id="212" name="Google Shape;212;p18"/>
          <p:cNvGrpSpPr/>
          <p:nvPr/>
        </p:nvGrpSpPr>
        <p:grpSpPr>
          <a:xfrm>
            <a:off x="1952004" y="1768719"/>
            <a:ext cx="14383992" cy="6749561"/>
            <a:chOff x="2800612" y="3235568"/>
            <a:chExt cx="13353788" cy="5413131"/>
          </a:xfrm>
        </p:grpSpPr>
        <p:pic>
          <p:nvPicPr>
            <p:cNvPr id="213" name="Google Shape;213;p18"/>
            <p:cNvPicPr preferRelativeResize="0"/>
            <p:nvPr/>
          </p:nvPicPr>
          <p:blipFill rotWithShape="1">
            <a:blip r:embed="rId3">
              <a:alphaModFix/>
            </a:blip>
            <a:srcRect t="22784"/>
            <a:stretch/>
          </p:blipFill>
          <p:spPr>
            <a:xfrm>
              <a:off x="9144000" y="3235568"/>
              <a:ext cx="7010400" cy="5413131"/>
            </a:xfrm>
            <a:prstGeom prst="rect">
              <a:avLst/>
            </a:prstGeom>
            <a:noFill/>
            <a:ln>
              <a:noFill/>
            </a:ln>
          </p:spPr>
        </p:pic>
        <p:sp>
          <p:nvSpPr>
            <p:cNvPr id="214" name="Google Shape;214;p18"/>
            <p:cNvSpPr txBox="1"/>
            <p:nvPr/>
          </p:nvSpPr>
          <p:spPr>
            <a:xfrm>
              <a:off x="2800612" y="4483321"/>
              <a:ext cx="5636724" cy="270843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8800" b="1" i="0" u="none" strike="noStrike" cap="none" dirty="0">
                  <a:solidFill>
                    <a:schemeClr val="lt1"/>
                  </a:solidFill>
                  <a:latin typeface="Arial"/>
                  <a:ea typeface="Arial"/>
                  <a:cs typeface="Arial"/>
                  <a:sym typeface="Arial"/>
                </a:rPr>
                <a:t>GOSPEL</a:t>
              </a:r>
              <a:br>
                <a:rPr lang="en-US" sz="8800" b="1" i="0" u="none" strike="noStrike" cap="none" dirty="0">
                  <a:solidFill>
                    <a:schemeClr val="lt1"/>
                  </a:solidFill>
                  <a:latin typeface="Arial"/>
                  <a:ea typeface="Arial"/>
                  <a:cs typeface="Arial"/>
                  <a:sym typeface="Arial"/>
                </a:rPr>
              </a:br>
              <a:r>
                <a:rPr lang="en-US" sz="8800" b="1" i="0" u="none" strike="noStrike" cap="none" dirty="0">
                  <a:solidFill>
                    <a:schemeClr val="lt1"/>
                  </a:solidFill>
                  <a:latin typeface="Arial"/>
                  <a:ea typeface="Arial"/>
                  <a:cs typeface="Arial"/>
                  <a:sym typeface="Arial"/>
                </a:rPr>
                <a:t>MESSAGE</a:t>
              </a:r>
              <a:endParaRPr sz="8800" b="1" i="0" u="none" strike="noStrike" cap="none" dirty="0">
                <a:solidFill>
                  <a:schemeClr val="lt1"/>
                </a:solidFill>
                <a:latin typeface="Arial Black"/>
                <a:ea typeface="Arial Black"/>
                <a:cs typeface="Arial Black"/>
                <a:sym typeface="Arial Black"/>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1859B"/>
        </a:solidFill>
        <a:effectLst/>
      </p:bgPr>
    </p:bg>
    <p:spTree>
      <p:nvGrpSpPr>
        <p:cNvPr id="1" name="Shape 219"/>
        <p:cNvGrpSpPr/>
        <p:nvPr/>
      </p:nvGrpSpPr>
      <p:grpSpPr>
        <a:xfrm>
          <a:off x="0" y="0"/>
          <a:ext cx="0" cy="0"/>
          <a:chOff x="0" y="0"/>
          <a:chExt cx="0" cy="0"/>
        </a:xfrm>
      </p:grpSpPr>
      <p:sp>
        <p:nvSpPr>
          <p:cNvPr id="220" name="Google Shape;220;g307aedaa60f_0_23"/>
          <p:cNvSpPr/>
          <p:nvPr/>
        </p:nvSpPr>
        <p:spPr>
          <a:xfrm>
            <a:off x="1034701" y="1239633"/>
            <a:ext cx="7416824" cy="1404629"/>
          </a:xfrm>
          <a:prstGeom prst="rect">
            <a:avLst/>
          </a:prstGeom>
          <a:solidFill>
            <a:srgbClr val="0F243E"/>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dirty="0">
                <a:solidFill>
                  <a:schemeClr val="lt1"/>
                </a:solidFill>
                <a:latin typeface="Arial Black"/>
                <a:ea typeface="Arial Black"/>
                <a:cs typeface="Arial Black"/>
                <a:sym typeface="Arial Black"/>
              </a:rPr>
              <a:t>Activity: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r>
              <a:rPr lang="en-US" sz="4000" b="0" u="none" strike="noStrike" cap="none" dirty="0">
                <a:solidFill>
                  <a:schemeClr val="lt1"/>
                </a:solidFill>
                <a:latin typeface="Arial Black"/>
                <a:ea typeface="Arial"/>
                <a:cs typeface="Arial"/>
                <a:sym typeface="Arial Black"/>
              </a:rPr>
              <a:t>God’s Mercy Clock</a:t>
            </a:r>
            <a:endParaRPr sz="1400" b="0" u="none" strike="noStrike" cap="none" dirty="0">
              <a:solidFill>
                <a:srgbClr val="000000"/>
              </a:solidFill>
              <a:latin typeface="Arial"/>
              <a:ea typeface="Arial"/>
              <a:cs typeface="Arial"/>
              <a:sym typeface="Arial"/>
            </a:endParaRPr>
          </a:p>
        </p:txBody>
      </p:sp>
      <p:sp>
        <p:nvSpPr>
          <p:cNvPr id="221" name="Google Shape;221;g307aedaa60f_0_23"/>
          <p:cNvSpPr txBox="1"/>
          <p:nvPr/>
        </p:nvSpPr>
        <p:spPr>
          <a:xfrm>
            <a:off x="1153896" y="4031718"/>
            <a:ext cx="6768900" cy="769401"/>
          </a:xfrm>
          <a:prstGeom prst="rect">
            <a:avLst/>
          </a:prstGeom>
          <a:noFill/>
          <a:ln>
            <a:noFill/>
          </a:ln>
        </p:spPr>
        <p:txBody>
          <a:bodyPr spcFirstLastPara="1" wrap="square" lIns="91425" tIns="45700" rIns="91425" bIns="45700" anchor="t" anchorCtr="0">
            <a:spAutoFit/>
          </a:bodyPr>
          <a:lstStyle/>
          <a:p>
            <a:pPr marL="457200" marR="0" lvl="0" indent="-177800" algn="l" rtl="0">
              <a:lnSpc>
                <a:spcPct val="100000"/>
              </a:lnSpc>
              <a:spcBef>
                <a:spcPts val="0"/>
              </a:spcBef>
              <a:spcAft>
                <a:spcPts val="0"/>
              </a:spcAft>
              <a:buClr>
                <a:schemeClr val="lt1"/>
              </a:buClr>
              <a:buSzPts val="4400"/>
              <a:buFont typeface="Calibri"/>
              <a:buNone/>
            </a:pPr>
            <a:endParaRPr sz="4400" b="1" i="0" u="none" strike="noStrike" cap="none">
              <a:solidFill>
                <a:schemeClr val="lt1"/>
              </a:solidFill>
              <a:latin typeface="Calibri"/>
              <a:ea typeface="Calibri"/>
              <a:cs typeface="Calibri"/>
              <a:sym typeface="Calibri"/>
            </a:endParaRPr>
          </a:p>
        </p:txBody>
      </p:sp>
      <p:sp>
        <p:nvSpPr>
          <p:cNvPr id="223" name="Google Shape;223;g307aedaa60f_0_23"/>
          <p:cNvSpPr txBox="1"/>
          <p:nvPr/>
        </p:nvSpPr>
        <p:spPr>
          <a:xfrm>
            <a:off x="1074351" y="3481506"/>
            <a:ext cx="7377174" cy="443198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lt1"/>
                </a:solidFill>
                <a:latin typeface="Arial"/>
                <a:ea typeface="Arial"/>
                <a:cs typeface="Arial"/>
                <a:sym typeface="Arial"/>
              </a:rPr>
              <a:t>Materials:</a:t>
            </a:r>
            <a:endParaRPr lang="en-US" sz="3600" b="1" dirty="0">
              <a:solidFill>
                <a:schemeClr val="lt1"/>
              </a:solidFill>
            </a:endParaRP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lt1"/>
                </a:solidFill>
                <a:latin typeface="Arial"/>
                <a:ea typeface="Arial"/>
                <a:cs typeface="Arial"/>
                <a:sym typeface="Arial"/>
              </a:rPr>
              <a:t>• </a:t>
            </a:r>
            <a:r>
              <a:rPr lang="en-PH" sz="3600" b="1" dirty="0">
                <a:solidFill>
                  <a:schemeClr val="bg1"/>
                </a:solidFill>
                <a:latin typeface="Arial" panose="020B0604020202020204" pitchFamily="34" charset="0"/>
                <a:cs typeface="Arial" panose="020B0604020202020204" pitchFamily="34" charset="0"/>
              </a:rPr>
              <a:t>Paper Plate</a:t>
            </a:r>
          </a:p>
          <a:p>
            <a:pPr>
              <a:buSzPts val="3600"/>
            </a:pPr>
            <a:r>
              <a:rPr lang="en-US" sz="3600" b="1" i="0" u="none" strike="noStrike" cap="none" dirty="0">
                <a:solidFill>
                  <a:schemeClr val="lt1"/>
                </a:solidFill>
                <a:latin typeface="Arial"/>
                <a:ea typeface="Arial"/>
                <a:cs typeface="Arial"/>
                <a:sym typeface="Arial"/>
              </a:rPr>
              <a:t>• </a:t>
            </a:r>
            <a:r>
              <a:rPr lang="en-US" sz="3600" b="1" dirty="0">
                <a:solidFill>
                  <a:schemeClr val="lt1"/>
                </a:solidFill>
              </a:rPr>
              <a:t>Colored Paper</a:t>
            </a:r>
            <a:endParaRPr lang="en-PH" sz="3600" b="1" dirty="0">
              <a:solidFill>
                <a:schemeClr val="bg1"/>
              </a:solidFill>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lt1"/>
                </a:solidFill>
                <a:latin typeface="Arial"/>
                <a:ea typeface="Arial"/>
                <a:cs typeface="Arial"/>
                <a:sym typeface="Arial"/>
              </a:rPr>
              <a:t>• Scissors</a:t>
            </a: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lt1"/>
                </a:solidFill>
                <a:latin typeface="Arial"/>
                <a:ea typeface="Arial"/>
                <a:cs typeface="Arial"/>
                <a:sym typeface="Arial"/>
              </a:rPr>
              <a:t>• </a:t>
            </a:r>
            <a:r>
              <a:rPr lang="en-US" sz="3600" b="1" dirty="0">
                <a:solidFill>
                  <a:schemeClr val="lt1"/>
                </a:solidFill>
              </a:rPr>
              <a:t>Pencil</a:t>
            </a:r>
          </a:p>
          <a:p>
            <a:pPr>
              <a:buSzPts val="3600"/>
            </a:pPr>
            <a:r>
              <a:rPr lang="en-US" sz="3600" b="1" i="0" u="none" strike="noStrike" cap="none" dirty="0">
                <a:solidFill>
                  <a:schemeClr val="lt1"/>
                </a:solidFill>
                <a:latin typeface="Arial"/>
                <a:ea typeface="Arial"/>
                <a:cs typeface="Arial"/>
                <a:sym typeface="Arial"/>
              </a:rPr>
              <a:t>• </a:t>
            </a:r>
            <a:r>
              <a:rPr lang="en-US" sz="3600" b="1" dirty="0">
                <a:solidFill>
                  <a:schemeClr val="lt1"/>
                </a:solidFill>
              </a:rPr>
              <a:t>C</a:t>
            </a:r>
            <a:r>
              <a:rPr lang="en-US" sz="3600" b="1" i="0" u="none" strike="noStrike" cap="none" dirty="0">
                <a:solidFill>
                  <a:schemeClr val="lt1"/>
                </a:solidFill>
                <a:latin typeface="Arial"/>
                <a:ea typeface="Arial"/>
                <a:cs typeface="Arial"/>
                <a:sym typeface="Arial"/>
              </a:rPr>
              <a:t>r</a:t>
            </a:r>
            <a:r>
              <a:rPr lang="en-US" sz="3600" b="1" dirty="0">
                <a:solidFill>
                  <a:schemeClr val="lt1"/>
                </a:solidFill>
              </a:rPr>
              <a:t>ayons</a:t>
            </a:r>
            <a:endParaRPr lang="en-US" sz="3600" b="1" i="0" u="none" strike="noStrike" cap="none" dirty="0">
              <a:solidFill>
                <a:schemeClr val="lt1"/>
              </a:solidFill>
              <a:latin typeface="Arial"/>
              <a:ea typeface="Arial"/>
              <a:cs typeface="Arial"/>
              <a:sym typeface="Arial"/>
            </a:endParaRPr>
          </a:p>
          <a:p>
            <a:pPr>
              <a:buSzPts val="3600"/>
            </a:pPr>
            <a:r>
              <a:rPr lang="en-US" sz="3600" b="1" i="0" u="none" strike="noStrike" cap="none" dirty="0">
                <a:solidFill>
                  <a:schemeClr val="lt1"/>
                </a:solidFill>
                <a:latin typeface="Arial"/>
                <a:ea typeface="Arial"/>
                <a:cs typeface="Arial"/>
                <a:sym typeface="Arial"/>
              </a:rPr>
              <a:t>• Marker</a:t>
            </a:r>
          </a:p>
          <a:p>
            <a:pPr>
              <a:buSzPts val="3600"/>
            </a:pPr>
            <a:r>
              <a:rPr lang="en-US" sz="3600" b="1" i="0" u="none" strike="noStrike" cap="none" dirty="0">
                <a:solidFill>
                  <a:schemeClr val="lt1"/>
                </a:solidFill>
                <a:latin typeface="Arial"/>
                <a:ea typeface="Arial"/>
                <a:cs typeface="Arial"/>
                <a:sym typeface="Arial"/>
              </a:rPr>
              <a:t>• Thumbtack</a:t>
            </a:r>
          </a:p>
        </p:txBody>
      </p:sp>
      <p:pic>
        <p:nvPicPr>
          <p:cNvPr id="4" name="Picture 3">
            <a:extLst>
              <a:ext uri="{FF2B5EF4-FFF2-40B4-BE49-F238E27FC236}">
                <a16:creationId xmlns:a16="http://schemas.microsoft.com/office/drawing/2014/main" id="{3B9AAC46-B8A3-7124-FED2-CDDBA859385D}"/>
              </a:ext>
            </a:extLst>
          </p:cNvPr>
          <p:cNvPicPr>
            <a:picLocks noChangeAspect="1"/>
          </p:cNvPicPr>
          <p:nvPr/>
        </p:nvPicPr>
        <p:blipFill>
          <a:blip r:embed="rId3"/>
          <a:stretch>
            <a:fillRect/>
          </a:stretch>
        </p:blipFill>
        <p:spPr>
          <a:xfrm>
            <a:off x="8750464" y="3160101"/>
            <a:ext cx="8658986" cy="474640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Shape 219">
          <a:extLst>
            <a:ext uri="{FF2B5EF4-FFF2-40B4-BE49-F238E27FC236}">
              <a16:creationId xmlns:a16="http://schemas.microsoft.com/office/drawing/2014/main" id="{D3B5D08A-9E0F-5C69-5F15-EDA73D3A0712}"/>
            </a:ext>
          </a:extLst>
        </p:cNvPr>
        <p:cNvGrpSpPr/>
        <p:nvPr/>
      </p:nvGrpSpPr>
      <p:grpSpPr>
        <a:xfrm>
          <a:off x="0" y="0"/>
          <a:ext cx="0" cy="0"/>
          <a:chOff x="0" y="0"/>
          <a:chExt cx="0" cy="0"/>
        </a:xfrm>
      </p:grpSpPr>
      <p:sp useBgFill="1">
        <p:nvSpPr>
          <p:cNvPr id="235" name="Rectangle 23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8283427"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3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87528" y="0"/>
            <a:ext cx="10600467" cy="10287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 name="Google Shape;223;g307aedaa60f_0_23">
            <a:extLst>
              <a:ext uri="{FF2B5EF4-FFF2-40B4-BE49-F238E27FC236}">
                <a16:creationId xmlns:a16="http://schemas.microsoft.com/office/drawing/2014/main" id="{287B6C02-3C56-28A1-F83D-3E2E4E736420}"/>
              </a:ext>
            </a:extLst>
          </p:cNvPr>
          <p:cNvSpPr txBox="1"/>
          <p:nvPr/>
        </p:nvSpPr>
        <p:spPr>
          <a:xfrm>
            <a:off x="10345783" y="633154"/>
            <a:ext cx="7184571" cy="9020691"/>
          </a:xfrm>
          <a:prstGeom prst="rect">
            <a:avLst/>
          </a:prstGeom>
        </p:spPr>
        <p:txBody>
          <a:bodyPr spcFirstLastPara="1" vert="horz" lIns="91440" tIns="45720" rIns="91440" bIns="45720" rtlCol="0" anchorCtr="0">
            <a:noAutofit/>
          </a:bodyPr>
          <a:lstStyle/>
          <a:p>
            <a:pPr marR="0" lvl="0" algn="just">
              <a:lnSpc>
                <a:spcPct val="90000"/>
              </a:lnSpc>
              <a:spcBef>
                <a:spcPts val="0"/>
              </a:spcBef>
              <a:spcAft>
                <a:spcPts val="600"/>
              </a:spcAft>
              <a:buClr>
                <a:srgbClr val="000000"/>
              </a:buClr>
              <a:buSzPts val="3600"/>
            </a:pPr>
            <a:r>
              <a:rPr lang="en-US" sz="3100" b="1" kern="1200" dirty="0">
                <a:solidFill>
                  <a:schemeClr val="tx1"/>
                </a:solidFill>
                <a:latin typeface="+mn-lt"/>
                <a:ea typeface="+mn-ea"/>
                <a:cs typeface="+mn-cs"/>
              </a:rPr>
              <a:t>Instructions:</a:t>
            </a:r>
            <a:br>
              <a:rPr lang="en-US" sz="3100" b="1" kern="1200" dirty="0">
                <a:solidFill>
                  <a:schemeClr val="tx1"/>
                </a:solidFill>
                <a:latin typeface="+mn-lt"/>
                <a:ea typeface="+mn-ea"/>
                <a:cs typeface="+mn-cs"/>
              </a:rPr>
            </a:br>
            <a:br>
              <a:rPr lang="en-US" sz="3100" kern="1200" dirty="0">
                <a:solidFill>
                  <a:schemeClr val="tx1"/>
                </a:solidFill>
                <a:latin typeface="+mn-lt"/>
                <a:ea typeface="+mn-ea"/>
                <a:cs typeface="+mn-cs"/>
              </a:rPr>
            </a:br>
            <a:r>
              <a:rPr lang="en-US" sz="3200" kern="1200" dirty="0">
                <a:solidFill>
                  <a:schemeClr val="tx1"/>
                </a:solidFill>
                <a:latin typeface="Arial" panose="020B0604020202020204" pitchFamily="34" charset="0"/>
                <a:ea typeface="+mn-ea"/>
                <a:cs typeface="Arial" panose="020B0604020202020204" pitchFamily="34" charset="0"/>
              </a:rPr>
              <a:t>1. Take paper plate and use marker to write numbers 1-12around the edge. </a:t>
            </a:r>
          </a:p>
          <a:p>
            <a:pPr marR="0" lvl="0" algn="just">
              <a:lnSpc>
                <a:spcPct val="90000"/>
              </a:lnSpc>
              <a:spcBef>
                <a:spcPts val="0"/>
              </a:spcBef>
              <a:spcAft>
                <a:spcPts val="600"/>
              </a:spcAft>
              <a:buClr>
                <a:srgbClr val="000000"/>
              </a:buClr>
              <a:buSzPts val="3600"/>
            </a:pPr>
            <a:endParaRPr lang="en-US" sz="3200" dirty="0">
              <a:latin typeface="Arial" panose="020B0604020202020204" pitchFamily="34" charset="0"/>
              <a:cs typeface="Arial" panose="020B0604020202020204" pitchFamily="34" charset="0"/>
            </a:endParaRPr>
          </a:p>
          <a:p>
            <a:pPr marR="0" lvl="0" algn="just">
              <a:lnSpc>
                <a:spcPct val="90000"/>
              </a:lnSpc>
              <a:spcBef>
                <a:spcPts val="0"/>
              </a:spcBef>
              <a:spcAft>
                <a:spcPts val="600"/>
              </a:spcAft>
              <a:buClr>
                <a:srgbClr val="000000"/>
              </a:buClr>
              <a:buSzPts val="3600"/>
            </a:pPr>
            <a:r>
              <a:rPr lang="en-US" sz="3200" kern="1200" dirty="0">
                <a:solidFill>
                  <a:schemeClr val="tx1"/>
                </a:solidFill>
                <a:latin typeface="Arial" panose="020B0604020202020204" pitchFamily="34" charset="0"/>
                <a:ea typeface="+mn-ea"/>
                <a:cs typeface="Arial" panose="020B0604020202020204" pitchFamily="34" charset="0"/>
              </a:rPr>
              <a:t>2. Use crayons to decorate the clock.</a:t>
            </a:r>
          </a:p>
          <a:p>
            <a:pPr marR="0" lvl="0" algn="just">
              <a:lnSpc>
                <a:spcPct val="90000"/>
              </a:lnSpc>
              <a:spcBef>
                <a:spcPts val="0"/>
              </a:spcBef>
              <a:spcAft>
                <a:spcPts val="600"/>
              </a:spcAft>
              <a:buClr>
                <a:srgbClr val="000000"/>
              </a:buClr>
              <a:buSzPts val="3600"/>
            </a:pPr>
            <a:endParaRPr lang="en-US" sz="3200" dirty="0"/>
          </a:p>
          <a:p>
            <a:pPr marR="0" lvl="0" algn="just">
              <a:lnSpc>
                <a:spcPct val="90000"/>
              </a:lnSpc>
              <a:spcBef>
                <a:spcPts val="0"/>
              </a:spcBef>
              <a:spcAft>
                <a:spcPts val="600"/>
              </a:spcAft>
              <a:buClr>
                <a:srgbClr val="000000"/>
              </a:buClr>
              <a:buSzPts val="3600"/>
            </a:pPr>
            <a:r>
              <a:rPr lang="en-US" sz="3200" kern="1200" dirty="0">
                <a:solidFill>
                  <a:schemeClr val="tx1"/>
                </a:solidFill>
                <a:latin typeface="Arial" panose="020B0604020202020204" pitchFamily="34" charset="0"/>
                <a:ea typeface="+mn-ea"/>
                <a:cs typeface="Arial" panose="020B0604020202020204" pitchFamily="34" charset="0"/>
              </a:rPr>
              <a:t>3. Make the clock hands using colored paper then cut the clock hands. (One hand is shorter than the other hand) </a:t>
            </a:r>
            <a:endParaRPr lang="en-US" sz="3200" dirty="0"/>
          </a:p>
          <a:p>
            <a:pPr marR="0" lvl="0" algn="just">
              <a:lnSpc>
                <a:spcPct val="90000"/>
              </a:lnSpc>
              <a:spcBef>
                <a:spcPts val="0"/>
              </a:spcBef>
              <a:spcAft>
                <a:spcPts val="600"/>
              </a:spcAft>
              <a:buClr>
                <a:srgbClr val="000000"/>
              </a:buClr>
              <a:buSzPts val="3600"/>
            </a:pPr>
            <a:endParaRPr lang="en-US" sz="3200" kern="1200" dirty="0">
              <a:solidFill>
                <a:schemeClr val="tx1"/>
              </a:solidFill>
              <a:latin typeface="Arial" panose="020B0604020202020204" pitchFamily="34" charset="0"/>
              <a:ea typeface="+mn-ea"/>
              <a:cs typeface="Arial" panose="020B0604020202020204" pitchFamily="34" charset="0"/>
            </a:endParaRPr>
          </a:p>
          <a:p>
            <a:pPr marR="0" lvl="0" algn="just">
              <a:lnSpc>
                <a:spcPct val="90000"/>
              </a:lnSpc>
              <a:spcBef>
                <a:spcPts val="0"/>
              </a:spcBef>
              <a:spcAft>
                <a:spcPts val="600"/>
              </a:spcAft>
              <a:buClr>
                <a:srgbClr val="000000"/>
              </a:buClr>
              <a:buSzPts val="3600"/>
            </a:pPr>
            <a:r>
              <a:rPr lang="en-US" sz="3200" kern="1200" dirty="0">
                <a:solidFill>
                  <a:schemeClr val="tx1"/>
                </a:solidFill>
                <a:latin typeface="Arial" panose="020B0604020202020204" pitchFamily="34" charset="0"/>
                <a:ea typeface="+mn-ea"/>
                <a:cs typeface="Arial" panose="020B0604020202020204" pitchFamily="34" charset="0"/>
              </a:rPr>
              <a:t>4. </a:t>
            </a:r>
            <a:r>
              <a:rPr lang="en-US" sz="3200" dirty="0"/>
              <a:t>Use thumbtack to pin the clock to the center of the paper plate.</a:t>
            </a:r>
            <a:endParaRPr lang="en-US" sz="3200" kern="1200" dirty="0">
              <a:solidFill>
                <a:schemeClr val="tx1"/>
              </a:solidFill>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B116815A-8AB8-A233-C031-6F06DEC52B8C}"/>
              </a:ext>
            </a:extLst>
          </p:cNvPr>
          <p:cNvPicPr>
            <a:picLocks noChangeAspect="1"/>
          </p:cNvPicPr>
          <p:nvPr/>
        </p:nvPicPr>
        <p:blipFill>
          <a:blip r:embed="rId3"/>
          <a:stretch>
            <a:fillRect/>
          </a:stretch>
        </p:blipFill>
        <p:spPr>
          <a:xfrm>
            <a:off x="669895" y="1677864"/>
            <a:ext cx="8474105" cy="5549414"/>
          </a:xfrm>
          <a:prstGeom prst="rect">
            <a:avLst/>
          </a:prstGeom>
        </p:spPr>
      </p:pic>
    </p:spTree>
    <p:extLst>
      <p:ext uri="{BB962C8B-B14F-4D97-AF65-F5344CB8AC3E}">
        <p14:creationId xmlns:p14="http://schemas.microsoft.com/office/powerpoint/2010/main" val="1072604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228"/>
        <p:cNvGrpSpPr/>
        <p:nvPr/>
      </p:nvGrpSpPr>
      <p:grpSpPr>
        <a:xfrm>
          <a:off x="0" y="0"/>
          <a:ext cx="0" cy="0"/>
          <a:chOff x="0" y="0"/>
          <a:chExt cx="0" cy="0"/>
        </a:xfrm>
      </p:grpSpPr>
      <p:grpSp>
        <p:nvGrpSpPr>
          <p:cNvPr id="229" name="Google Shape;229;p21"/>
          <p:cNvGrpSpPr/>
          <p:nvPr/>
        </p:nvGrpSpPr>
        <p:grpSpPr>
          <a:xfrm>
            <a:off x="945761" y="830679"/>
            <a:ext cx="16396478" cy="8625641"/>
            <a:chOff x="1962253" y="1120722"/>
            <a:chExt cx="15750699" cy="8045556"/>
          </a:xfrm>
        </p:grpSpPr>
        <p:sp>
          <p:nvSpPr>
            <p:cNvPr id="230" name="Google Shape;230;p21"/>
            <p:cNvSpPr/>
            <p:nvPr/>
          </p:nvSpPr>
          <p:spPr>
            <a:xfrm>
              <a:off x="3285962" y="1120722"/>
              <a:ext cx="5857800" cy="745800"/>
            </a:xfrm>
            <a:prstGeom prst="rect">
              <a:avLst/>
            </a:prstGeom>
            <a:solidFill>
              <a:srgbClr val="20586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dirty="0">
                  <a:solidFill>
                    <a:schemeClr val="lt1"/>
                  </a:solidFill>
                  <a:latin typeface="Arial Black"/>
                  <a:ea typeface="Arial Black"/>
                  <a:cs typeface="Arial Black"/>
                  <a:sym typeface="Arial Black"/>
                </a:rPr>
                <a:t>Closing Prayer</a:t>
              </a:r>
              <a:endParaRPr sz="1400" b="0" i="0" u="none" strike="noStrike" cap="none" dirty="0">
                <a:solidFill>
                  <a:srgbClr val="000000"/>
                </a:solidFill>
                <a:latin typeface="Arial"/>
                <a:ea typeface="Arial"/>
                <a:cs typeface="Arial"/>
                <a:sym typeface="Arial"/>
              </a:endParaRPr>
            </a:p>
          </p:txBody>
        </p:sp>
        <p:sp>
          <p:nvSpPr>
            <p:cNvPr id="231" name="Google Shape;231;p21"/>
            <p:cNvSpPr/>
            <p:nvPr/>
          </p:nvSpPr>
          <p:spPr>
            <a:xfrm>
              <a:off x="1962253" y="2332144"/>
              <a:ext cx="8505218" cy="6834134"/>
            </a:xfrm>
            <a:prstGeom prst="rect">
              <a:avLst/>
            </a:prstGeom>
            <a:noFill/>
            <a:ln>
              <a:noFill/>
            </a:ln>
          </p:spPr>
          <p:txBody>
            <a:bodyPr spcFirstLastPara="1" wrap="square" lIns="91425" tIns="45700" rIns="91425" bIns="45700" anchor="ctr" anchorCtr="0">
              <a:noAutofit/>
            </a:bodyPr>
            <a:lstStyle/>
            <a:p>
              <a:r>
                <a:rPr lang="en-US" sz="3600" b="1" dirty="0">
                  <a:solidFill>
                    <a:schemeClr val="bg1"/>
                  </a:solidFill>
                  <a:latin typeface="Arial" panose="020B0604020202020204" pitchFamily="34" charset="0"/>
                  <a:cs typeface="Arial" panose="020B0604020202020204" pitchFamily="34" charset="0"/>
                </a:rPr>
                <a:t>Dear God, Thank You for Your patience and mercy. Help us to turn away from sin and grow in faith. Like the fig tree, nourish our hearts so we may bear good fruit in our lives. Give us the wisdom to use the time You have given us wisely and to seek You with all our hearts.</a:t>
              </a:r>
            </a:p>
            <a:p>
              <a:r>
                <a:rPr lang="en-US" sz="3600" b="1" dirty="0">
                  <a:solidFill>
                    <a:schemeClr val="bg1"/>
                  </a:solidFill>
                  <a:latin typeface="Arial" panose="020B0604020202020204" pitchFamily="34" charset="0"/>
                  <a:cs typeface="Arial" panose="020B0604020202020204" pitchFamily="34" charset="0"/>
                </a:rPr>
                <a:t>Lord, strengthen us to live according to Your will, and may we always choose the path of righteousness. We trust in Your grace and love.</a:t>
              </a:r>
            </a:p>
            <a:p>
              <a:r>
                <a:rPr lang="en-US" sz="3600" b="1" dirty="0">
                  <a:solidFill>
                    <a:schemeClr val="bg1"/>
                  </a:solidFill>
                  <a:latin typeface="Arial" panose="020B0604020202020204" pitchFamily="34" charset="0"/>
                  <a:cs typeface="Arial" panose="020B0604020202020204" pitchFamily="34" charset="0"/>
                </a:rPr>
                <a:t>Amen.</a:t>
              </a:r>
            </a:p>
            <a:p>
              <a:endParaRPr lang="en-US" sz="1100" b="1" dirty="0">
                <a:solidFill>
                  <a:schemeClr val="bg1"/>
                </a:solidFill>
              </a:endParaRPr>
            </a:p>
          </p:txBody>
        </p:sp>
        <p:pic>
          <p:nvPicPr>
            <p:cNvPr id="232" name="Google Shape;232;p21" descr="Image result for animated kid praying transparent background"/>
            <p:cNvPicPr preferRelativeResize="0"/>
            <p:nvPr/>
          </p:nvPicPr>
          <p:blipFill rotWithShape="1">
            <a:blip r:embed="rId3">
              <a:alphaModFix/>
            </a:blip>
            <a:srcRect/>
            <a:stretch/>
          </p:blipFill>
          <p:spPr>
            <a:xfrm>
              <a:off x="11160224" y="1120722"/>
              <a:ext cx="6552728" cy="8045556"/>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grpSp>
        <p:nvGrpSpPr>
          <p:cNvPr id="94" name="Google Shape;94;p2"/>
          <p:cNvGrpSpPr/>
          <p:nvPr/>
        </p:nvGrpSpPr>
        <p:grpSpPr>
          <a:xfrm>
            <a:off x="2824213" y="949047"/>
            <a:ext cx="12639575" cy="8388905"/>
            <a:chOff x="2824210" y="1058354"/>
            <a:chExt cx="12639575" cy="7931004"/>
          </a:xfrm>
        </p:grpSpPr>
        <p:sp>
          <p:nvSpPr>
            <p:cNvPr id="95" name="Google Shape;95;p2"/>
            <p:cNvSpPr/>
            <p:nvPr/>
          </p:nvSpPr>
          <p:spPr>
            <a:xfrm>
              <a:off x="2824210" y="7555832"/>
              <a:ext cx="12639575" cy="1433526"/>
            </a:xfrm>
            <a:prstGeom prst="rect">
              <a:avLst/>
            </a:prstGeom>
            <a:solidFill>
              <a:srgbClr val="7030A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96" name="Google Shape;96;p2"/>
            <p:cNvSpPr txBox="1"/>
            <p:nvPr/>
          </p:nvSpPr>
          <p:spPr>
            <a:xfrm>
              <a:off x="3208947" y="7617896"/>
              <a:ext cx="11870100" cy="1309396"/>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600" b="1" dirty="0">
                  <a:solidFill>
                    <a:srgbClr val="FFFFFF"/>
                  </a:solidFill>
                </a:rPr>
                <a:t>Third</a:t>
              </a:r>
              <a:r>
                <a:rPr lang="en-US" sz="3600" b="1" i="0" u="none" strike="noStrike" cap="none" dirty="0">
                  <a:solidFill>
                    <a:srgbClr val="FFFFFF"/>
                  </a:solidFill>
                  <a:latin typeface="Arial" panose="020B0604020202020204"/>
                  <a:ea typeface="Arial" panose="020B0604020202020204"/>
                  <a:cs typeface="Arial" panose="020B0604020202020204"/>
                  <a:sym typeface="Arial" panose="020B0604020202020204"/>
                </a:rPr>
                <a:t> Sunday </a:t>
              </a:r>
              <a:r>
                <a:rPr lang="en-US" sz="3600" b="1" dirty="0">
                  <a:solidFill>
                    <a:srgbClr val="FFFFFF"/>
                  </a:solidFill>
                </a:rPr>
                <a:t>of Lent</a:t>
              </a:r>
              <a:r>
                <a:rPr lang="en-US" sz="3600" b="1" i="0" u="none" strike="noStrike" cap="none" dirty="0">
                  <a:solidFill>
                    <a:srgbClr val="FFFFFF"/>
                  </a:solidFill>
                  <a:latin typeface="Arial" panose="020B0604020202020204"/>
                  <a:ea typeface="Arial" panose="020B0604020202020204"/>
                  <a:cs typeface="Arial" panose="020B0604020202020204"/>
                  <a:sym typeface="Arial" panose="020B0604020202020204"/>
                </a:rPr>
                <a:t> – </a:t>
              </a:r>
              <a:r>
                <a:rPr lang="en-US" sz="3600" b="1" dirty="0">
                  <a:solidFill>
                    <a:srgbClr val="FFFFFF"/>
                  </a:solidFill>
                </a:rPr>
                <a:t>March</a:t>
              </a:r>
              <a:r>
                <a:rPr lang="en-US" sz="3600" b="1" i="0" u="none" strike="noStrike" cap="none" dirty="0">
                  <a:solidFill>
                    <a:srgbClr val="FFFFFF"/>
                  </a:solidFill>
                  <a:latin typeface="Arial" panose="020B0604020202020204"/>
                  <a:ea typeface="Arial" panose="020B0604020202020204"/>
                  <a:cs typeface="Arial" panose="020B0604020202020204"/>
                  <a:sym typeface="Arial" panose="020B0604020202020204"/>
                </a:rPr>
                <a:t> </a:t>
              </a:r>
              <a:r>
                <a:rPr lang="en-US" sz="3600" b="1" dirty="0">
                  <a:solidFill>
                    <a:srgbClr val="FFFFFF"/>
                  </a:solidFill>
                </a:rPr>
                <a:t>23</a:t>
              </a:r>
              <a:r>
                <a:rPr lang="en-US" sz="3600" b="1" i="0" u="none" strike="noStrike" cap="none" dirty="0">
                  <a:solidFill>
                    <a:srgbClr val="FFFFFF"/>
                  </a:solidFill>
                  <a:latin typeface="Arial" panose="020B0604020202020204"/>
                  <a:ea typeface="Arial" panose="020B0604020202020204"/>
                  <a:cs typeface="Arial" panose="020B0604020202020204"/>
                  <a:sym typeface="Arial" panose="020B0604020202020204"/>
                </a:rPr>
                <a:t>, 2025</a:t>
              </a:r>
            </a:p>
            <a:p>
              <a:pPr marL="0" marR="0" lvl="0" indent="0" algn="ctr" rtl="0">
                <a:lnSpc>
                  <a:spcPct val="100000"/>
                </a:lnSpc>
                <a:spcBef>
                  <a:spcPts val="0"/>
                </a:spcBef>
                <a:spcAft>
                  <a:spcPts val="0"/>
                </a:spcAft>
                <a:buClr>
                  <a:srgbClr val="000000"/>
                </a:buClr>
                <a:buSzPts val="3000"/>
                <a:buFont typeface="Arial" panose="020B0604020202020204"/>
                <a:buNone/>
              </a:pPr>
              <a:r>
                <a:rPr lang="en-US" sz="5400" b="0" i="0" u="none" strike="noStrike" cap="none" dirty="0">
                  <a:solidFill>
                    <a:srgbClr val="FFFFFF"/>
                  </a:solidFill>
                  <a:latin typeface="Arial" panose="020B0604020202020204"/>
                  <a:ea typeface="Arial" panose="020B0604020202020204"/>
                  <a:cs typeface="Arial" panose="020B0604020202020204"/>
                  <a:sym typeface="Arial" panose="020B0604020202020204"/>
                </a:rPr>
                <a:t>CYCLE C – YEAR I </a:t>
              </a:r>
              <a:endParaRPr lang="en-US" sz="5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97" name="Google Shape;97;p2" descr="A group of kids reading a bible&#10;&#10;Description automatically generated"/>
            <p:cNvPicPr preferRelativeResize="0"/>
            <p:nvPr/>
          </p:nvPicPr>
          <p:blipFill rotWithShape="1">
            <a:blip r:embed="rId3">
              <a:alphaModFix/>
            </a:blip>
            <a:srcRect/>
            <a:stretch/>
          </p:blipFill>
          <p:spPr>
            <a:xfrm>
              <a:off x="5185649" y="1058354"/>
              <a:ext cx="7916703" cy="6076787"/>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a:extLst>
            <a:ext uri="{FF2B5EF4-FFF2-40B4-BE49-F238E27FC236}">
              <a16:creationId xmlns:a16="http://schemas.microsoft.com/office/drawing/2014/main" id="{5DE3ACE5-B9AA-8746-3D84-370B2ACC3C40}"/>
            </a:ext>
          </a:extLst>
        </p:cNvPr>
        <p:cNvGrpSpPr/>
        <p:nvPr/>
      </p:nvGrpSpPr>
      <p:grpSpPr>
        <a:xfrm>
          <a:off x="0" y="0"/>
          <a:ext cx="0" cy="0"/>
          <a:chOff x="0" y="0"/>
          <a:chExt cx="0" cy="0"/>
        </a:xfrm>
      </p:grpSpPr>
      <p:grpSp>
        <p:nvGrpSpPr>
          <p:cNvPr id="94" name="Google Shape;94;p2">
            <a:extLst>
              <a:ext uri="{FF2B5EF4-FFF2-40B4-BE49-F238E27FC236}">
                <a16:creationId xmlns:a16="http://schemas.microsoft.com/office/drawing/2014/main" id="{1DAAB07E-EDF1-1750-6BC2-EF189DC90565}"/>
              </a:ext>
            </a:extLst>
          </p:cNvPr>
          <p:cNvGrpSpPr/>
          <p:nvPr/>
        </p:nvGrpSpPr>
        <p:grpSpPr>
          <a:xfrm>
            <a:off x="2824213" y="949047"/>
            <a:ext cx="12639575" cy="8388905"/>
            <a:chOff x="2824210" y="1058354"/>
            <a:chExt cx="12639575" cy="7931004"/>
          </a:xfrm>
        </p:grpSpPr>
        <p:sp>
          <p:nvSpPr>
            <p:cNvPr id="95" name="Google Shape;95;p2">
              <a:extLst>
                <a:ext uri="{FF2B5EF4-FFF2-40B4-BE49-F238E27FC236}">
                  <a16:creationId xmlns:a16="http://schemas.microsoft.com/office/drawing/2014/main" id="{E4A2EF06-B1E6-9AB4-6E26-77F342FEF98D}"/>
                </a:ext>
              </a:extLst>
            </p:cNvPr>
            <p:cNvSpPr/>
            <p:nvPr/>
          </p:nvSpPr>
          <p:spPr>
            <a:xfrm>
              <a:off x="2824210" y="7555832"/>
              <a:ext cx="12639575" cy="1433526"/>
            </a:xfrm>
            <a:prstGeom prst="rect">
              <a:avLst/>
            </a:prstGeom>
            <a:solidFill>
              <a:srgbClr val="7030A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96" name="Google Shape;96;p2">
              <a:extLst>
                <a:ext uri="{FF2B5EF4-FFF2-40B4-BE49-F238E27FC236}">
                  <a16:creationId xmlns:a16="http://schemas.microsoft.com/office/drawing/2014/main" id="{BA705145-B789-F39D-5A6C-D2F0C1C8BB00}"/>
                </a:ext>
              </a:extLst>
            </p:cNvPr>
            <p:cNvSpPr txBox="1"/>
            <p:nvPr/>
          </p:nvSpPr>
          <p:spPr>
            <a:xfrm>
              <a:off x="3208947" y="7617896"/>
              <a:ext cx="11870100" cy="1309396"/>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600" b="1" i="0" u="none" strike="noStrike" cap="none" dirty="0">
                  <a:solidFill>
                    <a:srgbClr val="FFFFFF"/>
                  </a:solidFill>
                  <a:latin typeface="Arial" panose="020B0604020202020204"/>
                  <a:ea typeface="Arial" panose="020B0604020202020204"/>
                  <a:cs typeface="Arial" panose="020B0604020202020204"/>
                  <a:sym typeface="Arial" panose="020B0604020202020204"/>
                </a:rPr>
                <a:t>Third Sunday </a:t>
              </a:r>
              <a:r>
                <a:rPr lang="en-US" sz="3600" b="1" dirty="0">
                  <a:solidFill>
                    <a:srgbClr val="FFFFFF"/>
                  </a:solidFill>
                </a:rPr>
                <a:t>of Lent</a:t>
              </a:r>
              <a:r>
                <a:rPr lang="en-US" sz="3600" b="1" i="0" u="none" strike="noStrike" cap="none" dirty="0">
                  <a:solidFill>
                    <a:srgbClr val="FFFFFF"/>
                  </a:solidFill>
                  <a:latin typeface="Arial" panose="020B0604020202020204"/>
                  <a:ea typeface="Arial" panose="020B0604020202020204"/>
                  <a:cs typeface="Arial" panose="020B0604020202020204"/>
                  <a:sym typeface="Arial" panose="020B0604020202020204"/>
                </a:rPr>
                <a:t> – </a:t>
              </a:r>
              <a:r>
                <a:rPr lang="en-US" sz="3600" b="1" dirty="0">
                  <a:solidFill>
                    <a:srgbClr val="FFFFFF"/>
                  </a:solidFill>
                </a:rPr>
                <a:t>March 23</a:t>
              </a:r>
              <a:r>
                <a:rPr lang="en-US" sz="3600" b="1" i="0" u="none" strike="noStrike" cap="none" dirty="0">
                  <a:solidFill>
                    <a:srgbClr val="FFFFFF"/>
                  </a:solidFill>
                  <a:latin typeface="Arial" panose="020B0604020202020204"/>
                  <a:ea typeface="Arial" panose="020B0604020202020204"/>
                  <a:cs typeface="Arial" panose="020B0604020202020204"/>
                  <a:sym typeface="Arial" panose="020B0604020202020204"/>
                </a:rPr>
                <a:t>, 2025</a:t>
              </a:r>
            </a:p>
            <a:p>
              <a:pPr marL="0" marR="0" lvl="0" indent="0" algn="ctr" rtl="0">
                <a:lnSpc>
                  <a:spcPct val="100000"/>
                </a:lnSpc>
                <a:spcBef>
                  <a:spcPts val="0"/>
                </a:spcBef>
                <a:spcAft>
                  <a:spcPts val="0"/>
                </a:spcAft>
                <a:buClr>
                  <a:srgbClr val="000000"/>
                </a:buClr>
                <a:buSzPts val="3000"/>
                <a:buFont typeface="Arial" panose="020B0604020202020204"/>
                <a:buNone/>
              </a:pPr>
              <a:r>
                <a:rPr lang="en-US" sz="5400" b="0" i="0" u="none" strike="noStrike" cap="none" dirty="0">
                  <a:solidFill>
                    <a:srgbClr val="FFFFFF"/>
                  </a:solidFill>
                  <a:latin typeface="Arial" panose="020B0604020202020204"/>
                  <a:ea typeface="Arial" panose="020B0604020202020204"/>
                  <a:cs typeface="Arial" panose="020B0604020202020204"/>
                  <a:sym typeface="Arial" panose="020B0604020202020204"/>
                </a:rPr>
                <a:t>CYCLE C – YEAR I </a:t>
              </a:r>
              <a:endParaRPr lang="en-US" sz="5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97" name="Google Shape;97;p2" descr="A group of kids reading a bible&#10;&#10;Description automatically generated">
              <a:extLst>
                <a:ext uri="{FF2B5EF4-FFF2-40B4-BE49-F238E27FC236}">
                  <a16:creationId xmlns:a16="http://schemas.microsoft.com/office/drawing/2014/main" id="{325ABFBE-6154-5C52-1C21-8295271E2A87}"/>
                </a:ext>
              </a:extLst>
            </p:cNvPr>
            <p:cNvPicPr preferRelativeResize="0"/>
            <p:nvPr/>
          </p:nvPicPr>
          <p:blipFill rotWithShape="1">
            <a:blip r:embed="rId3">
              <a:alphaModFix/>
            </a:blip>
            <a:srcRect/>
            <a:stretch/>
          </p:blipFill>
          <p:spPr>
            <a:xfrm>
              <a:off x="5185649" y="1058354"/>
              <a:ext cx="7916703" cy="6076787"/>
            </a:xfrm>
            <a:prstGeom prst="rect">
              <a:avLst/>
            </a:prstGeom>
            <a:noFill/>
            <a:ln>
              <a:noFill/>
            </a:ln>
          </p:spPr>
        </p:pic>
      </p:grpSp>
    </p:spTree>
    <p:extLst>
      <p:ext uri="{BB962C8B-B14F-4D97-AF65-F5344CB8AC3E}">
        <p14:creationId xmlns:p14="http://schemas.microsoft.com/office/powerpoint/2010/main" val="3452830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23" descr="A logo with a cross in a square&#10;&#10;Description automatically generated"/>
          <p:cNvPicPr preferRelativeResize="0"/>
          <p:nvPr/>
        </p:nvPicPr>
        <p:blipFill rotWithShape="1">
          <a:blip r:embed="rId3">
            <a:alphaModFix/>
          </a:blip>
          <a:srcRect/>
          <a:stretch/>
        </p:blipFill>
        <p:spPr>
          <a:xfrm>
            <a:off x="0" y="0"/>
            <a:ext cx="18288000" cy="10287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 name="Shape 102"/>
        <p:cNvGrpSpPr/>
        <p:nvPr/>
      </p:nvGrpSpPr>
      <p:grpSpPr>
        <a:xfrm>
          <a:off x="0" y="0"/>
          <a:ext cx="0" cy="0"/>
          <a:chOff x="0" y="0"/>
          <a:chExt cx="0" cy="0"/>
        </a:xfrm>
      </p:grpSpPr>
      <p:sp>
        <p:nvSpPr>
          <p:cNvPr id="103" name="Google Shape;103;p3"/>
          <p:cNvSpPr txBox="1"/>
          <p:nvPr/>
        </p:nvSpPr>
        <p:spPr>
          <a:xfrm>
            <a:off x="571500" y="1617118"/>
            <a:ext cx="17145000" cy="71557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700" b="1" dirty="0"/>
              <a:t>Context:  </a:t>
            </a:r>
          </a:p>
          <a:p>
            <a:pPr marL="0" marR="0" lvl="0" indent="0" algn="just" rtl="0">
              <a:lnSpc>
                <a:spcPct val="100000"/>
              </a:lnSpc>
              <a:spcBef>
                <a:spcPts val="0"/>
              </a:spcBef>
              <a:spcAft>
                <a:spcPts val="0"/>
              </a:spcAft>
              <a:buNone/>
            </a:pPr>
            <a:r>
              <a:rPr lang="en-US" sz="2700" dirty="0"/>
              <a:t>In this passage, Jesus addresses the misconception that suffering is always a direct punishment for sin. He emphasizes the need for personal repentance, warning that all will perish if they do not turn away from sin. He then shares the parable of the barren fig tree, illustrating God's patience and mercy, yet also stressing the urgency of spiritual transformation before it is too late.</a:t>
            </a:r>
          </a:p>
          <a:p>
            <a:pPr marL="0" marR="0" lvl="0" indent="0" algn="just" rtl="0">
              <a:lnSpc>
                <a:spcPct val="100000"/>
              </a:lnSpc>
              <a:spcBef>
                <a:spcPts val="0"/>
              </a:spcBef>
              <a:spcAft>
                <a:spcPts val="0"/>
              </a:spcAft>
              <a:buNone/>
            </a:pPr>
            <a:endParaRPr lang="en-US" sz="2700" dirty="0"/>
          </a:p>
          <a:p>
            <a:pPr marL="0" marR="0" lvl="0" indent="0" algn="just" rtl="0">
              <a:lnSpc>
                <a:spcPct val="100000"/>
              </a:lnSpc>
              <a:spcBef>
                <a:spcPts val="0"/>
              </a:spcBef>
              <a:spcAft>
                <a:spcPts val="0"/>
              </a:spcAft>
              <a:buNone/>
            </a:pPr>
            <a:r>
              <a:rPr lang="en-US" sz="2700" b="1" dirty="0"/>
              <a:t>Message:  </a:t>
            </a:r>
          </a:p>
          <a:p>
            <a:r>
              <a:rPr lang="en-US" sz="2700" dirty="0"/>
              <a:t>The message of this gospel reading is a call to repentance and spiritual renewal. Jesus reminds us that tragedies are not necessarily a punishment for sin, but they serve as a warning that life is fragile. The parable of the barren fig tree highlights God's mercy and patience, giving us time to change, but also warns that we must bear the fruits of repentance before it is too late.</a:t>
            </a:r>
          </a:p>
          <a:p>
            <a:endParaRPr lang="en-US" sz="2700" b="1" dirty="0"/>
          </a:p>
          <a:p>
            <a:pPr algn="just"/>
            <a:r>
              <a:rPr lang="en-US" sz="2700" b="1" dirty="0"/>
              <a:t>Lesson:  </a:t>
            </a:r>
          </a:p>
          <a:p>
            <a:pPr marL="0" marR="0" lvl="0" indent="0" algn="just" rtl="0">
              <a:lnSpc>
                <a:spcPct val="100000"/>
              </a:lnSpc>
              <a:spcBef>
                <a:spcPts val="0"/>
              </a:spcBef>
              <a:spcAft>
                <a:spcPts val="0"/>
              </a:spcAft>
              <a:buNone/>
            </a:pPr>
            <a:r>
              <a:rPr lang="en-US" sz="2700" dirty="0"/>
              <a:t>The lesson from this gospel reading is that we should not judge others based on their misfortunes but instead examine our own lives and repent. God is patient and merciful, giving us time to change, but we must not take His grace for granted. True repentance leads to spiritual growth, and we must bear good fruit in our lives before it is too late.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Shape 108"/>
        <p:cNvGrpSpPr/>
        <p:nvPr/>
      </p:nvGrpSpPr>
      <p:grpSpPr>
        <a:xfrm>
          <a:off x="0" y="0"/>
          <a:ext cx="0" cy="0"/>
          <a:chOff x="0" y="0"/>
          <a:chExt cx="0" cy="0"/>
        </a:xfrm>
      </p:grpSpPr>
      <p:sp>
        <p:nvSpPr>
          <p:cNvPr id="110" name="Google Shape;110;p6"/>
          <p:cNvSpPr/>
          <p:nvPr/>
        </p:nvSpPr>
        <p:spPr>
          <a:xfrm>
            <a:off x="-24434" y="8020211"/>
            <a:ext cx="18312434" cy="2266789"/>
          </a:xfrm>
          <a:prstGeom prst="rect">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 name="Google Shape;111;p6"/>
          <p:cNvSpPr txBox="1"/>
          <p:nvPr/>
        </p:nvSpPr>
        <p:spPr>
          <a:xfrm>
            <a:off x="0" y="8269147"/>
            <a:ext cx="18261899" cy="101566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en-US" sz="6600" b="1" dirty="0">
                <a:solidFill>
                  <a:schemeClr val="bg1"/>
                </a:solidFill>
              </a:rPr>
              <a:t>The Call to Conversion and God's Mercy</a:t>
            </a:r>
            <a:endParaRPr sz="5400" b="1" i="0" u="none" strike="noStrike" cap="none" dirty="0">
              <a:solidFill>
                <a:schemeClr val="bg1"/>
              </a:solidFill>
              <a:latin typeface="Arial Black"/>
              <a:ea typeface="Arial Black"/>
              <a:cs typeface="Arial Black"/>
              <a:sym typeface="Arial Black"/>
            </a:endParaRPr>
          </a:p>
        </p:txBody>
      </p:sp>
      <p:sp>
        <p:nvSpPr>
          <p:cNvPr id="112" name="Google Shape;112;p6"/>
          <p:cNvSpPr txBox="1"/>
          <p:nvPr/>
        </p:nvSpPr>
        <p:spPr>
          <a:xfrm>
            <a:off x="912800" y="9209276"/>
            <a:ext cx="16002112" cy="76944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0" i="0" u="none" strike="noStrike" cap="none" dirty="0">
                <a:solidFill>
                  <a:schemeClr val="bg1"/>
                </a:solidFill>
                <a:latin typeface="Arial Black"/>
                <a:ea typeface="Arial Black"/>
                <a:cs typeface="Arial Black"/>
                <a:sym typeface="Arial Black"/>
              </a:rPr>
              <a:t>Luke 13:1-9</a:t>
            </a:r>
            <a:endParaRPr sz="5000" b="0" i="0" u="none" strike="noStrike" cap="none" dirty="0">
              <a:solidFill>
                <a:schemeClr val="bg1"/>
              </a:solidFill>
              <a:latin typeface="Arial Black"/>
              <a:ea typeface="Arial Black"/>
              <a:cs typeface="Arial Black"/>
              <a:sym typeface="Arial Black"/>
            </a:endParaRPr>
          </a:p>
        </p:txBody>
      </p:sp>
      <p:pic>
        <p:nvPicPr>
          <p:cNvPr id="3" name="Picture 2">
            <a:extLst>
              <a:ext uri="{FF2B5EF4-FFF2-40B4-BE49-F238E27FC236}">
                <a16:creationId xmlns:a16="http://schemas.microsoft.com/office/drawing/2014/main" id="{392A505B-A9C2-ABBE-724B-1E670859D1F6}"/>
              </a:ext>
            </a:extLst>
          </p:cNvPr>
          <p:cNvPicPr>
            <a:picLocks noChangeAspect="1"/>
          </p:cNvPicPr>
          <p:nvPr/>
        </p:nvPicPr>
        <p:blipFill>
          <a:blip r:embed="rId3"/>
          <a:stretch>
            <a:fillRect/>
          </a:stretch>
        </p:blipFill>
        <p:spPr>
          <a:xfrm>
            <a:off x="3774831" y="308283"/>
            <a:ext cx="11506200" cy="738993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1" name="Shape 116"/>
        <p:cNvGrpSpPr/>
        <p:nvPr/>
      </p:nvGrpSpPr>
      <p:grpSpPr>
        <a:xfrm>
          <a:off x="0" y="0"/>
          <a:ext cx="0" cy="0"/>
          <a:chOff x="0" y="0"/>
          <a:chExt cx="0" cy="0"/>
        </a:xfrm>
      </p:grpSpPr>
      <p:sp>
        <p:nvSpPr>
          <p:cNvPr id="117" name="Google Shape;117;p5"/>
          <p:cNvSpPr txBox="1"/>
          <p:nvPr/>
        </p:nvSpPr>
        <p:spPr>
          <a:xfrm>
            <a:off x="1434809" y="2109702"/>
            <a:ext cx="17007900" cy="3463200"/>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1" u="none" strike="noStrike" cap="none" dirty="0">
                <a:solidFill>
                  <a:srgbClr val="FFC000"/>
                </a:solidFill>
                <a:latin typeface="Arial"/>
                <a:ea typeface="Arial"/>
                <a:cs typeface="Arial"/>
                <a:sym typeface="Arial"/>
              </a:rPr>
              <a:t>Leader: </a:t>
            </a:r>
            <a:r>
              <a:rPr lang="en-US" sz="7200" b="1" i="0" u="none" strike="noStrike" cap="none" dirty="0">
                <a:solidFill>
                  <a:srgbClr val="FFFFFF"/>
                </a:solidFill>
                <a:latin typeface="Arial"/>
                <a:ea typeface="Arial"/>
                <a:cs typeface="Arial"/>
                <a:sym typeface="Arial"/>
              </a:rPr>
              <a:t>A reading from</a:t>
            </a:r>
            <a:endParaRPr sz="2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r>
              <a:rPr lang="en-US" sz="7200" b="1" i="0" u="none" strike="noStrike" cap="none" dirty="0">
                <a:solidFill>
                  <a:srgbClr val="FFFFFF"/>
                </a:solidFill>
                <a:latin typeface="Arial"/>
                <a:ea typeface="Arial"/>
                <a:cs typeface="Arial"/>
                <a:sym typeface="Arial"/>
              </a:rPr>
              <a:t>              the Holy Gospel</a:t>
            </a:r>
            <a:endParaRPr sz="2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r>
              <a:rPr lang="en-US" sz="7200" b="1" i="0" u="none" strike="noStrike" cap="none" dirty="0">
                <a:solidFill>
                  <a:srgbClr val="FFFFFF"/>
                </a:solidFill>
                <a:latin typeface="Arial"/>
                <a:ea typeface="Arial"/>
                <a:cs typeface="Arial"/>
                <a:sym typeface="Arial"/>
              </a:rPr>
              <a:t>              according to Luke.</a:t>
            </a:r>
            <a:endParaRPr sz="2100" b="0" i="0" u="none" strike="noStrike" cap="none" dirty="0">
              <a:solidFill>
                <a:srgbClr val="000000"/>
              </a:solidFill>
              <a:latin typeface="Arial"/>
              <a:ea typeface="Arial"/>
              <a:cs typeface="Arial"/>
              <a:sym typeface="Arial"/>
            </a:endParaRPr>
          </a:p>
        </p:txBody>
      </p:sp>
      <p:sp>
        <p:nvSpPr>
          <p:cNvPr id="118" name="Google Shape;118;p5"/>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1" u="none" strike="noStrike" cap="none">
                <a:solidFill>
                  <a:srgbClr val="FFC000"/>
                </a:solidFill>
                <a:latin typeface="Arial"/>
                <a:ea typeface="Arial"/>
                <a:cs typeface="Arial"/>
                <a:sym typeface="Arial"/>
              </a:rPr>
              <a:t>All: </a:t>
            </a:r>
            <a:r>
              <a:rPr lang="en-US" sz="7200" b="1" i="0" u="none" strike="noStrike" cap="none">
                <a:solidFill>
                  <a:srgbClr val="FFFFFF"/>
                </a:solidFill>
                <a:latin typeface="Arial"/>
                <a:ea typeface="Arial"/>
                <a:cs typeface="Arial"/>
                <a:sym typeface="Arial"/>
              </a:rPr>
              <a:t>Glory to You, Oh Lord.</a:t>
            </a:r>
            <a:endParaRPr sz="21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23"/>
        <p:cNvGrpSpPr/>
        <p:nvPr/>
      </p:nvGrpSpPr>
      <p:grpSpPr>
        <a:xfrm>
          <a:off x="0" y="0"/>
          <a:ext cx="0" cy="0"/>
          <a:chOff x="0" y="0"/>
          <a:chExt cx="0" cy="0"/>
        </a:xfrm>
      </p:grpSpPr>
      <p:grpSp>
        <p:nvGrpSpPr>
          <p:cNvPr id="124" name="Google Shape;124;p13"/>
          <p:cNvGrpSpPr/>
          <p:nvPr/>
        </p:nvGrpSpPr>
        <p:grpSpPr>
          <a:xfrm>
            <a:off x="1066673" y="1923544"/>
            <a:ext cx="6690054" cy="6306056"/>
            <a:chOff x="1357258" y="1500162"/>
            <a:chExt cx="5791709" cy="6306056"/>
          </a:xfrm>
        </p:grpSpPr>
        <p:sp>
          <p:nvSpPr>
            <p:cNvPr id="125" name="Google Shape;125;p13"/>
            <p:cNvSpPr txBox="1"/>
            <p:nvPr/>
          </p:nvSpPr>
          <p:spPr>
            <a:xfrm>
              <a:off x="1357260" y="2635572"/>
              <a:ext cx="5791707" cy="5170646"/>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4800" b="1" i="0" dirty="0">
                  <a:solidFill>
                    <a:schemeClr val="bg1"/>
                  </a:solidFill>
                  <a:effectLst/>
                  <a:latin typeface="Arial" panose="020B0604020202020204" pitchFamily="34" charset="0"/>
                  <a:cs typeface="Arial" panose="020B0604020202020204" pitchFamily="34" charset="0"/>
                </a:rPr>
                <a:t>At that time some people were there who told Jesus about the Galileans whom Pilate had killed while they were offering sacrifices to God.</a:t>
              </a:r>
              <a:endParaRPr lang="en-US" sz="3200" b="1" i="0" u="none" strike="noStrike" cap="none" dirty="0">
                <a:solidFill>
                  <a:schemeClr val="bg1"/>
                </a:solidFill>
                <a:latin typeface="Arial" panose="020B0604020202020204" pitchFamily="34" charset="0"/>
                <a:cs typeface="Arial" panose="020B0604020202020204" pitchFamily="34" charset="0"/>
                <a:sym typeface="Arial"/>
              </a:endParaRPr>
            </a:p>
          </p:txBody>
        </p:sp>
        <p:sp>
          <p:nvSpPr>
            <p:cNvPr id="126" name="Google Shape;126;p13"/>
            <p:cNvSpPr txBox="1"/>
            <p:nvPr/>
          </p:nvSpPr>
          <p:spPr>
            <a:xfrm>
              <a:off x="1357258" y="1500162"/>
              <a:ext cx="1193083" cy="770478"/>
            </a:xfrm>
            <a:prstGeom prst="rect">
              <a:avLst/>
            </a:prstGeom>
            <a:solidFill>
              <a:schemeClr val="tx2">
                <a:lumMod val="5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rgbClr val="FFFFFF"/>
                  </a:solidFill>
                  <a:latin typeface="Arial Black"/>
                  <a:ea typeface="Arial Black"/>
                  <a:cs typeface="Arial Black"/>
                  <a:sym typeface="Arial Black"/>
                </a:rPr>
                <a:t>1</a:t>
              </a:r>
              <a:endParaRPr sz="5000" b="1" i="0" u="none" strike="noStrike" cap="none" dirty="0">
                <a:solidFill>
                  <a:srgbClr val="FFFFFF"/>
                </a:solidFill>
                <a:latin typeface="Arial Black"/>
                <a:ea typeface="Arial Black"/>
                <a:cs typeface="Arial Black"/>
                <a:sym typeface="Arial Black"/>
              </a:endParaRPr>
            </a:p>
          </p:txBody>
        </p:sp>
      </p:grpSp>
      <p:sp>
        <p:nvSpPr>
          <p:cNvPr id="2" name="AutoShape 4" descr="Jesus travels with His disciples through the north of Israel. He is telling everybody that God’s Kingdom is coming. His words are full of power and full of grace. He heals the sick and frees people of demonic powers. Many people follow Him. They even come from other provinces and from Jerusalem, the capital of Israel… – Slide 1">
            <a:extLst>
              <a:ext uri="{FF2B5EF4-FFF2-40B4-BE49-F238E27FC236}">
                <a16:creationId xmlns:a16="http://schemas.microsoft.com/office/drawing/2014/main" id="{D9931D93-CBC3-3F0B-F7BE-00CA29932BD7}"/>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sp>
        <p:nvSpPr>
          <p:cNvPr id="3" name="AutoShape 6" descr="Jesus: ‘Blessed are you when you have sadness. You shall find comfort.’ – Slide 3">
            <a:extLst>
              <a:ext uri="{FF2B5EF4-FFF2-40B4-BE49-F238E27FC236}">
                <a16:creationId xmlns:a16="http://schemas.microsoft.com/office/drawing/2014/main" id="{E7918E1E-C613-5BD6-A895-65B478E7ED2C}"/>
              </a:ext>
            </a:extLst>
          </p:cNvPr>
          <p:cNvSpPr>
            <a:spLocks noChangeAspect="1" noChangeArrowheads="1"/>
          </p:cNvSpPr>
          <p:nvPr/>
        </p:nvSpPr>
        <p:spPr bwMode="auto">
          <a:xfrm>
            <a:off x="9144000" y="1685192"/>
            <a:ext cx="3763108" cy="376310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sp>
        <p:nvSpPr>
          <p:cNvPr id="4" name="AutoShape 8" descr="Jesus: ‘Blessed are you when you have sadness. You shall find comfort.’ – Slide 3">
            <a:extLst>
              <a:ext uri="{FF2B5EF4-FFF2-40B4-BE49-F238E27FC236}">
                <a16:creationId xmlns:a16="http://schemas.microsoft.com/office/drawing/2014/main" id="{05B717B0-35CC-2607-E1AA-E584434498AF}"/>
              </a:ext>
            </a:extLst>
          </p:cNvPr>
          <p:cNvSpPr>
            <a:spLocks noChangeAspect="1" noChangeArrowheads="1"/>
          </p:cNvSpPr>
          <p:nvPr/>
        </p:nvSpPr>
        <p:spPr bwMode="auto">
          <a:xfrm>
            <a:off x="9144000" y="51435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pic>
        <p:nvPicPr>
          <p:cNvPr id="6" name="Picture 5">
            <a:extLst>
              <a:ext uri="{FF2B5EF4-FFF2-40B4-BE49-F238E27FC236}">
                <a16:creationId xmlns:a16="http://schemas.microsoft.com/office/drawing/2014/main" id="{DFD5C81B-F59A-D293-82DC-FA996DCE0BC3}"/>
              </a:ext>
            </a:extLst>
          </p:cNvPr>
          <p:cNvPicPr>
            <a:picLocks noChangeAspect="1"/>
          </p:cNvPicPr>
          <p:nvPr/>
        </p:nvPicPr>
        <p:blipFill>
          <a:blip r:embed="rId3"/>
          <a:stretch>
            <a:fillRect/>
          </a:stretch>
        </p:blipFill>
        <p:spPr>
          <a:xfrm>
            <a:off x="8991600" y="1816307"/>
            <a:ext cx="8476811" cy="635760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32"/>
        <p:cNvGrpSpPr/>
        <p:nvPr/>
      </p:nvGrpSpPr>
      <p:grpSpPr>
        <a:xfrm>
          <a:off x="0" y="0"/>
          <a:ext cx="0" cy="0"/>
          <a:chOff x="0" y="0"/>
          <a:chExt cx="0" cy="0"/>
        </a:xfrm>
      </p:grpSpPr>
      <p:sp>
        <p:nvSpPr>
          <p:cNvPr id="133" name="Google Shape;133;p1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34" name="Google Shape;134;p16"/>
          <p:cNvGrpSpPr/>
          <p:nvPr/>
        </p:nvGrpSpPr>
        <p:grpSpPr>
          <a:xfrm>
            <a:off x="10691447" y="1813664"/>
            <a:ext cx="6460506" cy="7093535"/>
            <a:chOff x="11995679" y="787688"/>
            <a:chExt cx="4586571" cy="7093535"/>
          </a:xfrm>
        </p:grpSpPr>
        <p:sp>
          <p:nvSpPr>
            <p:cNvPr id="135" name="Google Shape;135;p16"/>
            <p:cNvSpPr txBox="1"/>
            <p:nvPr/>
          </p:nvSpPr>
          <p:spPr>
            <a:xfrm>
              <a:off x="11995680" y="787688"/>
              <a:ext cx="1246298" cy="769441"/>
            </a:xfrm>
            <a:prstGeom prst="rect">
              <a:avLst/>
            </a:prstGeom>
            <a:solidFill>
              <a:schemeClr val="tx2">
                <a:lumMod val="5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2</a:t>
              </a:r>
              <a:endParaRPr sz="5000" b="1" i="0" u="none" strike="noStrike" cap="none" dirty="0">
                <a:solidFill>
                  <a:srgbClr val="FFFFFF"/>
                </a:solidFill>
                <a:latin typeface="Arial Black"/>
                <a:ea typeface="Arial Black"/>
                <a:cs typeface="Arial Black"/>
                <a:sym typeface="Arial Black"/>
              </a:endParaRPr>
            </a:p>
          </p:txBody>
        </p:sp>
        <p:sp>
          <p:nvSpPr>
            <p:cNvPr id="136" name="Google Shape;136;p16"/>
            <p:cNvSpPr txBox="1"/>
            <p:nvPr/>
          </p:nvSpPr>
          <p:spPr>
            <a:xfrm>
              <a:off x="11995679" y="1971913"/>
              <a:ext cx="4586571" cy="590931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4800" b="1" i="0" dirty="0">
                  <a:solidFill>
                    <a:schemeClr val="bg1"/>
                  </a:solidFill>
                  <a:effectLst/>
                  <a:latin typeface="Arial" panose="020B0604020202020204" pitchFamily="34" charset="0"/>
                  <a:cs typeface="Arial" panose="020B0604020202020204" pitchFamily="34" charset="0"/>
                </a:rPr>
                <a:t>Jesus answered them, "Because those Galileans were killed in that way, do you think it proves that they were worse sinners than all other Galileans?</a:t>
              </a:r>
              <a:endParaRPr lang="en-US" sz="3200" b="1" i="0" u="none" strike="noStrike" cap="none" dirty="0">
                <a:solidFill>
                  <a:schemeClr val="bg1"/>
                </a:solidFill>
                <a:latin typeface="Arial" panose="020B0604020202020204" pitchFamily="34" charset="0"/>
                <a:cs typeface="Arial" panose="020B0604020202020204" pitchFamily="34" charset="0"/>
                <a:sym typeface="Arial"/>
              </a:endParaRPr>
            </a:p>
          </p:txBody>
        </p:sp>
      </p:grpSp>
      <p:pic>
        <p:nvPicPr>
          <p:cNvPr id="3" name="Picture 2">
            <a:extLst>
              <a:ext uri="{FF2B5EF4-FFF2-40B4-BE49-F238E27FC236}">
                <a16:creationId xmlns:a16="http://schemas.microsoft.com/office/drawing/2014/main" id="{50D1C6BE-C3F8-BEBD-ADFC-9410175AF655}"/>
              </a:ext>
            </a:extLst>
          </p:cNvPr>
          <p:cNvPicPr>
            <a:picLocks noChangeAspect="1"/>
          </p:cNvPicPr>
          <p:nvPr/>
        </p:nvPicPr>
        <p:blipFill>
          <a:blip r:embed="rId3"/>
          <a:stretch>
            <a:fillRect/>
          </a:stretch>
        </p:blipFill>
        <p:spPr>
          <a:xfrm>
            <a:off x="905941" y="1997078"/>
            <a:ext cx="8390459" cy="629284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42"/>
        <p:cNvGrpSpPr/>
        <p:nvPr/>
      </p:nvGrpSpPr>
      <p:grpSpPr>
        <a:xfrm>
          <a:off x="0" y="0"/>
          <a:ext cx="0" cy="0"/>
          <a:chOff x="0" y="0"/>
          <a:chExt cx="0" cy="0"/>
        </a:xfrm>
      </p:grpSpPr>
      <p:grpSp>
        <p:nvGrpSpPr>
          <p:cNvPr id="143" name="Google Shape;143;p20"/>
          <p:cNvGrpSpPr/>
          <p:nvPr/>
        </p:nvGrpSpPr>
        <p:grpSpPr>
          <a:xfrm>
            <a:off x="1019907" y="2276664"/>
            <a:ext cx="6365631" cy="4995007"/>
            <a:chOff x="998174" y="90708"/>
            <a:chExt cx="5643571" cy="4995007"/>
          </a:xfrm>
        </p:grpSpPr>
        <p:sp>
          <p:nvSpPr>
            <p:cNvPr id="144" name="Google Shape;144;p20"/>
            <p:cNvSpPr/>
            <p:nvPr/>
          </p:nvSpPr>
          <p:spPr>
            <a:xfrm>
              <a:off x="998174" y="90708"/>
              <a:ext cx="1214400" cy="857400"/>
            </a:xfrm>
            <a:prstGeom prst="rect">
              <a:avLst/>
            </a:prstGeom>
            <a:solidFill>
              <a:schemeClr val="tx2">
                <a:lumMod val="5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chemeClr val="lt1"/>
                  </a:solidFill>
                  <a:latin typeface="Arial Black"/>
                  <a:ea typeface="Arial Black"/>
                  <a:cs typeface="Arial Black"/>
                  <a:sym typeface="Arial Black"/>
                </a:rPr>
                <a:t>3</a:t>
              </a:r>
              <a:endParaRPr sz="5000" b="1" i="0" u="none" strike="noStrike" cap="none" dirty="0">
                <a:solidFill>
                  <a:schemeClr val="lt1"/>
                </a:solidFill>
                <a:latin typeface="Arial Black"/>
                <a:ea typeface="Arial Black"/>
                <a:cs typeface="Arial Black"/>
                <a:sym typeface="Arial Black"/>
              </a:endParaRPr>
            </a:p>
          </p:txBody>
        </p:sp>
        <p:sp>
          <p:nvSpPr>
            <p:cNvPr id="145" name="Google Shape;145;p20"/>
            <p:cNvSpPr txBox="1"/>
            <p:nvPr/>
          </p:nvSpPr>
          <p:spPr>
            <a:xfrm>
              <a:off x="1039106" y="1392396"/>
              <a:ext cx="5602639" cy="3693319"/>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4800" b="1" i="0" dirty="0">
                  <a:solidFill>
                    <a:schemeClr val="bg1"/>
                  </a:solidFill>
                  <a:effectLst/>
                  <a:latin typeface="Arial" panose="020B0604020202020204" pitchFamily="34" charset="0"/>
                  <a:cs typeface="Arial" panose="020B0604020202020204" pitchFamily="34" charset="0"/>
                </a:rPr>
                <a:t>No indeed! And I tell you that if you do not turn from your sins, you will all die as they did.</a:t>
              </a:r>
              <a:endParaRPr lang="en-US" sz="3200" b="1" i="0" u="none" strike="noStrike" cap="none" dirty="0">
                <a:solidFill>
                  <a:schemeClr val="bg1"/>
                </a:solidFill>
                <a:latin typeface="Arial" panose="020B0604020202020204" pitchFamily="34" charset="0"/>
                <a:cs typeface="Arial" panose="020B0604020202020204" pitchFamily="34" charset="0"/>
                <a:sym typeface="Arial"/>
              </a:endParaRPr>
            </a:p>
          </p:txBody>
        </p:sp>
      </p:grpSp>
      <p:pic>
        <p:nvPicPr>
          <p:cNvPr id="3" name="Picture 2">
            <a:extLst>
              <a:ext uri="{FF2B5EF4-FFF2-40B4-BE49-F238E27FC236}">
                <a16:creationId xmlns:a16="http://schemas.microsoft.com/office/drawing/2014/main" id="{B5341C6A-8035-206A-EB44-E15F8BC546B1}"/>
              </a:ext>
            </a:extLst>
          </p:cNvPr>
          <p:cNvPicPr>
            <a:picLocks noChangeAspect="1"/>
          </p:cNvPicPr>
          <p:nvPr/>
        </p:nvPicPr>
        <p:blipFill>
          <a:blip r:embed="rId3"/>
          <a:stretch>
            <a:fillRect/>
          </a:stretch>
        </p:blipFill>
        <p:spPr>
          <a:xfrm>
            <a:off x="8598876" y="1556237"/>
            <a:ext cx="8804034" cy="660302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51"/>
        <p:cNvGrpSpPr/>
        <p:nvPr/>
      </p:nvGrpSpPr>
      <p:grpSpPr>
        <a:xfrm>
          <a:off x="0" y="0"/>
          <a:ext cx="0" cy="0"/>
          <a:chOff x="0" y="0"/>
          <a:chExt cx="0" cy="0"/>
        </a:xfrm>
      </p:grpSpPr>
      <p:grpSp>
        <p:nvGrpSpPr>
          <p:cNvPr id="152" name="Google Shape;152;p9"/>
          <p:cNvGrpSpPr/>
          <p:nvPr/>
        </p:nvGrpSpPr>
        <p:grpSpPr>
          <a:xfrm>
            <a:off x="11068819" y="1629109"/>
            <a:ext cx="5849834" cy="7573353"/>
            <a:chOff x="11737144" y="1731601"/>
            <a:chExt cx="5849834" cy="7573353"/>
          </a:xfrm>
        </p:grpSpPr>
        <p:sp>
          <p:nvSpPr>
            <p:cNvPr id="153" name="Google Shape;153;p9"/>
            <p:cNvSpPr txBox="1"/>
            <p:nvPr/>
          </p:nvSpPr>
          <p:spPr>
            <a:xfrm>
              <a:off x="11737144" y="2533870"/>
              <a:ext cx="5849834" cy="6771084"/>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4400" b="1" i="0" dirty="0">
                  <a:solidFill>
                    <a:schemeClr val="bg1"/>
                  </a:solidFill>
                  <a:effectLst/>
                  <a:latin typeface="Arial" panose="020B0604020202020204" pitchFamily="34" charset="0"/>
                  <a:cs typeface="Arial" panose="020B0604020202020204" pitchFamily="34" charset="0"/>
                </a:rPr>
                <a:t>What about those eighteen people in Siloam who were killed when the tower fell on them? Do you suppose this proves that they were worse than all the other people living in Jerusalem?</a:t>
              </a:r>
              <a:endParaRPr lang="en-US" sz="1600" b="1" i="0" u="none" strike="noStrike" cap="none" dirty="0">
                <a:solidFill>
                  <a:schemeClr val="bg1"/>
                </a:solidFill>
                <a:latin typeface="Arial" panose="020B0604020202020204" pitchFamily="34" charset="0"/>
                <a:cs typeface="Arial" panose="020B0604020202020204" pitchFamily="34" charset="0"/>
                <a:sym typeface="Arial"/>
              </a:endParaRPr>
            </a:p>
          </p:txBody>
        </p:sp>
        <p:sp>
          <p:nvSpPr>
            <p:cNvPr id="154" name="Google Shape;154;p9"/>
            <p:cNvSpPr txBox="1"/>
            <p:nvPr/>
          </p:nvSpPr>
          <p:spPr>
            <a:xfrm>
              <a:off x="11801689" y="1731601"/>
              <a:ext cx="1285800" cy="769441"/>
            </a:xfrm>
            <a:prstGeom prst="rect">
              <a:avLst/>
            </a:prstGeom>
            <a:solidFill>
              <a:schemeClr val="tx2">
                <a:lumMod val="5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rgbClr val="FFFFFF"/>
                  </a:solidFill>
                  <a:latin typeface="Arial Black"/>
                  <a:ea typeface="Arial Black"/>
                  <a:cs typeface="Arial Black"/>
                  <a:sym typeface="Arial Black"/>
                </a:rPr>
                <a:t>4</a:t>
              </a:r>
              <a:endParaRPr sz="5000" b="1" i="0" u="none" strike="noStrike" cap="none" dirty="0">
                <a:solidFill>
                  <a:srgbClr val="FFFFFF"/>
                </a:solidFill>
                <a:latin typeface="Arial Black"/>
                <a:ea typeface="Arial Black"/>
                <a:cs typeface="Arial Black"/>
                <a:sym typeface="Arial Black"/>
              </a:endParaRPr>
            </a:p>
          </p:txBody>
        </p:sp>
      </p:grpSp>
      <p:pic>
        <p:nvPicPr>
          <p:cNvPr id="3" name="Picture 2">
            <a:extLst>
              <a:ext uri="{FF2B5EF4-FFF2-40B4-BE49-F238E27FC236}">
                <a16:creationId xmlns:a16="http://schemas.microsoft.com/office/drawing/2014/main" id="{815D8A94-5D75-47EB-50DE-11577EC51DB7}"/>
              </a:ext>
            </a:extLst>
          </p:cNvPr>
          <p:cNvPicPr>
            <a:picLocks noChangeAspect="1"/>
          </p:cNvPicPr>
          <p:nvPr/>
        </p:nvPicPr>
        <p:blipFill>
          <a:blip r:embed="rId3"/>
          <a:stretch>
            <a:fillRect/>
          </a:stretch>
        </p:blipFill>
        <p:spPr>
          <a:xfrm>
            <a:off x="1193500" y="2009155"/>
            <a:ext cx="8628185" cy="647113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1395</TotalTime>
  <Words>790</Words>
  <Application>Microsoft Office PowerPoint</Application>
  <PresentationFormat>Custom</PresentationFormat>
  <Paragraphs>78</Paragraphs>
  <Slides>21</Slides>
  <Notes>21</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Arial Black</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abc</dc:creator>
  <cp:lastModifiedBy>angellette anne ambion</cp:lastModifiedBy>
  <cp:revision>32</cp:revision>
  <dcterms:created xsi:type="dcterms:W3CDTF">2022-09-22T06:53:28Z</dcterms:created>
  <dcterms:modified xsi:type="dcterms:W3CDTF">2025-03-19T05:20:18Z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1AFF63CF2C584FF9B66BDA84EA213816</vt:lpwstr>
  </property>
  <property fmtid="{D5CDD505-2E9C-101B-9397-08002B2CF9AE}" pid="3" name="KSOProductBuildVer">
    <vt:lpwstr>1033-11.2.0.11306</vt:lpwstr>
  </property>
</Properties>
</file>