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77" r:id="rId13"/>
    <p:sldId id="270" r:id="rId14"/>
    <p:sldId id="271" r:id="rId15"/>
    <p:sldId id="272" r:id="rId16"/>
    <p:sldId id="276" r:id="rId17"/>
    <p:sldId id="273" r:id="rId18"/>
    <p:sldId id="292" r:id="rId19"/>
    <p:sldId id="275" r:id="rId20"/>
  </p:sldIdLst>
  <p:sldSz cx="18288000" cy="10287000"/>
  <p:notesSz cx="6858000" cy="9144000"/>
  <p:embeddedFontLst>
    <p:embeddedFont>
      <p:font typeface="Calibri" panose="020F0502020204030204"/>
      <p:regular r:id="rId24"/>
      <p:bold r:id="rId25"/>
      <p:italic r:id="rId26"/>
      <p:boldItalic r:id="rId27"/>
    </p:embeddedFont>
    <p:embeddedFont>
      <p:font typeface="Arial Black" panose="020B0A04020102020204"/>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467"/>
    <a:srgbClr val="3D56A2"/>
    <a:srgbClr val="A12B29"/>
    <a:srgbClr val="A51717"/>
    <a:srgbClr val="B01400"/>
    <a:srgbClr val="BE1F27"/>
    <a:srgbClr val="E1474E"/>
    <a:srgbClr val="D5232A"/>
    <a:srgbClr val="FF0707"/>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showGuides="1">
      <p:cViewPr varScale="1">
        <p:scale>
          <a:sx n="38" d="100"/>
          <a:sy n="38" d="100"/>
        </p:scale>
        <p:origin x="1260" y="72"/>
      </p:cViewPr>
      <p:guideLst>
        <p:guide orient="horz" pos="2193"/>
        <p:guide pos="2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E1F27">
            <a:alpha val="85000"/>
          </a:srgbClr>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9"/>
          <p:cNvGrpSpPr/>
          <p:nvPr/>
        </p:nvGrpSpPr>
        <p:grpSpPr>
          <a:xfrm>
            <a:off x="1838325" y="7323455"/>
            <a:ext cx="14610080" cy="2620010"/>
            <a:chOff x="11801686" y="1731601"/>
            <a:chExt cx="47335707" cy="2620010"/>
          </a:xfrm>
        </p:grpSpPr>
        <p:sp>
          <p:nvSpPr>
            <p:cNvPr id="153" name="Google Shape;153;p9"/>
            <p:cNvSpPr txBox="1"/>
            <p:nvPr/>
          </p:nvSpPr>
          <p:spPr>
            <a:xfrm>
              <a:off x="11801689" y="2874601"/>
              <a:ext cx="47335704" cy="14770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If you forgive people's sins, they are forgiven; if you do not forgive them, they are not forgiven.”</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6" y="1731601"/>
              <a:ext cx="3980524"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p:cNvPicPr/>
          <p:nvPr/>
        </p:nvPicPr>
        <p:blipFill>
          <a:blip r:embed="rId1"/>
          <a:stretch>
            <a:fillRect/>
          </a:stretch>
        </p:blipFill>
        <p:spPr>
          <a:xfrm>
            <a:off x="3105150" y="768985"/>
            <a:ext cx="12123420" cy="62877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56A2">
            <a:alpha val="85000"/>
          </a:srgbClr>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1"/>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74420" y="926465"/>
            <a:ext cx="8862060" cy="140462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b="0" u="none" strike="noStrike" cap="none" dirty="0">
                <a:solidFill>
                  <a:schemeClr val="lt1"/>
                </a:solidFill>
                <a:latin typeface="Arial Black" panose="020B0A04020102020204"/>
                <a:ea typeface="Arial" panose="020B0604020202020204"/>
                <a:cs typeface="Arial" panose="020B0604020202020204"/>
                <a:sym typeface="Arial Black" panose="020B0A04020102020204"/>
              </a:rPr>
              <a:t>My Pentecost Headband</a:t>
            </a:r>
            <a:endParaRPr sz="1400" b="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panose="020F0502020204030204"/>
              <a:buNone/>
            </a:pPr>
            <a:endParaRPr sz="44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3" name="Google Shape;223;g307aedaa60f_0_23"/>
          <p:cNvSpPr txBox="1"/>
          <p:nvPr/>
        </p:nvSpPr>
        <p:spPr>
          <a:xfrm>
            <a:off x="1073081" y="2864921"/>
            <a:ext cx="7377174"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panose="020B0604020202020204"/>
              <a:buNone/>
            </a:pP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Red, orange, and yellow paper (or just color white paper)</a:t>
            </a: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Scissors</a:t>
            </a: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Glue stick or tape</a:t>
            </a: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Stapler (optional)</a:t>
            </a: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000000"/>
              </a:buClr>
              <a:buSzPts val="3600"/>
              <a:buFont typeface="Arial" panose="020B0604020202020204" pitchFamily="34" charset="0"/>
              <a:buChar char="•"/>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Crayons or markers</a:t>
            </a:r>
            <a:endPar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4" name="Picture 3"/>
          <p:cNvPicPr/>
          <p:nvPr/>
        </p:nvPicPr>
        <p:blipFill>
          <a:blip r:embed="rId1"/>
          <a:stretch>
            <a:fillRect/>
          </a:stretch>
        </p:blipFill>
        <p:spPr>
          <a:xfrm>
            <a:off x="9219565" y="2865120"/>
            <a:ext cx="8030210" cy="6247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219"/>
        <p:cNvGrpSpPr/>
        <p:nvPr/>
      </p:nvGrpSpPr>
      <p:grpSpPr>
        <a:xfrm>
          <a:off x="0" y="0"/>
          <a:ext cx="0" cy="0"/>
          <a:chOff x="0" y="0"/>
          <a:chExt cx="0" cy="0"/>
        </a:xfrm>
      </p:grpSpPr>
      <p:sp>
        <p:nvSpPr>
          <p:cNvPr id="235" name="Rectangle 234"/>
          <p:cNvSpPr>
            <a:spLocks noGrp="1" noRot="1" noChangeAspect="1" noMove="1" noResize="1" noEditPoints="1" noAdjustHandles="1" noChangeArrowheads="1" noChangeShapeType="1" noTextEdit="1"/>
          </p:cNvSpPr>
          <p:nvPr/>
        </p:nvSpPr>
        <p:spPr>
          <a:xfrm>
            <a:off x="-1" y="0"/>
            <a:ext cx="18283427" cy="1028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a:spLocks noGrp="1" noRot="1" noChangeAspect="1" noMove="1" noResize="1" noEditPoints="1" noAdjustHandles="1" noChangeArrowheads="1" noChangeShapeType="1" noTextEdit="1"/>
          </p:cNvSpPr>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p:cNvSpPr txBox="1"/>
          <p:nvPr/>
        </p:nvSpPr>
        <p:spPr>
          <a:xfrm>
            <a:off x="9774555" y="824230"/>
            <a:ext cx="7755890" cy="8638540"/>
          </a:xfrm>
          <a:prstGeom prst="rect">
            <a:avLst/>
          </a:prstGeom>
        </p:spPr>
        <p:txBody>
          <a:bodyPr spcFirstLastPara="1" vert="horz" lIns="91440" tIns="45720" rIns="91440" bIns="45720" rtlCol="0" anchorCtr="0">
            <a:noAutofit/>
          </a:bodyPr>
          <a:lstStyle/>
          <a:p>
            <a:pPr marR="0" lvl="0" algn="l">
              <a:lnSpc>
                <a:spcPct val="90000"/>
              </a:lnSpc>
              <a:spcBef>
                <a:spcPts val="0"/>
              </a:spcBef>
              <a:spcAft>
                <a:spcPts val="600"/>
              </a:spcAft>
              <a:buClr>
                <a:srgbClr val="000000"/>
              </a:buClr>
              <a:buSzPts val="3600"/>
            </a:pPr>
            <a:r>
              <a:rPr lang="en-US" sz="3200" b="1" kern="1200" dirty="0">
                <a:solidFill>
                  <a:schemeClr val="tx1"/>
                </a:solidFill>
                <a:latin typeface="+mn-lt"/>
                <a:ea typeface="+mn-ea"/>
                <a:cs typeface="+mn-cs"/>
              </a:rPr>
              <a:t>Instructions:</a:t>
            </a:r>
            <a:br>
              <a:rPr lang="en-US" sz="3200" b="1" kern="1200" dirty="0">
                <a:solidFill>
                  <a:schemeClr val="tx1"/>
                </a:solidFill>
                <a:latin typeface="+mn-lt"/>
                <a:ea typeface="+mn-ea"/>
                <a:cs typeface="+mn-cs"/>
              </a:rPr>
            </a:br>
            <a:br>
              <a:rPr lang="en-US" sz="3200" b="1" kern="1200" dirty="0">
                <a:solidFill>
                  <a:schemeClr val="tx1"/>
                </a:solidFill>
                <a:latin typeface="+mn-lt"/>
                <a:ea typeface="+mn-ea"/>
                <a:cs typeface="+mn-cs"/>
              </a:rPr>
            </a:br>
            <a:r>
              <a:rPr lang="en-US" sz="3200" b="1" kern="1200" dirty="0">
                <a:solidFill>
                  <a:schemeClr val="tx1"/>
                </a:solidFill>
                <a:latin typeface="Arial" panose="020B0604020202020204" pitchFamily="34" charset="0"/>
                <a:ea typeface="+mn-ea"/>
                <a:cs typeface="Arial" panose="020B0604020202020204" pitchFamily="34" charset="0"/>
              </a:rPr>
              <a:t>1. </a:t>
            </a:r>
            <a:r>
              <a:rPr lang="en-US" altLang="en-US" sz="3200" b="1" kern="1200" dirty="0">
                <a:solidFill>
                  <a:schemeClr val="tx1"/>
                </a:solidFill>
                <a:latin typeface="Arial" panose="020B0604020202020204" pitchFamily="34" charset="0"/>
                <a:ea typeface="+mn-ea"/>
                <a:cs typeface="Arial" panose="020B0604020202020204" pitchFamily="34" charset="0"/>
              </a:rPr>
              <a:t>Cut a strip of paper (red or any color) about as wide as three fingers. Wrap it around your head to make sure it fits. Tape or staple the ends to make a circle headband.</a:t>
            </a:r>
            <a:endParaRPr lang="en-US" alt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alt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200" b="1" kern="1200" dirty="0">
                <a:solidFill>
                  <a:schemeClr val="tx1"/>
                </a:solidFill>
                <a:latin typeface="Arial" panose="020B0604020202020204" pitchFamily="34" charset="0"/>
                <a:ea typeface="+mn-ea"/>
                <a:cs typeface="Arial" panose="020B0604020202020204" pitchFamily="34" charset="0"/>
              </a:rPr>
              <a:t>2. Draw a simple flame shape on yellow paper. Then draw a smaller one on orange, and a tiny one on red. Cut them out and glue them on top of each other (red on top of orange, orange on yellow) to make one flame.</a:t>
            </a:r>
            <a:endParaRPr lang="en-US" alt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alt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200" b="1" kern="1200" dirty="0">
                <a:solidFill>
                  <a:schemeClr val="tx1"/>
                </a:solidFill>
                <a:latin typeface="Arial" panose="020B0604020202020204" pitchFamily="34" charset="0"/>
                <a:ea typeface="+mn-ea"/>
                <a:cs typeface="Arial" panose="020B0604020202020204" pitchFamily="34" charset="0"/>
              </a:rPr>
              <a:t>3. Glue or tape the flame to the front of the headband so it sticks up like it’s “on fire.”</a:t>
            </a:r>
            <a:endParaRPr lang="en-US" alt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sz="3200" b="1" kern="1200" dirty="0">
              <a:solidFill>
                <a:schemeClr val="tx1"/>
              </a:solidFill>
              <a:latin typeface="Arial" panose="020B0604020202020204" pitchFamily="34" charset="0"/>
              <a:ea typeface="+mn-ea"/>
              <a:cs typeface="Arial" panose="020B0604020202020204" pitchFamily="34" charset="0"/>
            </a:endParaRPr>
          </a:p>
        </p:txBody>
      </p:sp>
      <p:pic>
        <p:nvPicPr>
          <p:cNvPr id="4" name="Picture 3"/>
          <p:cNvPicPr/>
          <p:nvPr/>
        </p:nvPicPr>
        <p:blipFill>
          <a:blip r:embed="rId1"/>
          <a:stretch>
            <a:fillRect/>
          </a:stretch>
        </p:blipFill>
        <p:spPr>
          <a:xfrm>
            <a:off x="875665" y="1648460"/>
            <a:ext cx="8030210" cy="69888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56A2">
            <a:alpha val="85000"/>
          </a:srgbClr>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1C24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altLang="en-US" sz="3200" b="1" dirty="0">
                  <a:solidFill>
                    <a:schemeClr val="bg1"/>
                  </a:solidFill>
                </a:rPr>
                <a:t>Dear God,</a:t>
              </a:r>
              <a:endParaRPr lang="en-US" altLang="en-US" sz="3200" b="1" dirty="0">
                <a:solidFill>
                  <a:schemeClr val="bg1"/>
                </a:solidFill>
              </a:endParaRPr>
            </a:p>
            <a:p>
              <a:endParaRPr lang="en-US" altLang="en-US" sz="3200" b="1" dirty="0">
                <a:solidFill>
                  <a:schemeClr val="bg1"/>
                </a:solidFill>
              </a:endParaRPr>
            </a:p>
            <a:p>
              <a:r>
                <a:rPr lang="en-US" altLang="en-US" sz="3200" b="1" dirty="0">
                  <a:solidFill>
                    <a:schemeClr val="bg1"/>
                  </a:solidFill>
                </a:rPr>
                <a:t>Thank You for coming to Your friends after You rose from the dead. You said, “Peace be with you,” and gave them the Holy Spirit. Please give me Your peace when I feel scared or alone.</a:t>
              </a:r>
              <a:endParaRPr lang="en-US" altLang="en-US" sz="3200" b="1" dirty="0">
                <a:solidFill>
                  <a:schemeClr val="bg1"/>
                </a:solidFill>
              </a:endParaRPr>
            </a:p>
            <a:p>
              <a:r>
                <a:rPr lang="en-US" altLang="en-US" sz="3200" b="1" dirty="0">
                  <a:solidFill>
                    <a:schemeClr val="bg1"/>
                  </a:solidFill>
                </a:rPr>
                <a:t>Help me to share Your love and peace with others. Fill my heart with Your Holy Spirit so I can follow You every day.</a:t>
              </a:r>
              <a:endParaRPr lang="en-US" altLang="en-US" sz="3200" b="1" dirty="0">
                <a:solidFill>
                  <a:schemeClr val="bg1"/>
                </a:solidFill>
              </a:endParaRPr>
            </a:p>
            <a:p>
              <a:endParaRPr lang="en-US" altLang="en-US" sz="3200" b="1" dirty="0">
                <a:solidFill>
                  <a:schemeClr val="bg1"/>
                </a:solidFill>
              </a:endParaRPr>
            </a:p>
            <a:p>
              <a:r>
                <a:rPr lang="en-US" altLang="en-US" sz="3200" b="1" dirty="0">
                  <a:solidFill>
                    <a:schemeClr val="bg1"/>
                  </a:solidFill>
                </a:rPr>
                <a:t>In Jesus' name, we pray.</a:t>
              </a:r>
              <a:endParaRPr lang="en-US" altLang="en-US" sz="3200" b="1" dirty="0">
                <a:solidFill>
                  <a:schemeClr val="bg1"/>
                </a:solidFill>
              </a:endParaRPr>
            </a:p>
            <a:p>
              <a:endParaRPr lang="en-US" altLang="en-US" sz="3200" b="1" dirty="0">
                <a:solidFill>
                  <a:schemeClr val="bg1"/>
                </a:solidFill>
              </a:endParaRPr>
            </a:p>
            <a:p>
              <a:r>
                <a:rPr lang="en-US" altLang="en-US" sz="3200" b="1" dirty="0">
                  <a:solidFill>
                    <a:schemeClr val="bg1"/>
                  </a:solidFill>
                </a:rPr>
                <a:t>Amen.</a:t>
              </a:r>
              <a:endParaRPr lang="en-US" altLang="en-US" sz="3200" b="1" dirty="0">
                <a:solidFill>
                  <a:schemeClr val="bg1"/>
                </a:solidFill>
              </a:endParaRPr>
            </a:p>
          </p:txBody>
        </p:sp>
        <p:pic>
          <p:nvPicPr>
            <p:cNvPr id="232" name="Google Shape;232;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9020" y="7673492"/>
              <a:ext cx="11870055" cy="122169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i="0" u="none" strike="noStrike" cap="none" dirty="0">
                  <a:solidFill>
                    <a:srgbClr val="FFFFFF"/>
                  </a:solidFill>
                  <a:latin typeface="Arial" panose="020B0604020202020204"/>
                  <a:ea typeface="Arial" panose="020B0604020202020204"/>
                  <a:cs typeface="Arial" panose="020B0604020202020204"/>
                  <a:sym typeface="Arial" panose="020B0604020202020204"/>
                </a:rPr>
                <a:t>Solemnity of Pentecost – June 08, 2025</a:t>
              </a:r>
              <a:endParaRPr lang="en-US" sz="40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0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000" b="0"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9020" y="7673492"/>
              <a:ext cx="11870055" cy="122169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i="0" u="none" strike="noStrike" cap="none" dirty="0">
                  <a:solidFill>
                    <a:srgbClr val="FFFFFF"/>
                  </a:solidFill>
                  <a:latin typeface="Arial" panose="020B0604020202020204"/>
                  <a:ea typeface="Arial" panose="020B0604020202020204"/>
                  <a:cs typeface="Arial" panose="020B0604020202020204"/>
                  <a:sym typeface="Arial" panose="020B0604020202020204"/>
                </a:rPr>
                <a:t>Solemnity of Pentecost – June 08, 2025</a:t>
              </a:r>
              <a:endParaRPr lang="en-US" sz="40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0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000" b="0"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alpha val="85000"/>
          </a:schemeClr>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528093"/>
            <a:ext cx="17145000" cy="9230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endParaRPr lang="en-US" sz="2700" b="1" dirty="0"/>
          </a:p>
          <a:p>
            <a:pPr marL="0" marR="0" lvl="0" indent="0" algn="just" rtl="0">
              <a:lnSpc>
                <a:spcPct val="100000"/>
              </a:lnSpc>
              <a:spcBef>
                <a:spcPts val="0"/>
              </a:spcBef>
              <a:spcAft>
                <a:spcPts val="0"/>
              </a:spcAft>
              <a:buNone/>
            </a:pPr>
            <a:r>
              <a:rPr lang="en-US" altLang="en-US" sz="2700" dirty="0"/>
              <a:t>After Jesus died on the cross and rose from the dead, His friends—the disciples—were hiding in a room. They were scared and had locked the doors. Suddenly, Jesus appeared right in the room with them! He said, “Peace be with you,” to comfort them and show He was truly alive. Then He showed them the wounds in His hands and side so they would believe it was really Him. The disciples were so happy to see Jesus! He said again, “Peace be with you,” and told them He was sending them out to share God's love, just like the Father had sent Him. Then Jesus breathed on them and said, “Receive the Holy Spirit.”</a:t>
            </a:r>
            <a:endParaRPr lang="en-US" altLang="en-US" sz="2700" dirty="0"/>
          </a:p>
          <a:p>
            <a:pPr marL="0" marR="0" lvl="0" indent="0" algn="just" rtl="0">
              <a:lnSpc>
                <a:spcPct val="100000"/>
              </a:lnSpc>
              <a:spcBef>
                <a:spcPts val="0"/>
              </a:spcBef>
              <a:spcAft>
                <a:spcPts val="0"/>
              </a:spcAft>
              <a:buNone/>
            </a:pPr>
            <a:endParaRPr lang="en-US" altLang="en-US" sz="2700" dirty="0"/>
          </a:p>
          <a:p>
            <a:pPr marL="0" marR="0" lvl="0" indent="0" algn="just" rtl="0">
              <a:lnSpc>
                <a:spcPct val="100000"/>
              </a:lnSpc>
              <a:spcBef>
                <a:spcPts val="0"/>
              </a:spcBef>
              <a:spcAft>
                <a:spcPts val="0"/>
              </a:spcAft>
              <a:buNone/>
            </a:pPr>
            <a:r>
              <a:rPr lang="en-US" sz="2700" b="1" dirty="0"/>
              <a:t>Message:  </a:t>
            </a:r>
            <a:endParaRPr lang="en-US" sz="2700" b="1" dirty="0"/>
          </a:p>
          <a:p>
            <a:r>
              <a:rPr lang="en-US" altLang="en-US" sz="2700" dirty="0"/>
              <a:t>The message of John 20:19–23 is about peace, faith, and the power of the Holy Spirit. When Jesus appeared to His disciples after rising from the dead, they were afraid and hiding, but He came to them with love, not anger or judgment. He greeted them with peace, showing that His resurrection brought comfort and hope, not fear. By showing His wounds, He proved He was truly alive, and their sadness turned to joy. Jesus then sent them out to continue His mission, just as God had sent Him. He gave them the Holy Spirit to guide and strengthen them, and to give them the power to forgive and bring healing to others.</a:t>
            </a:r>
            <a:endParaRPr lang="en-US" altLang="en-US" sz="2700" dirty="0"/>
          </a:p>
          <a:p>
            <a:endParaRPr lang="en-US" altLang="en-US" sz="2700" b="1" dirty="0"/>
          </a:p>
          <a:p>
            <a:pPr algn="just"/>
            <a:r>
              <a:rPr lang="en-US" sz="2700" b="1" dirty="0"/>
              <a:t>Lesson:  </a:t>
            </a:r>
            <a:endParaRPr lang="en-US" sz="2700" b="1" dirty="0"/>
          </a:p>
          <a:p>
            <a:pPr marL="0" marR="0" lvl="0" indent="0" algn="just" rtl="0">
              <a:lnSpc>
                <a:spcPct val="100000"/>
              </a:lnSpc>
              <a:spcBef>
                <a:spcPts val="0"/>
              </a:spcBef>
              <a:spcAft>
                <a:spcPts val="0"/>
              </a:spcAft>
              <a:buNone/>
            </a:pPr>
            <a:r>
              <a:rPr lang="en-US" altLang="en-US" sz="2700" dirty="0"/>
              <a:t>John 20:19–23 teaches us that Jesus brings peace even when we are afraid. He came to the disciples when they were scared and gave them comfort and joy. He also showed that He is truly alive and wants us to believe in Him. Jesus then sent His followers to share His message and gave them the Holy Spirit to help them. This passage reminds us that Jesus brings peace in our fear, joy in our doubt, and strength through the Holy Spirit to share His love with the world.</a:t>
            </a:r>
            <a:endParaRPr lang="en-US" altLang="en-US" sz="27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6600" b="1" dirty="0">
                <a:solidFill>
                  <a:schemeClr val="bg1"/>
                </a:solidFill>
              </a:rPr>
              <a:t>Jesus Appears to His Disciples</a:t>
            </a:r>
            <a:endParaRPr sz="54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20:19-23</a:t>
            </a:r>
            <a:endParaRPr lang="en-US" altLang="en-US" sz="50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p:nvPr/>
        </p:nvPicPr>
        <p:blipFill>
          <a:blip r:embed="rId1"/>
          <a:stretch>
            <a:fillRect/>
          </a:stretch>
        </p:blipFill>
        <p:spPr>
          <a:xfrm>
            <a:off x="1885950" y="-635"/>
            <a:ext cx="14516100" cy="80206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13"/>
          <p:cNvGrpSpPr/>
          <p:nvPr/>
        </p:nvGrpSpPr>
        <p:grpSpPr>
          <a:xfrm>
            <a:off x="1066800" y="665480"/>
            <a:ext cx="6858635" cy="9237205"/>
            <a:chOff x="1357258" y="1500162"/>
            <a:chExt cx="5937653" cy="9433581"/>
          </a:xfrm>
        </p:grpSpPr>
        <p:sp>
          <p:nvSpPr>
            <p:cNvPr id="125" name="Google Shape;125;p13"/>
            <p:cNvSpPr txBox="1"/>
            <p:nvPr/>
          </p:nvSpPr>
          <p:spPr>
            <a:xfrm>
              <a:off x="1357258" y="2635542"/>
              <a:ext cx="5937653" cy="8298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It was late that Sunday evening, and the disciples were gathered together behind locked doors, because they were afraid of the Jewish authorities. Then Jesus came and stood among them. “Peace be with you,” he said.</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26" name="Google Shape;126;p13"/>
            <p:cNvSpPr txBox="1"/>
            <p:nvPr/>
          </p:nvSpPr>
          <p:spPr>
            <a:xfrm>
              <a:off x="1357258" y="1500162"/>
              <a:ext cx="1193083" cy="785333"/>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6" name="Picture 5"/>
          <p:cNvPicPr/>
          <p:nvPr/>
        </p:nvPicPr>
        <p:blipFill>
          <a:blip r:embed="rId1"/>
          <a:stretch>
            <a:fillRect/>
          </a:stretch>
        </p:blipFill>
        <p:spPr>
          <a:xfrm>
            <a:off x="8648700" y="1586865"/>
            <a:ext cx="8686800" cy="7086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314554"/>
            <a:ext cx="6460506" cy="5615890"/>
            <a:chOff x="11995679" y="787688"/>
            <a:chExt cx="4586571" cy="5615890"/>
          </a:xfrm>
        </p:grpSpPr>
        <p:sp>
          <p:nvSpPr>
            <p:cNvPr id="5" name="Google Shape;135;p16"/>
            <p:cNvSpPr txBox="1"/>
            <p:nvPr/>
          </p:nvSpPr>
          <p:spPr>
            <a:xfrm>
              <a:off x="11995679" y="787688"/>
              <a:ext cx="963836" cy="768985"/>
            </a:xfrm>
            <a:prstGeom prst="rect">
              <a:avLst/>
            </a:prstGeom>
            <a:solidFill>
              <a:schemeClr val="tx2">
                <a:lumMod val="50000"/>
              </a:schemeClr>
            </a:solid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6" name="Google Shape;136;p16"/>
            <p:cNvSpPr txBox="1"/>
            <p:nvPr/>
          </p:nvSpPr>
          <p:spPr>
            <a:xfrm>
              <a:off x="11995679" y="1971913"/>
              <a:ext cx="4586571" cy="4431665"/>
            </a:xfrm>
            <a:prstGeom prst="rect">
              <a:avLst/>
            </a:prstGeom>
            <a:noFill/>
            <a:ln>
              <a:noFill/>
            </a:ln>
          </p:spPr>
          <p:txBody>
            <a:bodyPr spcFirstLastPara="1" wrap="square" lIns="0" tIns="0" rIns="0" bIns="0" anchor="t" anchorCtr="0">
              <a:spAutoFit/>
            </a:bodyPr>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After saying this, he showed them his hands and his side. The disciples were filled with joy at seeing the Lord.</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grpSp>
      <p:pic>
        <p:nvPicPr>
          <p:cNvPr id="3" name="Picture 2"/>
          <p:cNvPicPr/>
          <p:nvPr/>
        </p:nvPicPr>
        <p:blipFill>
          <a:blip r:embed="rId1"/>
          <a:stretch>
            <a:fillRect/>
          </a:stretch>
        </p:blipFill>
        <p:spPr>
          <a:xfrm>
            <a:off x="914400" y="1314450"/>
            <a:ext cx="9105900" cy="7658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20"/>
          <p:cNvGrpSpPr/>
          <p:nvPr/>
        </p:nvGrpSpPr>
        <p:grpSpPr>
          <a:xfrm>
            <a:off x="1019907" y="1125409"/>
            <a:ext cx="5726430" cy="4994910"/>
            <a:chOff x="998174" y="90708"/>
            <a:chExt cx="5076875" cy="4994910"/>
          </a:xfrm>
        </p:grpSpPr>
        <p:sp>
          <p:nvSpPr>
            <p:cNvPr id="14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21</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035778"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Jesus said to them again, “Peace be with you. As the Father sent me, so I send you.”</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grpSp>
      <p:pic>
        <p:nvPicPr>
          <p:cNvPr id="3" name="Picture 2"/>
          <p:cNvPicPr/>
          <p:nvPr/>
        </p:nvPicPr>
        <p:blipFill>
          <a:blip r:embed="rId1"/>
          <a:stretch>
            <a:fillRect/>
          </a:stretch>
        </p:blipFill>
        <p:spPr>
          <a:xfrm>
            <a:off x="7924800" y="1125220"/>
            <a:ext cx="9448800" cy="80384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9"/>
          <p:cNvGrpSpPr/>
          <p:nvPr/>
        </p:nvGrpSpPr>
        <p:grpSpPr>
          <a:xfrm>
            <a:off x="11209789" y="1295099"/>
            <a:ext cx="6000750" cy="4144010"/>
            <a:chOff x="11737144" y="1731601"/>
            <a:chExt cx="6000750" cy="4144010"/>
          </a:xfrm>
        </p:grpSpPr>
        <p:sp>
          <p:nvSpPr>
            <p:cNvPr id="153" name="Google Shape;153;p9"/>
            <p:cNvSpPr txBox="1"/>
            <p:nvPr/>
          </p:nvSpPr>
          <p:spPr>
            <a:xfrm>
              <a:off x="11737144" y="2920956"/>
              <a:ext cx="6000750" cy="29546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he breathed on them and said, “Receive the Holy Spirit. </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p:cNvPicPr/>
          <p:nvPr/>
        </p:nvPicPr>
        <p:blipFill>
          <a:blip r:embed="rId1"/>
          <a:stretch>
            <a:fillRect/>
          </a:stretch>
        </p:blipFill>
        <p:spPr>
          <a:xfrm>
            <a:off x="1066800" y="1295400"/>
            <a:ext cx="9410065" cy="769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3648</Words>
  <Application>WPS Slides</Application>
  <PresentationFormat>Custom</PresentationFormat>
  <Paragraphs>81</Paragraphs>
  <Slides>17</Slides>
  <Notes>21</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Arial</vt:lpstr>
      <vt:lpstr>Calibri</vt:lpstr>
      <vt:lpstr>Arial Black</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Sophiea Ferrolino</cp:lastModifiedBy>
  <cp:revision>35</cp:revision>
  <dcterms:created xsi:type="dcterms:W3CDTF">2022-09-22T06:53:00Z</dcterms:created>
  <dcterms:modified xsi:type="dcterms:W3CDTF">2025-05-30T16:00:55Z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59D627A3BA5C4D23B3507F4DA7025E0B_13</vt:lpwstr>
  </property>
  <property fmtid="{D5CDD505-2E9C-101B-9397-08002B2CF9AE}" pid="3" name="KSOProductBuildVer">
    <vt:lpwstr>1033-12.2.0.20796</vt:lpwstr>
  </property>
</Properties>
</file>