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2"/>
  </p:notesMasterIdLst>
  <p:sldIdLst>
    <p:sldId id="256" r:id="rId2"/>
    <p:sldId id="257" r:id="rId3"/>
    <p:sldId id="292" r:id="rId4"/>
    <p:sldId id="259" r:id="rId5"/>
    <p:sldId id="260" r:id="rId6"/>
    <p:sldId id="261" r:id="rId7"/>
    <p:sldId id="262" r:id="rId8"/>
    <p:sldId id="263" r:id="rId9"/>
    <p:sldId id="264" r:id="rId10"/>
    <p:sldId id="289" r:id="rId11"/>
    <p:sldId id="290" r:id="rId12"/>
    <p:sldId id="291" r:id="rId13"/>
    <p:sldId id="294" r:id="rId14"/>
    <p:sldId id="270" r:id="rId15"/>
    <p:sldId id="271" r:id="rId16"/>
    <p:sldId id="287" r:id="rId17"/>
    <p:sldId id="288" r:id="rId18"/>
    <p:sldId id="274" r:id="rId19"/>
    <p:sldId id="295" r:id="rId20"/>
    <p:sldId id="275" r:id="rId21"/>
  </p:sldIdLst>
  <p:sldSz cx="18288000" cy="10287000"/>
  <p:notesSz cx="6858000" cy="9144000"/>
  <p:embeddedFontLst>
    <p:embeddedFont>
      <p:font typeface="Arial Black" panose="020B0A04020102020204" pitchFamily="34" charset="0"/>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93"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500"/>
    <a:srgbClr val="1F911F"/>
    <a:srgbClr val="1B5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80125" autoAdjust="0"/>
  </p:normalViewPr>
  <p:slideViewPr>
    <p:cSldViewPr snapToGrid="0" showGuides="1">
      <p:cViewPr varScale="1">
        <p:scale>
          <a:sx n="38" d="100"/>
          <a:sy n="38" d="100"/>
        </p:scale>
        <p:origin x="1260" y="72"/>
      </p:cViewPr>
      <p:guideLst>
        <p:guide orient="horz" pos="2193"/>
        <p:guide pos="285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extLst>
      <p:ext uri="{BB962C8B-B14F-4D97-AF65-F5344CB8AC3E}">
        <p14:creationId xmlns:p14="http://schemas.microsoft.com/office/powerpoint/2010/main" val="379537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118274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5ECF77DB-AFFF-5215-59AA-8C31A515E0AF}"/>
            </a:ext>
          </a:extLst>
        </p:cNvPr>
        <p:cNvGrpSpPr/>
        <p:nvPr/>
      </p:nvGrpSpPr>
      <p:grpSpPr>
        <a:xfrm>
          <a:off x="0" y="0"/>
          <a:ext cx="0" cy="0"/>
          <a:chOff x="0" y="0"/>
          <a:chExt cx="0" cy="0"/>
        </a:xfrm>
      </p:grpSpPr>
      <p:sp>
        <p:nvSpPr>
          <p:cNvPr id="139" name="Google Shape;139;p20:notes">
            <a:extLst>
              <a:ext uri="{FF2B5EF4-FFF2-40B4-BE49-F238E27FC236}">
                <a16:creationId xmlns:a16="http://schemas.microsoft.com/office/drawing/2014/main" id="{E16CF607-24FD-6774-373F-73A2F4E2B76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a:extLst>
              <a:ext uri="{FF2B5EF4-FFF2-40B4-BE49-F238E27FC236}">
                <a16:creationId xmlns:a16="http://schemas.microsoft.com/office/drawing/2014/main" id="{A64D9C9E-D02B-8E3E-60DB-9BC06FC8D4E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a:extLst>
              <a:ext uri="{FF2B5EF4-FFF2-40B4-BE49-F238E27FC236}">
                <a16:creationId xmlns:a16="http://schemas.microsoft.com/office/drawing/2014/main" id="{F8C9C1DD-D524-2B47-95F5-26C206EE828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353453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0" name="Google Shape;2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280ccaaf60_2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280ccaaf60_2_2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280ccaaf60_2_29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149042c220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2149042c220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149042c220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280ccaaf60_2_3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2280ccaaf60_2_3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g2280ccaaf60_2_3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79AF1C1D-1A75-6F60-6231-B806A4736DF7}"/>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9B98BF8F-9406-3E5F-AA55-E6D29463C8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a:extLst>
              <a:ext uri="{FF2B5EF4-FFF2-40B4-BE49-F238E27FC236}">
                <a16:creationId xmlns:a16="http://schemas.microsoft.com/office/drawing/2014/main" id="{DA56BB86-3DA9-CFAF-C53F-BCE5B7EBD53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a:extLst>
              <a:ext uri="{FF2B5EF4-FFF2-40B4-BE49-F238E27FC236}">
                <a16:creationId xmlns:a16="http://schemas.microsoft.com/office/drawing/2014/main" id="{E1E2805E-BEDB-46B8-C19F-DBDD4101A00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19</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117031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2" name="Google Shape;1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709930" y="2276632"/>
            <a:ext cx="6678930" cy="5733733"/>
            <a:chOff x="998174" y="90708"/>
            <a:chExt cx="5921332" cy="5733733"/>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5</a:t>
              </a: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0</a:t>
              </a:r>
            </a:p>
          </p:txBody>
        </p:sp>
        <p:sp>
          <p:nvSpPr>
            <p:cNvPr id="145" name="Google Shape;145;p20"/>
            <p:cNvSpPr txBox="1"/>
            <p:nvPr/>
          </p:nvSpPr>
          <p:spPr>
            <a:xfrm>
              <a:off x="1039271" y="1392458"/>
              <a:ext cx="5880235" cy="4431983"/>
            </a:xfrm>
            <a:prstGeom prst="rect">
              <a:avLst/>
            </a:prstGeom>
            <a:noFill/>
            <a:ln>
              <a:noFill/>
            </a:ln>
          </p:spPr>
          <p:txBody>
            <a:bodyPr spcFirstLastPara="1" wrap="square" lIns="0" tIns="0" rIns="0" bIns="0" anchor="t" anchorCtr="0">
              <a:spAutoFit/>
            </a:bodyPr>
            <a:lstStyle/>
            <a:p>
              <a:r>
                <a:rPr lang="en-US" sz="4800" b="0" i="0" dirty="0">
                  <a:solidFill>
                    <a:schemeClr val="bg1"/>
                  </a:solidFill>
                  <a:effectLst/>
                  <a:latin typeface="Arial Black" panose="020B0A04020102020204" pitchFamily="34" charset="0"/>
                </a:rPr>
                <a:t>Then he led them out of the city as far as Bethany, where he raised his hands and blessed them.</a:t>
              </a:r>
              <a:endParaRPr lang="en-US" altLang="en-US" sz="4000" b="1" dirty="0">
                <a:solidFill>
                  <a:schemeClr val="bg1"/>
                </a:solidFill>
                <a:latin typeface="Arial Black" panose="020B0A04020102020204" pitchFamily="34" charset="0"/>
              </a:endParaRPr>
            </a:p>
          </p:txBody>
        </p:sp>
      </p:grpSp>
      <p:pic>
        <p:nvPicPr>
          <p:cNvPr id="3" name="Picture 2">
            <a:extLst>
              <a:ext uri="{FF2B5EF4-FFF2-40B4-BE49-F238E27FC236}">
                <a16:creationId xmlns:a16="http://schemas.microsoft.com/office/drawing/2014/main" id="{FDE8F196-C52E-5053-3BAE-CBFE2FDA48D7}"/>
              </a:ext>
            </a:extLst>
          </p:cNvPr>
          <p:cNvPicPr>
            <a:picLocks noChangeAspect="1"/>
          </p:cNvPicPr>
          <p:nvPr/>
        </p:nvPicPr>
        <p:blipFill>
          <a:blip r:embed="rId3"/>
          <a:stretch>
            <a:fillRect/>
          </a:stretch>
        </p:blipFill>
        <p:spPr>
          <a:xfrm>
            <a:off x="8229600" y="1537255"/>
            <a:ext cx="9616652" cy="721248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129373" y="3138407"/>
            <a:ext cx="6678930" cy="4010184"/>
            <a:chOff x="998174" y="90708"/>
            <a:chExt cx="5921332" cy="4010184"/>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5</a:t>
              </a:r>
              <a:r>
                <a:rPr lang="en-PH" sz="5000" b="1" dirty="0">
                  <a:solidFill>
                    <a:schemeClr val="lt1"/>
                  </a:solidFill>
                  <a:latin typeface="Arial Black" panose="020B0A04020102020204"/>
                  <a:ea typeface="Arial Black" panose="020B0A04020102020204"/>
                  <a:cs typeface="Arial Black" panose="020B0A04020102020204"/>
                  <a:sym typeface="Arial Black" panose="020B0A04020102020204"/>
                </a:rPr>
                <a:t>1</a:t>
              </a:r>
              <a:endPar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p:cNvSpPr txBox="1"/>
            <p:nvPr/>
          </p:nvSpPr>
          <p:spPr>
            <a:xfrm>
              <a:off x="1039271" y="1392458"/>
              <a:ext cx="5880235" cy="2708434"/>
            </a:xfrm>
            <a:prstGeom prst="rect">
              <a:avLst/>
            </a:prstGeom>
            <a:noFill/>
            <a:ln>
              <a:noFill/>
            </a:ln>
          </p:spPr>
          <p:txBody>
            <a:bodyPr spcFirstLastPara="1" wrap="square" lIns="0" tIns="0" rIns="0" bIns="0" anchor="t" anchorCtr="0">
              <a:spAutoFit/>
            </a:bodyPr>
            <a:lstStyle/>
            <a:p>
              <a:r>
                <a:rPr lang="en-US" sz="4400" b="0" i="0" dirty="0">
                  <a:solidFill>
                    <a:schemeClr val="bg1"/>
                  </a:solidFill>
                  <a:effectLst/>
                  <a:latin typeface="Arial Black" panose="020B0A04020102020204" pitchFamily="34" charset="0"/>
                </a:rPr>
                <a:t>As he was blessing them, he departed from them and was taken up into heaven.</a:t>
              </a:r>
              <a:endParaRPr lang="en-US" altLang="en-US" sz="2800" b="1" dirty="0">
                <a:solidFill>
                  <a:schemeClr val="bg1"/>
                </a:solidFill>
                <a:latin typeface="Arial Black" panose="020B0A04020102020204" pitchFamily="34" charset="0"/>
              </a:endParaRPr>
            </a:p>
          </p:txBody>
        </p:sp>
      </p:grpSp>
      <p:pic>
        <p:nvPicPr>
          <p:cNvPr id="2" name="Picture 1">
            <a:extLst>
              <a:ext uri="{FF2B5EF4-FFF2-40B4-BE49-F238E27FC236}">
                <a16:creationId xmlns:a16="http://schemas.microsoft.com/office/drawing/2014/main" id="{7722C5A7-AFF6-6522-7BE2-F50ED8766DCB}"/>
              </a:ext>
            </a:extLst>
          </p:cNvPr>
          <p:cNvPicPr>
            <a:picLocks noChangeAspect="1"/>
          </p:cNvPicPr>
          <p:nvPr/>
        </p:nvPicPr>
        <p:blipFill>
          <a:blip r:embed="rId3"/>
          <a:stretch>
            <a:fillRect/>
          </a:stretch>
        </p:blipFill>
        <p:spPr>
          <a:xfrm>
            <a:off x="8422298" y="1650920"/>
            <a:ext cx="9313545" cy="6985159"/>
          </a:xfrm>
          <a:prstGeom prst="rect">
            <a:avLst/>
          </a:prstGeom>
        </p:spPr>
      </p:pic>
    </p:spTree>
    <p:extLst>
      <p:ext uri="{BB962C8B-B14F-4D97-AF65-F5344CB8AC3E}">
        <p14:creationId xmlns:p14="http://schemas.microsoft.com/office/powerpoint/2010/main" val="2598796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1228227" y="2415132"/>
            <a:ext cx="6678930" cy="5456734"/>
            <a:chOff x="998174" y="90708"/>
            <a:chExt cx="5921332" cy="5456734"/>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5</a:t>
              </a:r>
              <a:r>
                <a:rPr lang="en-PH" sz="5000" b="1" dirty="0">
                  <a:solidFill>
                    <a:schemeClr val="lt1"/>
                  </a:solidFill>
                  <a:latin typeface="Arial Black" panose="020B0A04020102020204"/>
                  <a:ea typeface="Arial Black" panose="020B0A04020102020204"/>
                  <a:cs typeface="Arial Black" panose="020B0A04020102020204"/>
                  <a:sym typeface="Arial Black" panose="020B0A04020102020204"/>
                </a:rPr>
                <a:t>2</a:t>
              </a:r>
            </a:p>
          </p:txBody>
        </p:sp>
        <p:sp>
          <p:nvSpPr>
            <p:cNvPr id="145" name="Google Shape;145;p20"/>
            <p:cNvSpPr txBox="1"/>
            <p:nvPr/>
          </p:nvSpPr>
          <p:spPr>
            <a:xfrm>
              <a:off x="1039271" y="1392458"/>
              <a:ext cx="5880235" cy="4154984"/>
            </a:xfrm>
            <a:prstGeom prst="rect">
              <a:avLst/>
            </a:prstGeom>
            <a:noFill/>
            <a:ln>
              <a:noFill/>
            </a:ln>
          </p:spPr>
          <p:txBody>
            <a:bodyPr spcFirstLastPara="1" wrap="square" lIns="0" tIns="0" rIns="0" bIns="0" anchor="t" anchorCtr="0">
              <a:spAutoFit/>
            </a:bodyPr>
            <a:lstStyle/>
            <a:p>
              <a:r>
                <a:rPr lang="en-US" sz="5400" b="0" i="0" dirty="0">
                  <a:solidFill>
                    <a:schemeClr val="bg1"/>
                  </a:solidFill>
                  <a:effectLst/>
                  <a:latin typeface="Arial Black" panose="020B0A04020102020204" pitchFamily="34" charset="0"/>
                </a:rPr>
                <a:t>They worshiped him and went back into Jerusalem, filled with great joy,</a:t>
              </a:r>
              <a:endParaRPr lang="en-US" altLang="en-US" sz="2800" b="1" dirty="0">
                <a:solidFill>
                  <a:schemeClr val="bg1"/>
                </a:solidFill>
                <a:latin typeface="Arial Black" panose="020B0A04020102020204" pitchFamily="34" charset="0"/>
              </a:endParaRPr>
            </a:p>
          </p:txBody>
        </p:sp>
      </p:grpSp>
      <p:pic>
        <p:nvPicPr>
          <p:cNvPr id="2" name="Picture 1">
            <a:extLst>
              <a:ext uri="{FF2B5EF4-FFF2-40B4-BE49-F238E27FC236}">
                <a16:creationId xmlns:a16="http://schemas.microsoft.com/office/drawing/2014/main" id="{6329A975-6F85-0B1F-2A4C-112875210287}"/>
              </a:ext>
            </a:extLst>
          </p:cNvPr>
          <p:cNvPicPr>
            <a:picLocks noChangeAspect="1"/>
          </p:cNvPicPr>
          <p:nvPr/>
        </p:nvPicPr>
        <p:blipFill>
          <a:blip r:embed="rId3"/>
          <a:stretch>
            <a:fillRect/>
          </a:stretch>
        </p:blipFill>
        <p:spPr>
          <a:xfrm>
            <a:off x="8255000" y="1580842"/>
            <a:ext cx="9500420" cy="7125315"/>
          </a:xfrm>
          <a:prstGeom prst="rect">
            <a:avLst/>
          </a:prstGeom>
        </p:spPr>
      </p:pic>
    </p:spTree>
    <p:extLst>
      <p:ext uri="{BB962C8B-B14F-4D97-AF65-F5344CB8AC3E}">
        <p14:creationId xmlns:p14="http://schemas.microsoft.com/office/powerpoint/2010/main" val="92142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a:extLst>
            <a:ext uri="{FF2B5EF4-FFF2-40B4-BE49-F238E27FC236}">
              <a16:creationId xmlns:a16="http://schemas.microsoft.com/office/drawing/2014/main" id="{9C542290-B7FB-B94B-41D9-6EF71F67D75B}"/>
            </a:ext>
          </a:extLst>
        </p:cNvPr>
        <p:cNvGrpSpPr/>
        <p:nvPr/>
      </p:nvGrpSpPr>
      <p:grpSpPr>
        <a:xfrm>
          <a:off x="0" y="0"/>
          <a:ext cx="0" cy="0"/>
          <a:chOff x="0" y="0"/>
          <a:chExt cx="0" cy="0"/>
        </a:xfrm>
      </p:grpSpPr>
      <p:grpSp>
        <p:nvGrpSpPr>
          <p:cNvPr id="143" name="Google Shape;143;p20">
            <a:extLst>
              <a:ext uri="{FF2B5EF4-FFF2-40B4-BE49-F238E27FC236}">
                <a16:creationId xmlns:a16="http://schemas.microsoft.com/office/drawing/2014/main" id="{5FEF0724-5A92-825B-0545-656403741EA9}"/>
              </a:ext>
            </a:extLst>
          </p:cNvPr>
          <p:cNvGrpSpPr/>
          <p:nvPr/>
        </p:nvGrpSpPr>
        <p:grpSpPr>
          <a:xfrm>
            <a:off x="11060773" y="3138408"/>
            <a:ext cx="6678930" cy="3333075"/>
            <a:chOff x="998174" y="90708"/>
            <a:chExt cx="5921332" cy="3333075"/>
          </a:xfrm>
        </p:grpSpPr>
        <p:sp>
          <p:nvSpPr>
            <p:cNvPr id="144" name="Google Shape;144;p20">
              <a:extLst>
                <a:ext uri="{FF2B5EF4-FFF2-40B4-BE49-F238E27FC236}">
                  <a16:creationId xmlns:a16="http://schemas.microsoft.com/office/drawing/2014/main" id="{0A003278-4CE7-536A-3520-8EF8500EB6DF}"/>
                </a:ext>
              </a:extLst>
            </p:cNvPr>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5</a:t>
              </a:r>
              <a:r>
                <a:rPr lang="en-PH" sz="5000" b="1" dirty="0">
                  <a:solidFill>
                    <a:schemeClr val="lt1"/>
                  </a:solidFill>
                  <a:latin typeface="Arial Black" panose="020B0A04020102020204"/>
                  <a:ea typeface="Arial Black" panose="020B0A04020102020204"/>
                  <a:cs typeface="Arial Black" panose="020B0A04020102020204"/>
                  <a:sym typeface="Arial Black" panose="020B0A04020102020204"/>
                </a:rPr>
                <a:t>3</a:t>
              </a:r>
              <a:endPar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5" name="Google Shape;145;p20">
              <a:extLst>
                <a:ext uri="{FF2B5EF4-FFF2-40B4-BE49-F238E27FC236}">
                  <a16:creationId xmlns:a16="http://schemas.microsoft.com/office/drawing/2014/main" id="{C310E158-33F7-646C-26E7-E93960915E90}"/>
                </a:ext>
              </a:extLst>
            </p:cNvPr>
            <p:cNvSpPr txBox="1"/>
            <p:nvPr/>
          </p:nvSpPr>
          <p:spPr>
            <a:xfrm>
              <a:off x="1039271" y="1392458"/>
              <a:ext cx="5880235" cy="2031325"/>
            </a:xfrm>
            <a:prstGeom prst="rect">
              <a:avLst/>
            </a:prstGeom>
            <a:noFill/>
            <a:ln>
              <a:noFill/>
            </a:ln>
          </p:spPr>
          <p:txBody>
            <a:bodyPr spcFirstLastPara="1" wrap="square" lIns="0" tIns="0" rIns="0" bIns="0" anchor="t" anchorCtr="0">
              <a:spAutoFit/>
            </a:bodyPr>
            <a:lstStyle/>
            <a:p>
              <a:r>
                <a:rPr lang="en-US" sz="4400" b="0" i="0" dirty="0">
                  <a:solidFill>
                    <a:schemeClr val="bg1"/>
                  </a:solidFill>
                  <a:effectLst/>
                  <a:latin typeface="Arial Black" panose="020B0A04020102020204" pitchFamily="34" charset="0"/>
                </a:rPr>
                <a:t>and spent all their time in the Temple giving thanks to God.</a:t>
              </a:r>
              <a:endParaRPr lang="en-US" altLang="en-US" sz="2800" b="1" dirty="0">
                <a:solidFill>
                  <a:schemeClr val="bg1"/>
                </a:solidFill>
                <a:latin typeface="Arial Black" panose="020B0A04020102020204" pitchFamily="34" charset="0"/>
              </a:endParaRPr>
            </a:p>
          </p:txBody>
        </p:sp>
      </p:grpSp>
      <p:pic>
        <p:nvPicPr>
          <p:cNvPr id="3" name="Picture 2">
            <a:extLst>
              <a:ext uri="{FF2B5EF4-FFF2-40B4-BE49-F238E27FC236}">
                <a16:creationId xmlns:a16="http://schemas.microsoft.com/office/drawing/2014/main" id="{63A2ADD2-AF1C-44A4-80CC-45CD477D57DC}"/>
              </a:ext>
            </a:extLst>
          </p:cNvPr>
          <p:cNvPicPr>
            <a:picLocks noChangeAspect="1"/>
          </p:cNvPicPr>
          <p:nvPr/>
        </p:nvPicPr>
        <p:blipFill>
          <a:blip r:embed="rId3"/>
          <a:stretch>
            <a:fillRect/>
          </a:stretch>
        </p:blipFill>
        <p:spPr>
          <a:xfrm>
            <a:off x="548297" y="1282700"/>
            <a:ext cx="10295467" cy="7721600"/>
          </a:xfrm>
          <a:prstGeom prst="rect">
            <a:avLst/>
          </a:prstGeom>
        </p:spPr>
      </p:pic>
    </p:spTree>
    <p:extLst>
      <p:ext uri="{BB962C8B-B14F-4D97-AF65-F5344CB8AC3E}">
        <p14:creationId xmlns:p14="http://schemas.microsoft.com/office/powerpoint/2010/main" val="455928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04"/>
        <p:cNvGrpSpPr/>
        <p:nvPr/>
      </p:nvGrpSpPr>
      <p:grpSpPr>
        <a:xfrm>
          <a:off x="0" y="0"/>
          <a:ext cx="0" cy="0"/>
          <a:chOff x="0" y="0"/>
          <a:chExt cx="0" cy="0"/>
        </a:xfrm>
      </p:grpSpPr>
      <p:sp>
        <p:nvSpPr>
          <p:cNvPr id="205" name="Google Shape;205;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1"/>
        <p:cNvGrpSpPr/>
        <p:nvPr/>
      </p:nvGrpSpPr>
      <p:grpSpPr>
        <a:xfrm>
          <a:off x="0" y="0"/>
          <a:ext cx="0" cy="0"/>
          <a:chOff x="0" y="0"/>
          <a:chExt cx="0" cy="0"/>
        </a:xfrm>
      </p:grpSpPr>
      <p:grpSp>
        <p:nvGrpSpPr>
          <p:cNvPr id="212" name="Google Shape;212;p18"/>
          <p:cNvGrpSpPr/>
          <p:nvPr/>
        </p:nvGrpSpPr>
        <p:grpSpPr>
          <a:xfrm>
            <a:off x="1952004" y="1768719"/>
            <a:ext cx="14383992" cy="6749561"/>
            <a:chOff x="2800612" y="3235568"/>
            <a:chExt cx="13353788" cy="5413131"/>
          </a:xfrm>
        </p:grpSpPr>
        <p:pic>
          <p:nvPicPr>
            <p:cNvPr id="213" name="Google Shape;213;p18"/>
            <p:cNvPicPr preferRelativeResize="0"/>
            <p:nvPr/>
          </p:nvPicPr>
          <p:blipFill rotWithShape="1">
            <a:blip r:embed="rId3"/>
            <a:srcRect t="22784"/>
            <a:stretch>
              <a:fillRect/>
            </a:stretch>
          </p:blipFill>
          <p:spPr>
            <a:xfrm>
              <a:off x="9144000" y="3235568"/>
              <a:ext cx="7010400" cy="5413131"/>
            </a:xfrm>
            <a:prstGeom prst="rect">
              <a:avLst/>
            </a:prstGeom>
            <a:noFill/>
            <a:ln>
              <a:noFill/>
            </a:ln>
          </p:spPr>
        </p:pic>
        <p:sp>
          <p:nvSpPr>
            <p:cNvPr id="214" name="Google Shape;214;p18"/>
            <p:cNvSpPr txBox="1"/>
            <p:nvPr/>
          </p:nvSpPr>
          <p:spPr>
            <a:xfrm>
              <a:off x="2800612" y="4483321"/>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dirty="0">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p:nvPr/>
        </p:nvSpPr>
        <p:spPr>
          <a:xfrm>
            <a:off x="1363184" y="1623143"/>
            <a:ext cx="5597050" cy="1955800"/>
          </a:xfrm>
          <a:prstGeom prst="rect">
            <a:avLst/>
          </a:prstGeom>
          <a:solidFill>
            <a:schemeClr val="dk2"/>
          </a:solidFill>
          <a:ln>
            <a:noFill/>
          </a:ln>
        </p:spPr>
        <p:txBody>
          <a:bodyPr spcFirstLastPara="1" wrap="square" lIns="91450" tIns="45700" rIns="91450" bIns="45700" anchor="t" anchorCtr="0">
            <a:noAutofit/>
          </a:bodyPr>
          <a:lstStyle/>
          <a:p>
            <a:r>
              <a:rPr lang="en-GB" sz="4000" dirty="0">
                <a:solidFill>
                  <a:schemeClr val="lt1"/>
                </a:solidFill>
                <a:latin typeface="Arial Black" panose="020B0A04020102020204"/>
                <a:ea typeface="Arial Black" panose="020B0A04020102020204"/>
                <a:cs typeface="Arial Black" panose="020B0A04020102020204"/>
                <a:sym typeface="Arial Black" panose="020B0A04020102020204"/>
              </a:rPr>
              <a:t>Activity:  </a:t>
            </a:r>
          </a:p>
          <a:p>
            <a:r>
              <a:rPr lang="en-PH" altLang="en-GB" sz="4000" dirty="0">
                <a:solidFill>
                  <a:schemeClr val="lt1"/>
                </a:solidFill>
                <a:latin typeface="Arial Black" panose="020B0A04020102020204"/>
                <a:ea typeface="Arial Black" panose="020B0A04020102020204"/>
                <a:cs typeface="Arial Black" panose="020B0A04020102020204"/>
                <a:sym typeface="Arial Black" panose="020B0A04020102020204"/>
              </a:rPr>
              <a:t>“Jesus Ascends” Poster</a:t>
            </a:r>
          </a:p>
        </p:txBody>
      </p:sp>
      <p:sp>
        <p:nvSpPr>
          <p:cNvPr id="268" name="Google Shape;268;p43"/>
          <p:cNvSpPr txBox="1"/>
          <p:nvPr/>
        </p:nvSpPr>
        <p:spPr>
          <a:xfrm>
            <a:off x="1500134" y="4081693"/>
            <a:ext cx="67689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69" name="Google Shape;269;p43"/>
          <p:cNvSpPr txBox="1"/>
          <p:nvPr/>
        </p:nvSpPr>
        <p:spPr>
          <a:xfrm>
            <a:off x="1363184" y="3865506"/>
            <a:ext cx="7042800" cy="5170646"/>
          </a:xfrm>
          <a:prstGeom prst="rect">
            <a:avLst/>
          </a:prstGeom>
          <a:noFill/>
          <a:ln>
            <a:noFill/>
          </a:ln>
        </p:spPr>
        <p:txBody>
          <a:bodyPr spcFirstLastPara="1" wrap="square" lIns="0" tIns="0" rIns="0" bIns="0" anchor="t" anchorCtr="0">
            <a:spAutoFit/>
          </a:bodyPr>
          <a:lstStyle/>
          <a:p>
            <a:pPr>
              <a:lnSpc>
                <a:spcPct val="150000"/>
              </a:lnSpc>
              <a:buClr>
                <a:schemeClr val="dk1"/>
              </a:buClr>
              <a:buSzPts val="2200"/>
            </a:pPr>
            <a:r>
              <a:rPr lang="en-US" sz="3200" dirty="0">
                <a:solidFill>
                  <a:schemeClr val="dk1"/>
                </a:solidFill>
                <a:latin typeface="Arial Black" panose="020B0A04020102020204"/>
                <a:ea typeface="Arial Black" panose="020B0A04020102020204"/>
                <a:cs typeface="Arial Black" panose="020B0A04020102020204"/>
                <a:sym typeface="Arial Black" panose="020B0A04020102020204"/>
              </a:rPr>
              <a:t>• Construction paper or card stock</a:t>
            </a:r>
          </a:p>
          <a:p>
            <a:pPr>
              <a:lnSpc>
                <a:spcPct val="150000"/>
              </a:lnSpc>
              <a:buClr>
                <a:schemeClr val="dk1"/>
              </a:buClr>
              <a:buSzPts val="2200"/>
            </a:pPr>
            <a:r>
              <a:rPr lang="en-US" sz="3200" dirty="0">
                <a:solidFill>
                  <a:schemeClr val="dk1"/>
                </a:solidFill>
                <a:latin typeface="Arial Black" panose="020B0A04020102020204"/>
                <a:ea typeface="Arial Black" panose="020B0A04020102020204"/>
                <a:cs typeface="Arial Black" panose="020B0A04020102020204"/>
                <a:sym typeface="Arial Black" panose="020B0A04020102020204"/>
              </a:rPr>
              <a:t>• Markers, stickers, or other decorating materials</a:t>
            </a:r>
          </a:p>
          <a:p>
            <a:pPr>
              <a:lnSpc>
                <a:spcPct val="150000"/>
              </a:lnSpc>
              <a:buClr>
                <a:schemeClr val="dk1"/>
              </a:buClr>
              <a:buSzPts val="2200"/>
            </a:pPr>
            <a:r>
              <a:rPr lang="en-US" sz="3200" dirty="0">
                <a:solidFill>
                  <a:schemeClr val="dk1"/>
                </a:solidFill>
                <a:latin typeface="Arial Black" panose="020B0A04020102020204"/>
                <a:ea typeface="Arial Black" panose="020B0A04020102020204"/>
                <a:cs typeface="Arial Black" panose="020B0A04020102020204"/>
                <a:sym typeface="Arial Black" panose="020B0A04020102020204"/>
              </a:rPr>
              <a:t>• Cotton balls</a:t>
            </a:r>
          </a:p>
          <a:p>
            <a:pPr>
              <a:lnSpc>
                <a:spcPct val="150000"/>
              </a:lnSpc>
              <a:buClr>
                <a:schemeClr val="dk1"/>
              </a:buClr>
              <a:buSzPts val="2200"/>
            </a:pPr>
            <a:r>
              <a:rPr lang="en-US" sz="3200" dirty="0">
                <a:solidFill>
                  <a:schemeClr val="dk1"/>
                </a:solidFill>
                <a:latin typeface="Arial Black" panose="020B0A04020102020204"/>
                <a:ea typeface="Arial Black" panose="020B0A04020102020204"/>
                <a:cs typeface="Arial Black" panose="020B0A04020102020204"/>
                <a:sym typeface="Arial Black" panose="020B0A04020102020204"/>
              </a:rPr>
              <a:t>• Glue</a:t>
            </a:r>
          </a:p>
          <a:p>
            <a:pPr>
              <a:lnSpc>
                <a:spcPct val="150000"/>
              </a:lnSpc>
              <a:buClr>
                <a:schemeClr val="dk1"/>
              </a:buClr>
              <a:buSzPts val="2200"/>
            </a:pPr>
            <a:r>
              <a:rPr lang="en-US" sz="3200" dirty="0">
                <a:solidFill>
                  <a:schemeClr val="dk1"/>
                </a:solidFill>
                <a:latin typeface="Arial Black" panose="020B0A04020102020204"/>
                <a:ea typeface="Arial Black" panose="020B0A04020102020204"/>
                <a:cs typeface="Arial Black" panose="020B0A04020102020204"/>
                <a:sym typeface="Arial Black" panose="020B0A04020102020204"/>
              </a:rPr>
              <a:t>• Scissors</a:t>
            </a:r>
            <a:endParaRPr sz="32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3" name="Picture 2">
            <a:extLst>
              <a:ext uri="{FF2B5EF4-FFF2-40B4-BE49-F238E27FC236}">
                <a16:creationId xmlns:a16="http://schemas.microsoft.com/office/drawing/2014/main" id="{CF69FBBB-3D9D-C51F-E398-DC1251DE0937}"/>
              </a:ext>
            </a:extLst>
          </p:cNvPr>
          <p:cNvPicPr>
            <a:picLocks noChangeAspect="1"/>
          </p:cNvPicPr>
          <p:nvPr/>
        </p:nvPicPr>
        <p:blipFill>
          <a:blip r:embed="rId3"/>
          <a:stretch>
            <a:fillRect/>
          </a:stretch>
        </p:blipFill>
        <p:spPr>
          <a:xfrm>
            <a:off x="10678186" y="552123"/>
            <a:ext cx="5597050" cy="4097840"/>
          </a:xfrm>
          <a:prstGeom prst="rect">
            <a:avLst/>
          </a:prstGeom>
        </p:spPr>
      </p:pic>
      <p:pic>
        <p:nvPicPr>
          <p:cNvPr id="5" name="Picture 4">
            <a:extLst>
              <a:ext uri="{FF2B5EF4-FFF2-40B4-BE49-F238E27FC236}">
                <a16:creationId xmlns:a16="http://schemas.microsoft.com/office/drawing/2014/main" id="{EC015C1B-02B8-427B-D9BA-99E6F5085398}"/>
              </a:ext>
            </a:extLst>
          </p:cNvPr>
          <p:cNvPicPr>
            <a:picLocks noChangeAspect="1"/>
          </p:cNvPicPr>
          <p:nvPr/>
        </p:nvPicPr>
        <p:blipFill>
          <a:blip r:embed="rId4"/>
          <a:stretch>
            <a:fillRect/>
          </a:stretch>
        </p:blipFill>
        <p:spPr>
          <a:xfrm>
            <a:off x="10678186" y="4649963"/>
            <a:ext cx="5597050" cy="54359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p:nvPr/>
        </p:nvSpPr>
        <p:spPr>
          <a:xfrm>
            <a:off x="812050" y="920085"/>
            <a:ext cx="4219200" cy="769200"/>
          </a:xfrm>
          <a:prstGeom prst="rect">
            <a:avLst/>
          </a:prstGeom>
          <a:solidFill>
            <a:schemeClr val="dk2"/>
          </a:solidFill>
          <a:ln>
            <a:noFill/>
          </a:ln>
        </p:spPr>
        <p:txBody>
          <a:bodyPr spcFirstLastPara="1" wrap="square" lIns="91450" tIns="45700" rIns="91450" bIns="45700" anchor="t" anchorCtr="0">
            <a:noAutofit/>
          </a:bodyPr>
          <a:lstStyle/>
          <a:p>
            <a:r>
              <a:rPr lang="en-GB" sz="4000" dirty="0">
                <a:solidFill>
                  <a:schemeClr val="lt1"/>
                </a:solidFill>
                <a:latin typeface="Arial Black" panose="020B0A04020102020204"/>
                <a:ea typeface="Arial Black" panose="020B0A04020102020204"/>
                <a:cs typeface="Arial Black" panose="020B0A04020102020204"/>
                <a:sym typeface="Arial Black" panose="020B0A04020102020204"/>
              </a:rPr>
              <a:t>Instructions:</a:t>
            </a:r>
            <a:endParaRPr dirty="0">
              <a:solidFill>
                <a:schemeClr val="lt1"/>
              </a:solidFill>
            </a:endParaRPr>
          </a:p>
        </p:txBody>
      </p:sp>
      <p:sp>
        <p:nvSpPr>
          <p:cNvPr id="277" name="Google Shape;277;p44"/>
          <p:cNvSpPr txBox="1"/>
          <p:nvPr/>
        </p:nvSpPr>
        <p:spPr>
          <a:xfrm>
            <a:off x="1500134" y="4081693"/>
            <a:ext cx="6769200" cy="769401"/>
          </a:xfrm>
          <a:prstGeom prst="rect">
            <a:avLst/>
          </a:prstGeom>
          <a:noFill/>
          <a:ln>
            <a:noFill/>
          </a:ln>
        </p:spPr>
        <p:txBody>
          <a:bodyPr spcFirstLastPara="1" wrap="square" lIns="91450" tIns="45700" rIns="91450" bIns="45700" anchor="t" anchorCtr="0">
            <a:spAutoFit/>
          </a:bodyPr>
          <a:lstStyle/>
          <a:p>
            <a:pPr marL="457200" indent="-177800">
              <a:buClr>
                <a:schemeClr val="lt1"/>
              </a:buClr>
              <a:buSzPts val="2200"/>
            </a:pPr>
            <a:endParaRPr sz="4400" b="1">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78" name="Google Shape;278;p44"/>
          <p:cNvSpPr txBox="1"/>
          <p:nvPr/>
        </p:nvSpPr>
        <p:spPr>
          <a:xfrm>
            <a:off x="812050" y="2052554"/>
            <a:ext cx="6458400" cy="7848302"/>
          </a:xfrm>
          <a:prstGeom prst="rect">
            <a:avLst/>
          </a:prstGeom>
          <a:noFill/>
          <a:ln>
            <a:noFill/>
          </a:ln>
        </p:spPr>
        <p:txBody>
          <a:bodyPr spcFirstLastPara="1" wrap="square" lIns="0" tIns="0" rIns="0" bIns="0" anchor="t" anchorCtr="0">
            <a:spAutoFit/>
          </a:bodyPr>
          <a:lstStyle/>
          <a:p>
            <a:pPr marL="88900">
              <a:buClr>
                <a:schemeClr val="dk1"/>
              </a:buClr>
              <a:buSzPts val="1500"/>
            </a:pPr>
            <a:r>
              <a:rPr lang="en-US" sz="3000" dirty="0">
                <a:solidFill>
                  <a:schemeClr val="dk1"/>
                </a:solidFill>
                <a:latin typeface="Arial Black" panose="020B0A04020102020204"/>
                <a:ea typeface="Arial Black" panose="020B0A04020102020204"/>
                <a:cs typeface="Arial Black" panose="020B0A04020102020204"/>
                <a:sym typeface="Arial Black" panose="020B0A04020102020204"/>
              </a:rPr>
              <a:t>1. Decorate the paper with a sky scene, adding a hill and stick figure “disciples” or “angels,” as desired. Add verses or captions</a:t>
            </a:r>
          </a:p>
          <a:p>
            <a:pPr marL="88900">
              <a:buClr>
                <a:schemeClr val="dk1"/>
              </a:buClr>
              <a:buSzPts val="1500"/>
            </a:pPr>
            <a:r>
              <a:rPr lang="en-US" sz="3000" dirty="0">
                <a:solidFill>
                  <a:schemeClr val="dk1"/>
                </a:solidFill>
                <a:latin typeface="Arial Black" panose="020B0A04020102020204"/>
                <a:ea typeface="Arial Black" panose="020B0A04020102020204"/>
                <a:cs typeface="Arial Black" panose="020B0A04020102020204"/>
                <a:sym typeface="Arial Black" panose="020B0A04020102020204"/>
              </a:rPr>
              <a:t>2. Cut a vertical line down the center of the paper, leaving about 1-2 inches on each side.</a:t>
            </a:r>
          </a:p>
          <a:p>
            <a:pPr marL="88900">
              <a:buClr>
                <a:schemeClr val="dk1"/>
              </a:buClr>
              <a:buSzPts val="1500"/>
            </a:pPr>
            <a:r>
              <a:rPr lang="en-US" sz="3000" dirty="0">
                <a:solidFill>
                  <a:schemeClr val="dk1"/>
                </a:solidFill>
                <a:latin typeface="Arial Black" panose="020B0A04020102020204"/>
                <a:ea typeface="Arial Black" panose="020B0A04020102020204"/>
                <a:cs typeface="Arial Black" panose="020B0A04020102020204"/>
                <a:sym typeface="Arial Black" panose="020B0A04020102020204"/>
              </a:rPr>
              <a:t>3. Glue cotton balls for clouds at the top of the paper.</a:t>
            </a:r>
          </a:p>
          <a:p>
            <a:pPr marL="88900">
              <a:buClr>
                <a:schemeClr val="dk1"/>
              </a:buClr>
              <a:buSzPts val="1500"/>
            </a:pPr>
            <a:r>
              <a:rPr lang="en-US" sz="3000" dirty="0">
                <a:solidFill>
                  <a:schemeClr val="dk1"/>
                </a:solidFill>
                <a:latin typeface="Arial Black" panose="020B0A04020102020204"/>
                <a:ea typeface="Arial Black" panose="020B0A04020102020204"/>
                <a:cs typeface="Arial Black" panose="020B0A04020102020204"/>
                <a:sym typeface="Arial Black" panose="020B0A04020102020204"/>
              </a:rPr>
              <a:t>4. Color and cut a small paper picture of Jesus. Attach to a stick for ease of movement.</a:t>
            </a:r>
          </a:p>
          <a:p>
            <a:pPr marL="88900">
              <a:buClr>
                <a:schemeClr val="dk1"/>
              </a:buClr>
              <a:buSzPts val="1500"/>
            </a:pPr>
            <a:r>
              <a:rPr lang="en-US" sz="3000" dirty="0">
                <a:solidFill>
                  <a:schemeClr val="dk1"/>
                </a:solidFill>
                <a:latin typeface="Arial Black" panose="020B0A04020102020204"/>
                <a:ea typeface="Arial Black" panose="020B0A04020102020204"/>
                <a:cs typeface="Arial Black" panose="020B0A04020102020204"/>
                <a:sym typeface="Arial Black" panose="020B0A04020102020204"/>
              </a:rPr>
              <a:t>5. Carefully poke “Jesus” through the paper slit and lift up and down while you teach</a:t>
            </a:r>
          </a:p>
          <a:p>
            <a:pPr marL="88900">
              <a:buClr>
                <a:schemeClr val="dk1"/>
              </a:buClr>
              <a:buSzPts val="1500"/>
            </a:pPr>
            <a:r>
              <a:rPr lang="en-US" sz="3000" dirty="0">
                <a:solidFill>
                  <a:schemeClr val="dk1"/>
                </a:solidFill>
                <a:latin typeface="Arial Black" panose="020B0A04020102020204"/>
                <a:ea typeface="Arial Black" panose="020B0A04020102020204"/>
                <a:cs typeface="Arial Black" panose="020B0A04020102020204"/>
                <a:sym typeface="Arial Black" panose="020B0A04020102020204"/>
              </a:rPr>
              <a:t>the story elements</a:t>
            </a:r>
            <a:endParaRPr lang="en-PH" altLang="en-GB" sz="3000" dirty="0">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a:extLst>
              <a:ext uri="{FF2B5EF4-FFF2-40B4-BE49-F238E27FC236}">
                <a16:creationId xmlns:a16="http://schemas.microsoft.com/office/drawing/2014/main" id="{DB5BC008-F2C0-03C9-9B34-A57A6B50FC41}"/>
              </a:ext>
            </a:extLst>
          </p:cNvPr>
          <p:cNvPicPr>
            <a:picLocks noChangeAspect="1"/>
          </p:cNvPicPr>
          <p:nvPr/>
        </p:nvPicPr>
        <p:blipFill>
          <a:blip r:embed="rId3"/>
          <a:stretch>
            <a:fillRect/>
          </a:stretch>
        </p:blipFill>
        <p:spPr>
          <a:xfrm>
            <a:off x="10678186" y="552123"/>
            <a:ext cx="5597050" cy="4097840"/>
          </a:xfrm>
          <a:prstGeom prst="rect">
            <a:avLst/>
          </a:prstGeom>
        </p:spPr>
      </p:pic>
      <p:pic>
        <p:nvPicPr>
          <p:cNvPr id="4" name="Picture 3">
            <a:extLst>
              <a:ext uri="{FF2B5EF4-FFF2-40B4-BE49-F238E27FC236}">
                <a16:creationId xmlns:a16="http://schemas.microsoft.com/office/drawing/2014/main" id="{8241D4AE-4203-793F-D4F7-7896C32978A8}"/>
              </a:ext>
            </a:extLst>
          </p:cNvPr>
          <p:cNvPicPr>
            <a:picLocks noChangeAspect="1"/>
          </p:cNvPicPr>
          <p:nvPr/>
        </p:nvPicPr>
        <p:blipFill>
          <a:blip r:embed="rId4"/>
          <a:stretch>
            <a:fillRect/>
          </a:stretch>
        </p:blipFill>
        <p:spPr>
          <a:xfrm>
            <a:off x="10678186" y="4649963"/>
            <a:ext cx="5597050" cy="543590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p:nvPr/>
        </p:nvSpPr>
        <p:spPr>
          <a:xfrm>
            <a:off x="1008324" y="1323198"/>
            <a:ext cx="5857800" cy="745800"/>
          </a:xfrm>
          <a:prstGeom prst="rect">
            <a:avLst/>
          </a:prstGeom>
          <a:solidFill>
            <a:schemeClr val="lt1"/>
          </a:solidFill>
          <a:ln>
            <a:noFill/>
          </a:ln>
        </p:spPr>
        <p:txBody>
          <a:bodyPr spcFirstLastPara="1" wrap="square" lIns="91450" tIns="45700" rIns="91450" bIns="45700" anchor="t" anchorCtr="0">
            <a:noAutofit/>
          </a:bodyPr>
          <a:lstStyle/>
          <a:p>
            <a:pPr algn="ctr">
              <a:buSzPts val="2200"/>
            </a:pPr>
            <a:r>
              <a:rPr lang="en-GB" sz="4400">
                <a:solidFill>
                  <a:schemeClr val="dk1"/>
                </a:solidFill>
                <a:latin typeface="Arial Black" panose="020B0A04020102020204"/>
                <a:ea typeface="Arial Black" panose="020B0A04020102020204"/>
                <a:cs typeface="Arial Black" panose="020B0A04020102020204"/>
                <a:sym typeface="Arial Black" panose="020B0A04020102020204"/>
              </a:rPr>
              <a:t>Closing Prayer</a:t>
            </a:r>
            <a:endParaRPr>
              <a:solidFill>
                <a:schemeClr val="dk1"/>
              </a:solidFill>
            </a:endParaRPr>
          </a:p>
        </p:txBody>
      </p:sp>
      <p:sp>
        <p:nvSpPr>
          <p:cNvPr id="286" name="Google Shape;286;p45"/>
          <p:cNvSpPr/>
          <p:nvPr/>
        </p:nvSpPr>
        <p:spPr>
          <a:xfrm>
            <a:off x="1008398" y="2351400"/>
            <a:ext cx="8287800" cy="6375000"/>
          </a:xfrm>
          <a:prstGeom prst="rect">
            <a:avLst/>
          </a:prstGeom>
          <a:noFill/>
          <a:ln>
            <a:noFill/>
          </a:ln>
        </p:spPr>
        <p:txBody>
          <a:bodyPr spcFirstLastPara="1" wrap="square" lIns="91450" tIns="45700" rIns="91450" bIns="45700" anchor="ctr" anchorCtr="0">
            <a:noAutofit/>
          </a:bodyPr>
          <a:lstStyle/>
          <a:p>
            <a:r>
              <a:rPr lang="en-US" sz="3400" b="1" dirty="0">
                <a:solidFill>
                  <a:schemeClr val="tx1"/>
                </a:solidFill>
              </a:rPr>
              <a:t>Dear Jesus,</a:t>
            </a:r>
          </a:p>
          <a:p>
            <a:endParaRPr lang="en-US" sz="3400" b="1" dirty="0">
              <a:solidFill>
                <a:schemeClr val="tx1"/>
              </a:solidFill>
            </a:endParaRPr>
          </a:p>
          <a:p>
            <a:r>
              <a:rPr lang="en-US" sz="3400" b="1" dirty="0">
                <a:solidFill>
                  <a:schemeClr val="tx1"/>
                </a:solidFill>
              </a:rPr>
              <a:t>Thank You for rising from the dead and going back to heaven. Help me to remember Your love and share it with others. Thank You for the Holy Spirit. I will praise You always!</a:t>
            </a:r>
          </a:p>
          <a:p>
            <a:endParaRPr lang="en-US" sz="3400" b="1" dirty="0">
              <a:solidFill>
                <a:schemeClr val="tx1"/>
              </a:solidFill>
            </a:endParaRPr>
          </a:p>
          <a:p>
            <a:r>
              <a:rPr lang="en-US" sz="3400" b="1" dirty="0">
                <a:solidFill>
                  <a:schemeClr val="tx1"/>
                </a:solidFill>
              </a:rPr>
              <a:t>Amen.</a:t>
            </a:r>
          </a:p>
        </p:txBody>
      </p:sp>
      <p:pic>
        <p:nvPicPr>
          <p:cNvPr id="287" name="Google Shape;287;p45"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a:extLst>
            <a:ext uri="{FF2B5EF4-FFF2-40B4-BE49-F238E27FC236}">
              <a16:creationId xmlns:a16="http://schemas.microsoft.com/office/drawing/2014/main" id="{5FEE02A2-1CDD-C39F-BC33-31A70D48B1D4}"/>
            </a:ext>
          </a:extLst>
        </p:cNvPr>
        <p:cNvGrpSpPr/>
        <p:nvPr/>
      </p:nvGrpSpPr>
      <p:grpSpPr>
        <a:xfrm>
          <a:off x="0" y="0"/>
          <a:ext cx="0" cy="0"/>
          <a:chOff x="0" y="0"/>
          <a:chExt cx="0" cy="0"/>
        </a:xfrm>
      </p:grpSpPr>
      <p:grpSp>
        <p:nvGrpSpPr>
          <p:cNvPr id="94" name="Google Shape;94;p2">
            <a:extLst>
              <a:ext uri="{FF2B5EF4-FFF2-40B4-BE49-F238E27FC236}">
                <a16:creationId xmlns:a16="http://schemas.microsoft.com/office/drawing/2014/main" id="{E55D3F71-AE59-9301-19EA-B5B49AEE54C4}"/>
              </a:ext>
            </a:extLst>
          </p:cNvPr>
          <p:cNvGrpSpPr/>
          <p:nvPr/>
        </p:nvGrpSpPr>
        <p:grpSpPr>
          <a:xfrm>
            <a:off x="2824213" y="949047"/>
            <a:ext cx="12639575" cy="8388905"/>
            <a:chOff x="2824210" y="1058354"/>
            <a:chExt cx="12639575" cy="7931004"/>
          </a:xfrm>
        </p:grpSpPr>
        <p:sp>
          <p:nvSpPr>
            <p:cNvPr id="95" name="Google Shape;95;p2">
              <a:extLst>
                <a:ext uri="{FF2B5EF4-FFF2-40B4-BE49-F238E27FC236}">
                  <a16:creationId xmlns:a16="http://schemas.microsoft.com/office/drawing/2014/main" id="{80233851-F8D4-21D0-3784-754C226CCBDE}"/>
                </a:ext>
              </a:extLst>
            </p:cNvPr>
            <p:cNvSpPr/>
            <p:nvPr/>
          </p:nvSpPr>
          <p:spPr>
            <a:xfrm>
              <a:off x="2824210" y="7555832"/>
              <a:ext cx="12639575" cy="1433526"/>
            </a:xfrm>
            <a:prstGeom prst="rect">
              <a:avLst/>
            </a:prstGeom>
            <a:solidFill>
              <a:srgbClr val="D2A5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p:txBody>
        </p:sp>
        <p:sp>
          <p:nvSpPr>
            <p:cNvPr id="96" name="Google Shape;96;p2">
              <a:extLst>
                <a:ext uri="{FF2B5EF4-FFF2-40B4-BE49-F238E27FC236}">
                  <a16:creationId xmlns:a16="http://schemas.microsoft.com/office/drawing/2014/main" id="{5707A5FF-2958-23D1-6721-4755A00296DD}"/>
                </a:ext>
              </a:extLst>
            </p:cNvPr>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Ascension of the Lord – </a:t>
              </a:r>
              <a:r>
                <a:rPr lang="en-US" sz="3600" b="1" dirty="0">
                  <a:solidFill>
                    <a:srgbClr val="FFFFFF"/>
                  </a:solidFill>
                </a:rPr>
                <a:t>June 1</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a:extLst>
                <a:ext uri="{FF2B5EF4-FFF2-40B4-BE49-F238E27FC236}">
                  <a16:creationId xmlns:a16="http://schemas.microsoft.com/office/drawing/2014/main" id="{536A289B-0FF6-4781-431E-041B812761A7}"/>
                </a:ext>
              </a:extLst>
            </p:cNvPr>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425121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grpSp>
        <p:nvGrpSpPr>
          <p:cNvPr id="94" name="Google Shape;94;p2"/>
          <p:cNvGrpSpPr/>
          <p:nvPr/>
        </p:nvGrpSpPr>
        <p:grpSpPr>
          <a:xfrm>
            <a:off x="2824213" y="949047"/>
            <a:ext cx="12639575" cy="8388905"/>
            <a:chOff x="2824210" y="1058354"/>
            <a:chExt cx="12639575" cy="7931004"/>
          </a:xfrm>
        </p:grpSpPr>
        <p:sp>
          <p:nvSpPr>
            <p:cNvPr id="95" name="Google Shape;95;p2"/>
            <p:cNvSpPr/>
            <p:nvPr/>
          </p:nvSpPr>
          <p:spPr>
            <a:xfrm>
              <a:off x="2824210" y="7555832"/>
              <a:ext cx="12639575" cy="1433526"/>
            </a:xfrm>
            <a:prstGeom prst="rect">
              <a:avLst/>
            </a:prstGeom>
            <a:solidFill>
              <a:srgbClr val="D2A5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dirty="0">
                <a:solidFill>
                  <a:schemeClr val="dk1"/>
                </a:solidFill>
                <a:highlight>
                  <a:srgbClr val="FFFF00"/>
                </a:highlight>
                <a:latin typeface="Calibri" panose="020F0502020204030204"/>
                <a:ea typeface="Calibri" panose="020F0502020204030204"/>
                <a:cs typeface="Calibri" panose="020F0502020204030204"/>
                <a:sym typeface="Calibri" panose="020F0502020204030204"/>
              </a:endParaRPr>
            </a:p>
          </p:txBody>
        </p:sp>
        <p:sp>
          <p:nvSpPr>
            <p:cNvPr id="96" name="Google Shape;96;p2"/>
            <p:cNvSpPr txBox="1"/>
            <p:nvPr/>
          </p:nvSpPr>
          <p:spPr>
            <a:xfrm>
              <a:off x="3208947" y="7617896"/>
              <a:ext cx="11870100" cy="130934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The Ascension of the Lord – </a:t>
              </a:r>
              <a:r>
                <a:rPr lang="en-US" sz="3600" b="1" dirty="0">
                  <a:solidFill>
                    <a:srgbClr val="FFFFFF"/>
                  </a:solidFill>
                </a:rPr>
                <a:t>June 1</a:t>
              </a:r>
              <a:r>
                <a:rPr lang="en-US" sz="3600" b="1" i="0" u="none" strike="noStrike" cap="none" dirty="0">
                  <a:solidFill>
                    <a:srgbClr val="FFFFFF"/>
                  </a:solidFill>
                  <a:latin typeface="Arial" panose="020B0604020202020204"/>
                  <a:ea typeface="Arial" panose="020B0604020202020204"/>
                  <a:cs typeface="Arial" panose="020B0604020202020204"/>
                  <a:sym typeface="Arial" panose="020B0604020202020204"/>
                </a:rPr>
                <a:t>, 2025</a:t>
              </a:r>
            </a:p>
            <a:p>
              <a:pPr marL="0" marR="0" lvl="0" indent="0" algn="ctr" rtl="0">
                <a:lnSpc>
                  <a:spcPct val="100000"/>
                </a:lnSpc>
                <a:spcBef>
                  <a:spcPts val="0"/>
                </a:spcBef>
                <a:spcAft>
                  <a:spcPts val="0"/>
                </a:spcAft>
                <a:buClr>
                  <a:srgbClr val="000000"/>
                </a:buClr>
                <a:buSzPts val="3000"/>
                <a:buFont typeface="Arial" panose="020B0604020202020204"/>
                <a:buNone/>
              </a:pPr>
              <a:r>
                <a:rPr lang="en-US" sz="5400" b="0" i="0" u="none" strike="noStrike" cap="none" dirty="0">
                  <a:solidFill>
                    <a:srgbClr val="FFFFFF"/>
                  </a:solidFill>
                  <a:latin typeface="Arial" panose="020B0604020202020204"/>
                  <a:ea typeface="Arial" panose="020B0604020202020204"/>
                  <a:cs typeface="Arial" panose="020B0604020202020204"/>
                  <a:sym typeface="Arial" panose="020B0604020202020204"/>
                </a:rPr>
                <a:t>CYCLE C – YEAR I </a:t>
              </a:r>
              <a:endParaRPr lang="en-US" sz="5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97" name="Google Shape;97;p2" descr="A group of kids reading a bible&#10;&#10;Description automatically generated"/>
            <p:cNvPicPr preferRelativeResize="0"/>
            <p:nvPr/>
          </p:nvPicPr>
          <p:blipFill rotWithShape="1">
            <a:blip r:embed="rId3"/>
            <a:srcRect/>
            <a:stretch>
              <a:fill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23" descr="A logo with a cross in a square&#10;&#10;Description automatically generated"/>
          <p:cNvPicPr preferRelativeResize="0"/>
          <p:nvPr/>
        </p:nvPicPr>
        <p:blipFill rotWithShape="1">
          <a:blip r:embed="rId3"/>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Google Shape;103;p3">
            <a:extLst>
              <a:ext uri="{FF2B5EF4-FFF2-40B4-BE49-F238E27FC236}">
                <a16:creationId xmlns:a16="http://schemas.microsoft.com/office/drawing/2014/main" id="{FF315F10-AF3F-65E1-F442-1A212E2601E6}"/>
              </a:ext>
            </a:extLst>
          </p:cNvPr>
          <p:cNvSpPr txBox="1"/>
          <p:nvPr/>
        </p:nvSpPr>
        <p:spPr>
          <a:xfrm>
            <a:off x="571500" y="319813"/>
            <a:ext cx="17145000" cy="632476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700" b="1" dirty="0"/>
              <a:t>Context:  </a:t>
            </a:r>
          </a:p>
          <a:p>
            <a:pPr marL="0" marR="0" lvl="0" indent="0" algn="just" rtl="0">
              <a:lnSpc>
                <a:spcPct val="100000"/>
              </a:lnSpc>
              <a:spcBef>
                <a:spcPts val="0"/>
              </a:spcBef>
              <a:spcAft>
                <a:spcPts val="0"/>
              </a:spcAft>
              <a:buNone/>
            </a:pPr>
            <a:r>
              <a:rPr lang="en-US" altLang="en-US" sz="2700" dirty="0"/>
              <a:t>Jesus tells His disciples that His suffering, death, and resurrection fulfilled Scripture, and that repentance and forgiveness should now be preached to all nations, starting from Jerusalem. He promises the coming of the Holy Spirit, blesses them, and ascends into heaven. The disciples respond with worship and joy, returning to Jerusalem to praise God in the temple.</a:t>
            </a:r>
          </a:p>
          <a:p>
            <a:pPr marL="0" marR="0" lvl="0" indent="0" algn="just" rtl="0">
              <a:lnSpc>
                <a:spcPct val="100000"/>
              </a:lnSpc>
              <a:spcBef>
                <a:spcPts val="0"/>
              </a:spcBef>
              <a:spcAft>
                <a:spcPts val="0"/>
              </a:spcAft>
              <a:buNone/>
            </a:pPr>
            <a:endParaRPr lang="en-US" sz="2700" b="1" dirty="0"/>
          </a:p>
          <a:p>
            <a:pPr marL="0" marR="0" lvl="0" indent="0" algn="just" rtl="0">
              <a:lnSpc>
                <a:spcPct val="100000"/>
              </a:lnSpc>
              <a:spcBef>
                <a:spcPts val="0"/>
              </a:spcBef>
              <a:spcAft>
                <a:spcPts val="0"/>
              </a:spcAft>
              <a:buNone/>
            </a:pPr>
            <a:r>
              <a:rPr lang="en-US" sz="2700" b="1" dirty="0"/>
              <a:t>Message:  </a:t>
            </a:r>
          </a:p>
          <a:p>
            <a:pPr algn="just"/>
            <a:r>
              <a:rPr lang="en-US" altLang="en-US" sz="2700" dirty="0"/>
              <a:t>Jesus died and came back to life to save us. Now He wants us to share His love and forgiveness with everyone. He went back to heaven, but He promised to send the Holy Spirit to help us. We can be happy and tell others about Jesus! </a:t>
            </a:r>
          </a:p>
          <a:p>
            <a:pPr algn="just"/>
            <a:endParaRPr lang="en-US" altLang="en-US" sz="2700" dirty="0"/>
          </a:p>
          <a:p>
            <a:pPr algn="just"/>
            <a:r>
              <a:rPr lang="en-US" sz="2700" b="1" dirty="0"/>
              <a:t>Lesson:  </a:t>
            </a:r>
          </a:p>
          <a:p>
            <a:pPr marL="0" marR="0" lvl="0" indent="0" algn="just" rtl="0">
              <a:lnSpc>
                <a:spcPct val="100000"/>
              </a:lnSpc>
              <a:spcBef>
                <a:spcPts val="0"/>
              </a:spcBef>
              <a:spcAft>
                <a:spcPts val="0"/>
              </a:spcAft>
              <a:buNone/>
            </a:pPr>
            <a:r>
              <a:rPr lang="en-US" altLang="en-US" sz="2700" dirty="0"/>
              <a:t>Jesus wants us to share His message of love, forgiveness, and new life with others. He doesn’t leave us alone—He gives us the Holy Spirit to help us. Just like the disciples, we are called to be joyful and faithful in spreading His Good News.</a:t>
            </a:r>
          </a:p>
        </p:txBody>
      </p:sp>
    </p:spTree>
    <p:extLst>
      <p:ext uri="{BB962C8B-B14F-4D97-AF65-F5344CB8AC3E}">
        <p14:creationId xmlns:p14="http://schemas.microsoft.com/office/powerpoint/2010/main" val="136412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Shape 108"/>
        <p:cNvGrpSpPr/>
        <p:nvPr/>
      </p:nvGrpSpPr>
      <p:grpSpPr>
        <a:xfrm>
          <a:off x="0" y="0"/>
          <a:ext cx="0" cy="0"/>
          <a:chOff x="0" y="0"/>
          <a:chExt cx="0" cy="0"/>
        </a:xfrm>
      </p:grpSpPr>
      <p:sp>
        <p:nvSpPr>
          <p:cNvPr id="110" name="Google Shape;110;p6"/>
          <p:cNvSpPr/>
          <p:nvPr/>
        </p:nvSpPr>
        <p:spPr>
          <a:xfrm>
            <a:off x="-24434" y="8020211"/>
            <a:ext cx="18312434" cy="2266789"/>
          </a:xfrm>
          <a:prstGeom prst="rect">
            <a:avLst/>
          </a:prstGeom>
          <a:solidFill>
            <a:srgbClr val="D2A5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1" name="Google Shape;111;p6"/>
          <p:cNvSpPr txBox="1"/>
          <p:nvPr/>
        </p:nvSpPr>
        <p:spPr>
          <a:xfrm>
            <a:off x="0" y="8269147"/>
            <a:ext cx="18261899" cy="10153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600"/>
              <a:buFont typeface="Arial" panose="020B0604020202020204"/>
              <a:buNone/>
            </a:pPr>
            <a:r>
              <a:rPr lang="en-US" altLang="en-US" sz="6600" b="1" dirty="0">
                <a:solidFill>
                  <a:schemeClr val="bg1"/>
                </a:solidFill>
                <a:latin typeface="Arial Black" panose="020B0A04020102020204"/>
                <a:ea typeface="Arial Black" panose="020B0A04020102020204"/>
                <a:cs typeface="Arial Black" panose="020B0A04020102020204"/>
                <a:sym typeface="Arial Black" panose="020B0A04020102020204"/>
              </a:rPr>
              <a:t>Jesus is Taken Up to Heaven</a:t>
            </a:r>
            <a:endParaRPr lang="en-PH" altLang="en-US" sz="6600" b="1"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endParaRPr>
          </a:p>
        </p:txBody>
      </p:sp>
      <p:sp>
        <p:nvSpPr>
          <p:cNvPr id="112" name="Google Shape;112;p6"/>
          <p:cNvSpPr txBox="1"/>
          <p:nvPr/>
        </p:nvSpPr>
        <p:spPr>
          <a:xfrm>
            <a:off x="912800" y="9209276"/>
            <a:ext cx="16002112" cy="76898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dirty="0">
                <a:solidFill>
                  <a:schemeClr val="bg1"/>
                </a:solidFill>
                <a:latin typeface="Arial Black" panose="020B0A04020102020204"/>
                <a:ea typeface="Arial Black" panose="020B0A04020102020204"/>
                <a:cs typeface="Arial Black" panose="020B0A04020102020204"/>
                <a:sym typeface="Arial Black" panose="020B0A04020102020204"/>
              </a:rPr>
              <a:t>Luke</a:t>
            </a:r>
            <a:r>
              <a:rPr lang="en-US"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 24: </a:t>
            </a:r>
            <a:r>
              <a:rPr lang="en-PH" altLang="en-US" sz="5000" b="0" i="0" u="none" strike="noStrike" cap="none" dirty="0">
                <a:solidFill>
                  <a:schemeClr val="bg1"/>
                </a:solidFill>
                <a:latin typeface="Arial Black" panose="020B0A04020102020204"/>
                <a:ea typeface="Arial Black" panose="020B0A04020102020204"/>
                <a:cs typeface="Arial Black" panose="020B0A04020102020204"/>
                <a:sym typeface="Arial Black" panose="020B0A04020102020204"/>
              </a:rPr>
              <a:t>46-53</a:t>
            </a:r>
          </a:p>
        </p:txBody>
      </p:sp>
      <p:pic>
        <p:nvPicPr>
          <p:cNvPr id="2" name="Picture 1">
            <a:extLst>
              <a:ext uri="{FF2B5EF4-FFF2-40B4-BE49-F238E27FC236}">
                <a16:creationId xmlns:a16="http://schemas.microsoft.com/office/drawing/2014/main" id="{13493B95-E1FE-9BA9-9E0F-C704923F5946}"/>
              </a:ext>
            </a:extLst>
          </p:cNvPr>
          <p:cNvPicPr>
            <a:picLocks noChangeAspect="1"/>
          </p:cNvPicPr>
          <p:nvPr/>
        </p:nvPicPr>
        <p:blipFill>
          <a:blip r:embed="rId3"/>
          <a:stretch>
            <a:fillRect/>
          </a:stretch>
        </p:blipFill>
        <p:spPr>
          <a:xfrm>
            <a:off x="3567049" y="1"/>
            <a:ext cx="10693613" cy="80202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16"/>
        <p:cNvGrpSpPr/>
        <p:nvPr/>
      </p:nvGrpSpPr>
      <p:grpSpPr>
        <a:xfrm>
          <a:off x="0" y="0"/>
          <a:ext cx="0" cy="0"/>
          <a:chOff x="0" y="0"/>
          <a:chExt cx="0" cy="0"/>
        </a:xfrm>
      </p:grpSpPr>
      <p:sp>
        <p:nvSpPr>
          <p:cNvPr id="117" name="Google Shape;11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Luke</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23"/>
        <p:cNvGrpSpPr/>
        <p:nvPr/>
      </p:nvGrpSpPr>
      <p:grpSpPr>
        <a:xfrm>
          <a:off x="0" y="0"/>
          <a:ext cx="0" cy="0"/>
          <a:chOff x="0" y="0"/>
          <a:chExt cx="0" cy="0"/>
        </a:xfrm>
      </p:grpSpPr>
      <p:grpSp>
        <p:nvGrpSpPr>
          <p:cNvPr id="124" name="Google Shape;124;p13"/>
          <p:cNvGrpSpPr/>
          <p:nvPr/>
        </p:nvGrpSpPr>
        <p:grpSpPr>
          <a:xfrm>
            <a:off x="990473" y="2392069"/>
            <a:ext cx="6690054" cy="5198061"/>
            <a:chOff x="1357258" y="1500162"/>
            <a:chExt cx="5791709" cy="5198061"/>
          </a:xfrm>
        </p:grpSpPr>
        <p:sp>
          <p:nvSpPr>
            <p:cNvPr id="125" name="Google Shape;125;p13"/>
            <p:cNvSpPr txBox="1"/>
            <p:nvPr/>
          </p:nvSpPr>
          <p:spPr>
            <a:xfrm>
              <a:off x="1357260" y="2635572"/>
              <a:ext cx="5791707" cy="4062651"/>
            </a:xfrm>
            <a:prstGeom prst="rect">
              <a:avLst/>
            </a:prstGeom>
            <a:noFill/>
            <a:ln>
              <a:noFill/>
            </a:ln>
          </p:spPr>
          <p:txBody>
            <a:bodyPr spcFirstLastPara="1" wrap="square" lIns="0" tIns="0" rIns="0" bIns="0" anchor="t" anchorCtr="0">
              <a:spAutoFit/>
            </a:bodyPr>
            <a:lstStyle/>
            <a:p>
              <a:r>
                <a:rPr lang="en-US" sz="4400" b="0" i="0" dirty="0">
                  <a:solidFill>
                    <a:schemeClr val="bg1"/>
                  </a:solidFill>
                  <a:effectLst/>
                  <a:latin typeface="Arial Black" panose="020B0A04020102020204" pitchFamily="34" charset="0"/>
                </a:rPr>
                <a:t>and said to them, “This is what is written: the Messiah must suffer and must rise from death three days later,</a:t>
              </a:r>
              <a:endParaRPr lang="en-US" altLang="en-US" sz="3600" b="1" i="0" u="none" strike="noStrike" cap="none" dirty="0">
                <a:solidFill>
                  <a:schemeClr val="bg1"/>
                </a:solidFill>
                <a:latin typeface="Arial Black" panose="020B0A04020102020204" pitchFamily="34" charset="0"/>
                <a:cs typeface="Arial" panose="020B0604020202020204" pitchFamily="34" charset="0"/>
                <a:sym typeface="Arial" panose="020B0604020202020204"/>
              </a:endParaRPr>
            </a:p>
          </p:txBody>
        </p:sp>
        <p:sp>
          <p:nvSpPr>
            <p:cNvPr id="126" name="Google Shape;126;p13"/>
            <p:cNvSpPr txBox="1"/>
            <p:nvPr/>
          </p:nvSpPr>
          <p:spPr>
            <a:xfrm>
              <a:off x="1357258" y="1500162"/>
              <a:ext cx="1193083"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4</a:t>
              </a:r>
              <a:r>
                <a:rPr lang="en-PH"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p>
          </p:txBody>
        </p:sp>
      </p:grpSp>
      <p:sp>
        <p:nvSpPr>
          <p:cNvPr id="2" name="AutoShape 4" descr="Jesus travels with His disciples through the north of Israel. He is telling everybody that God’s Kingdom is coming. His words are full of power and full of grace. He heals the sick and frees people of demonic powers. Many people follow Him. They even come from other provinces and from Jerusalem, the capital of Israel… – Slide 1"/>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3" name="AutoShape 6" descr="Jesus: ‘Blessed are you when you have sadness. You shall find comfort.’ – Slide 3"/>
          <p:cNvSpPr>
            <a:spLocks noChangeAspect="1" noChangeArrowheads="1"/>
          </p:cNvSpPr>
          <p:nvPr/>
        </p:nvSpPr>
        <p:spPr bwMode="auto">
          <a:xfrm>
            <a:off x="9144000" y="1685192"/>
            <a:ext cx="3763108" cy="37631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sp>
        <p:nvSpPr>
          <p:cNvPr id="4" name="AutoShape 8" descr="Jesus: ‘Blessed are you when you have sadness. You shall find comfort.’ – Slide 3"/>
          <p:cNvSpPr>
            <a:spLocks noChangeAspect="1" noChangeArrowheads="1"/>
          </p:cNvSpPr>
          <p:nvPr/>
        </p:nvSpPr>
        <p:spPr bwMode="auto">
          <a:xfrm>
            <a:off x="9144000" y="5143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PH"/>
          </a:p>
        </p:txBody>
      </p:sp>
      <p:pic>
        <p:nvPicPr>
          <p:cNvPr id="5" name="Picture 4">
            <a:extLst>
              <a:ext uri="{FF2B5EF4-FFF2-40B4-BE49-F238E27FC236}">
                <a16:creationId xmlns:a16="http://schemas.microsoft.com/office/drawing/2014/main" id="{5AFA0E4C-EF49-6E13-BF88-DB82CAF7C308}"/>
              </a:ext>
            </a:extLst>
          </p:cNvPr>
          <p:cNvPicPr>
            <a:picLocks noChangeAspect="1"/>
          </p:cNvPicPr>
          <p:nvPr/>
        </p:nvPicPr>
        <p:blipFill>
          <a:blip r:embed="rId3"/>
          <a:stretch>
            <a:fillRect/>
          </a:stretch>
        </p:blipFill>
        <p:spPr>
          <a:xfrm>
            <a:off x="8688754" y="2016369"/>
            <a:ext cx="9151816" cy="68638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32"/>
        <p:cNvGrpSpPr/>
        <p:nvPr/>
      </p:nvGrpSpPr>
      <p:grpSpPr>
        <a:xfrm>
          <a:off x="0" y="0"/>
          <a:ext cx="0" cy="0"/>
          <a:chOff x="0" y="0"/>
          <a:chExt cx="0" cy="0"/>
        </a:xfrm>
      </p:grpSpPr>
      <p:sp>
        <p:nvSpPr>
          <p:cNvPr id="133" name="Google Shape;133;p1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4" name="Google Shape;134;p16"/>
          <p:cNvGrpSpPr/>
          <p:nvPr/>
        </p:nvGrpSpPr>
        <p:grpSpPr>
          <a:xfrm>
            <a:off x="11003867" y="1596732"/>
            <a:ext cx="6460506" cy="7093535"/>
            <a:chOff x="11995679" y="787688"/>
            <a:chExt cx="4586571" cy="7093535"/>
          </a:xfrm>
        </p:grpSpPr>
        <p:sp>
          <p:nvSpPr>
            <p:cNvPr id="5" name="Google Shape;135;p16"/>
            <p:cNvSpPr txBox="1"/>
            <p:nvPr/>
          </p:nvSpPr>
          <p:spPr>
            <a:xfrm>
              <a:off x="11995679" y="787688"/>
              <a:ext cx="963836" cy="769441"/>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a:t>
              </a:r>
              <a:r>
                <a:rPr lang="en-PH" sz="5000" b="1"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lang="en-PH"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6" name="Google Shape;136;p16"/>
            <p:cNvSpPr txBox="1"/>
            <p:nvPr/>
          </p:nvSpPr>
          <p:spPr>
            <a:xfrm>
              <a:off x="11995679" y="1971913"/>
              <a:ext cx="4586571" cy="5909310"/>
            </a:xfrm>
            <a:prstGeom prst="rect">
              <a:avLst/>
            </a:prstGeom>
            <a:noFill/>
            <a:ln>
              <a:noFill/>
            </a:ln>
          </p:spPr>
          <p:txBody>
            <a:bodyPr spcFirstLastPara="1" wrap="square" lIns="0" tIns="0" rIns="0" bIns="0" anchor="t" anchorCtr="0">
              <a:spAutoFit/>
            </a:bodyPr>
            <a:lstStyle/>
            <a:p>
              <a:r>
                <a:rPr lang="en-US" sz="4800" b="0" i="0" dirty="0">
                  <a:solidFill>
                    <a:schemeClr val="bg1"/>
                  </a:solidFill>
                  <a:effectLst/>
                  <a:latin typeface="Arial Black" panose="020B0A04020102020204" pitchFamily="34" charset="0"/>
                </a:rPr>
                <a:t>and in his name the message about repentance and the forgiveness of sins must be preached to all nations, beginning in Jerusalem.</a:t>
              </a:r>
              <a:endParaRPr lang="en-US" altLang="en-US" sz="4000" b="1" dirty="0">
                <a:solidFill>
                  <a:schemeClr val="bg1"/>
                </a:solidFill>
                <a:latin typeface="Arial Black" panose="020B0A04020102020204" pitchFamily="34" charset="0"/>
              </a:endParaRPr>
            </a:p>
          </p:txBody>
        </p:sp>
      </p:grpSp>
      <p:pic>
        <p:nvPicPr>
          <p:cNvPr id="3" name="Picture 2">
            <a:extLst>
              <a:ext uri="{FF2B5EF4-FFF2-40B4-BE49-F238E27FC236}">
                <a16:creationId xmlns:a16="http://schemas.microsoft.com/office/drawing/2014/main" id="{592FC19B-0811-53F0-B0AB-10FF3789D6E9}"/>
              </a:ext>
            </a:extLst>
          </p:cNvPr>
          <p:cNvPicPr>
            <a:picLocks noChangeAspect="1"/>
          </p:cNvPicPr>
          <p:nvPr/>
        </p:nvPicPr>
        <p:blipFill>
          <a:blip r:embed="rId3"/>
          <a:stretch>
            <a:fillRect/>
          </a:stretch>
        </p:blipFill>
        <p:spPr>
          <a:xfrm>
            <a:off x="569626" y="1441450"/>
            <a:ext cx="9872133" cy="7404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42"/>
        <p:cNvGrpSpPr/>
        <p:nvPr/>
      </p:nvGrpSpPr>
      <p:grpSpPr>
        <a:xfrm>
          <a:off x="0" y="0"/>
          <a:ext cx="0" cy="0"/>
          <a:chOff x="0" y="0"/>
          <a:chExt cx="0" cy="0"/>
        </a:xfrm>
      </p:grpSpPr>
      <p:grpSp>
        <p:nvGrpSpPr>
          <p:cNvPr id="143" name="Google Shape;143;p20"/>
          <p:cNvGrpSpPr/>
          <p:nvPr/>
        </p:nvGrpSpPr>
        <p:grpSpPr>
          <a:xfrm>
            <a:off x="969107" y="3246130"/>
            <a:ext cx="6678930" cy="3794740"/>
            <a:chOff x="998174" y="90708"/>
            <a:chExt cx="5921332" cy="3794740"/>
          </a:xfrm>
        </p:grpSpPr>
        <p:sp>
          <p:nvSpPr>
            <p:cNvPr id="144" name="Google Shape;144;p20"/>
            <p:cNvSpPr/>
            <p:nvPr/>
          </p:nvSpPr>
          <p:spPr>
            <a:xfrm>
              <a:off x="998174" y="90708"/>
              <a:ext cx="1214400" cy="8574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4</a:t>
              </a:r>
              <a:r>
                <a:rPr lang="en-PH"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8</a:t>
              </a:r>
            </a:p>
          </p:txBody>
        </p:sp>
        <p:sp>
          <p:nvSpPr>
            <p:cNvPr id="145" name="Google Shape;145;p20"/>
            <p:cNvSpPr txBox="1"/>
            <p:nvPr/>
          </p:nvSpPr>
          <p:spPr>
            <a:xfrm>
              <a:off x="1039271" y="1392458"/>
              <a:ext cx="5880235" cy="2492990"/>
            </a:xfrm>
            <a:prstGeom prst="rect">
              <a:avLst/>
            </a:prstGeom>
            <a:noFill/>
            <a:ln>
              <a:noFill/>
            </a:ln>
          </p:spPr>
          <p:txBody>
            <a:bodyPr spcFirstLastPara="1" wrap="square" lIns="0" tIns="0" rIns="0" bIns="0" anchor="t" anchorCtr="0">
              <a:spAutoFit/>
            </a:bodyPr>
            <a:lstStyle/>
            <a:p>
              <a:r>
                <a:rPr lang="en-US" sz="5400" b="0" i="0" dirty="0">
                  <a:solidFill>
                    <a:schemeClr val="bg1"/>
                  </a:solidFill>
                  <a:effectLst/>
                  <a:latin typeface="Arial Black" panose="020B0A04020102020204" pitchFamily="34" charset="0"/>
                </a:rPr>
                <a:t>You are witnesses of these things.</a:t>
              </a:r>
              <a:endParaRPr lang="en-US" altLang="en-US" sz="4400" b="1" dirty="0">
                <a:solidFill>
                  <a:schemeClr val="bg1"/>
                </a:solidFill>
                <a:latin typeface="Arial Black" panose="020B0A04020102020204" pitchFamily="34" charset="0"/>
              </a:endParaRPr>
            </a:p>
          </p:txBody>
        </p:sp>
      </p:grpSp>
      <p:pic>
        <p:nvPicPr>
          <p:cNvPr id="3" name="Picture 2">
            <a:extLst>
              <a:ext uri="{FF2B5EF4-FFF2-40B4-BE49-F238E27FC236}">
                <a16:creationId xmlns:a16="http://schemas.microsoft.com/office/drawing/2014/main" id="{DC39E3E7-F325-D897-BBEE-6CE995277343}"/>
              </a:ext>
            </a:extLst>
          </p:cNvPr>
          <p:cNvPicPr>
            <a:picLocks noChangeAspect="1"/>
          </p:cNvPicPr>
          <p:nvPr/>
        </p:nvPicPr>
        <p:blipFill>
          <a:blip r:embed="rId3"/>
          <a:stretch>
            <a:fillRect/>
          </a:stretch>
        </p:blipFill>
        <p:spPr>
          <a:xfrm>
            <a:off x="6794192" y="1016000"/>
            <a:ext cx="11006666" cy="825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2A500"/>
        </a:solidFill>
        <a:effectLst/>
      </p:bgPr>
    </p:bg>
    <p:spTree>
      <p:nvGrpSpPr>
        <p:cNvPr id="1" name="Shape 151"/>
        <p:cNvGrpSpPr/>
        <p:nvPr/>
      </p:nvGrpSpPr>
      <p:grpSpPr>
        <a:xfrm>
          <a:off x="0" y="0"/>
          <a:ext cx="0" cy="0"/>
          <a:chOff x="0" y="0"/>
          <a:chExt cx="0" cy="0"/>
        </a:xfrm>
      </p:grpSpPr>
      <p:grpSp>
        <p:nvGrpSpPr>
          <p:cNvPr id="152" name="Google Shape;152;p9"/>
          <p:cNvGrpSpPr/>
          <p:nvPr/>
        </p:nvGrpSpPr>
        <p:grpSpPr>
          <a:xfrm>
            <a:off x="11090122" y="1840388"/>
            <a:ext cx="6435725" cy="6606223"/>
            <a:chOff x="11737144" y="1731601"/>
            <a:chExt cx="6435725" cy="6606223"/>
          </a:xfrm>
        </p:grpSpPr>
        <p:sp>
          <p:nvSpPr>
            <p:cNvPr id="153" name="Google Shape;153;p9"/>
            <p:cNvSpPr txBox="1"/>
            <p:nvPr/>
          </p:nvSpPr>
          <p:spPr>
            <a:xfrm>
              <a:off x="11737144" y="2920956"/>
              <a:ext cx="6435725" cy="5416868"/>
            </a:xfrm>
            <a:prstGeom prst="rect">
              <a:avLst/>
            </a:prstGeom>
            <a:noFill/>
            <a:ln>
              <a:noFill/>
            </a:ln>
          </p:spPr>
          <p:txBody>
            <a:bodyPr spcFirstLastPara="1" wrap="square" lIns="0" tIns="0" rIns="0" bIns="0" anchor="t" anchorCtr="0">
              <a:spAutoFit/>
            </a:bodyPr>
            <a:lstStyle/>
            <a:p>
              <a:pPr lvl="0"/>
              <a:r>
                <a:rPr lang="en-US" sz="4400" b="0" i="0" dirty="0">
                  <a:solidFill>
                    <a:schemeClr val="bg1"/>
                  </a:solidFill>
                  <a:effectLst/>
                  <a:latin typeface="Arial Black" panose="020B0A04020102020204" pitchFamily="34" charset="0"/>
                </a:rPr>
                <a:t> And I myself will send upon you what my Father has promised. But you must wait in the city until the power from above comes down upon you.”</a:t>
              </a:r>
              <a:endParaRPr lang="en-US" altLang="en-US" sz="3600" b="1" i="0" u="none" strike="noStrike" cap="none" dirty="0">
                <a:solidFill>
                  <a:schemeClr val="bg1"/>
                </a:solidFill>
                <a:latin typeface="Arial Black" panose="020B0A04020102020204" pitchFamily="34" charset="0"/>
                <a:cs typeface="Arial" panose="020B0604020202020204" pitchFamily="34" charset="0"/>
                <a:sym typeface="Arial" panose="020B0604020202020204"/>
              </a:endParaRPr>
            </a:p>
          </p:txBody>
        </p:sp>
        <p:sp>
          <p:nvSpPr>
            <p:cNvPr id="154" name="Google Shape;154;p9"/>
            <p:cNvSpPr txBox="1"/>
            <p:nvPr/>
          </p:nvSpPr>
          <p:spPr>
            <a:xfrm>
              <a:off x="11801689" y="1731601"/>
              <a:ext cx="128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altLang="en-US" sz="5000" b="1" dirty="0">
                  <a:solidFill>
                    <a:srgbClr val="FFFFFF"/>
                  </a:solidFill>
                  <a:latin typeface="Arial Black" panose="020B0A04020102020204"/>
                  <a:ea typeface="Arial Black" panose="020B0A04020102020204"/>
                  <a:cs typeface="Arial Black" panose="020B0A04020102020204"/>
                  <a:sym typeface="Arial Black" panose="020B0A04020102020204"/>
                </a:rPr>
                <a:t>49</a:t>
              </a:r>
              <a:endParaRPr lang="en-PH" alt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a:extLst>
              <a:ext uri="{FF2B5EF4-FFF2-40B4-BE49-F238E27FC236}">
                <a16:creationId xmlns:a16="http://schemas.microsoft.com/office/drawing/2014/main" id="{C00310B5-2927-31A8-D6F2-DE3513193588}"/>
              </a:ext>
            </a:extLst>
          </p:cNvPr>
          <p:cNvPicPr>
            <a:picLocks noChangeAspect="1"/>
          </p:cNvPicPr>
          <p:nvPr/>
        </p:nvPicPr>
        <p:blipFill>
          <a:blip r:embed="rId3"/>
          <a:stretch>
            <a:fillRect/>
          </a:stretch>
        </p:blipFill>
        <p:spPr>
          <a:xfrm>
            <a:off x="426452" y="1358900"/>
            <a:ext cx="10092265" cy="75691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630</Words>
  <Application>Microsoft Office PowerPoint</Application>
  <PresentationFormat>Custom</PresentationFormat>
  <Paragraphs>73</Paragraphs>
  <Slides>20</Slides>
  <Notes>19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angellette anne ambion</cp:lastModifiedBy>
  <cp:revision>49</cp:revision>
  <dcterms:created xsi:type="dcterms:W3CDTF">2022-09-22T06:53:00Z</dcterms:created>
  <dcterms:modified xsi:type="dcterms:W3CDTF">2025-05-28T04:16:18Z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B905171927564199ABF6C380DB7254FC_13</vt:lpwstr>
  </property>
  <property fmtid="{D5CDD505-2E9C-101B-9397-08002B2CF9AE}" pid="3" name="KSOProductBuildVer">
    <vt:lpwstr>1033-12.2.0.20795</vt:lpwstr>
  </property>
</Properties>
</file>