
<file path=[Content_Types].xml><?xml version="1.0" encoding="utf-8"?>
<Types xmlns="http://schemas.openxmlformats.org/package/2006/content-types">
  <Default Extension="emf" ContentType="image/x-emf"/>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77" r:id="rId11"/>
    <p:sldId id="278" r:id="rId12"/>
    <p:sldId id="279" r:id="rId13"/>
    <p:sldId id="280" r:id="rId14"/>
    <p:sldId id="281" r:id="rId15"/>
    <p:sldId id="282" r:id="rId16"/>
    <p:sldId id="283" r:id="rId17"/>
    <p:sldId id="284" r:id="rId18"/>
    <p:sldId id="285" r:id="rId19"/>
    <p:sldId id="270" r:id="rId20"/>
    <p:sldId id="271" r:id="rId21"/>
    <p:sldId id="272" r:id="rId22"/>
    <p:sldId id="276" r:id="rId23"/>
    <p:sldId id="273" r:id="rId24"/>
    <p:sldId id="274" r:id="rId25"/>
    <p:sldId id="275" r:id="rId26"/>
  </p:sldIdLst>
  <p:sldSz cx="18288000" cy="10287000"/>
  <p:notesSz cx="6858000" cy="9144000"/>
  <p:embeddedFontLst>
    <p:embeddedFont>
      <p:font typeface="Arial Black" panose="020B0A04020102020204" pitchFamily="3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R1+rfOXgSM++kb+fvwMEPeCdL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F2B"/>
    <a:srgbClr val="1F91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94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83F448FE-129B-44CA-D644-EE24DCE491FA}"/>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288D1101-6779-078A-88EE-E5F82B8F21D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683E1F8A-B3CC-01A2-10FA-D49C66B7E70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2E2F85F7-F9B9-0E1D-456E-443B90641BF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250693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9A21A31B-F8C8-8753-3FEB-CC1476CB712E}"/>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EAE8769E-02AB-411C-BE3D-6FFFEE9D451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B13E1957-5BA4-2FAD-5333-29D3811A355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EF123B5A-4270-17C6-5410-2E19ABABF31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216366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185EEE72-5B28-1D75-9DFA-D60107E91793}"/>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4317D08E-2B5D-FB3C-F47B-0634049A616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666DF6C6-17B1-519C-BE34-039A02FDA03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A2D76917-3B22-F92F-9A1B-35DBC402B77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3221741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0FDB01CE-323A-4502-889D-DA85DA338FA1}"/>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519E70AC-F3A7-852B-D6A3-4E4FD6A4F6A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1D819BDC-FAB3-8BCB-09CC-63379E299DB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09AFABC1-7834-76A5-4BF9-735529141A6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2918661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1E1A01E8-C637-4A45-D3BB-DE5C8455CD8A}"/>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DA48547F-B0A9-BC29-2BBD-8463C43C488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071207A6-38ED-3383-3A9D-A938F09DA47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2C973E7C-8CF7-7A41-CA88-0E4565263CE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1747350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32DDFB11-5DE3-F589-B8FA-48FDA94F057B}"/>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62C72586-48A5-AA73-A792-2B32E036791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361135D1-AE9E-C5EC-1E47-22407AE576A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A9D055B7-24C9-FF87-2678-0A2C94F7E9F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1782816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BC1B9F27-C869-7612-4193-390D79BA55F1}"/>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300E83E0-FE5B-27AA-6E43-953EE78DF36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C6EF5B21-6EA5-BFA7-F700-8875A4218F5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410773E4-75CC-56F3-2CAD-295616A0D58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extLst>
      <p:ext uri="{BB962C8B-B14F-4D97-AF65-F5344CB8AC3E}">
        <p14:creationId xmlns:p14="http://schemas.microsoft.com/office/powerpoint/2010/main" val="3011740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82E88FCC-7F29-D4FE-7681-15CB8A570C5B}"/>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ADD93A37-C156-3501-943F-E478EEE1EC0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D78FD4FE-638D-36A4-D5C7-CFDADEF6320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DE1374F1-2742-85BD-E8EC-B62DA35FFAF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268974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358E380B-06D4-E45A-7783-844E62373FA0}"/>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989A198C-E1C0-BD3E-3C4F-933D652947D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3684C6F8-B4A9-F285-354C-6F08A8F272B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53376CB1-7520-3C27-4F58-82C48A99E57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1476434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07aedaa60f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07aedaa60f_0_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Explain to the kids that their giving pail can be use to save money for church, missionaries, and to remind them of ways to give to others without money. </a:t>
            </a:r>
            <a:endParaRPr/>
          </a:p>
        </p:txBody>
      </p:sp>
      <p:sp>
        <p:nvSpPr>
          <p:cNvPr id="218" name="Google Shape;218;g307aedaa60f_0_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ABEA91D9-B2E7-E6BB-2E0C-6A5B272EDF2E}"/>
            </a:ext>
          </a:extLst>
        </p:cNvPr>
        <p:cNvGrpSpPr/>
        <p:nvPr/>
      </p:nvGrpSpPr>
      <p:grpSpPr>
        <a:xfrm>
          <a:off x="0" y="0"/>
          <a:ext cx="0" cy="0"/>
          <a:chOff x="0" y="0"/>
          <a:chExt cx="0" cy="0"/>
        </a:xfrm>
      </p:grpSpPr>
      <p:sp>
        <p:nvSpPr>
          <p:cNvPr id="216" name="Google Shape;216;g307aedaa60f_0_23:notes">
            <a:extLst>
              <a:ext uri="{FF2B5EF4-FFF2-40B4-BE49-F238E27FC236}">
                <a16:creationId xmlns:a16="http://schemas.microsoft.com/office/drawing/2014/main" id="{5F476486-389E-7D4A-494F-683F5C7A809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07aedaa60f_0_23:notes">
            <a:extLst>
              <a:ext uri="{FF2B5EF4-FFF2-40B4-BE49-F238E27FC236}">
                <a16:creationId xmlns:a16="http://schemas.microsoft.com/office/drawing/2014/main" id="{2E0B1CBF-5976-69E1-95EE-6408A739A21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Explain to the kids that their giving pail can be use to save money for church, missionaries, and to remind them of ways to give to others without money. </a:t>
            </a:r>
            <a:endParaRPr/>
          </a:p>
        </p:txBody>
      </p:sp>
      <p:sp>
        <p:nvSpPr>
          <p:cNvPr id="218" name="Google Shape;218;g307aedaa60f_0_23:notes">
            <a:extLst>
              <a:ext uri="{FF2B5EF4-FFF2-40B4-BE49-F238E27FC236}">
                <a16:creationId xmlns:a16="http://schemas.microsoft.com/office/drawing/2014/main" id="{F0E1AECD-6282-2E6C-E146-D711C9B73F0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extLst>
      <p:ext uri="{BB962C8B-B14F-4D97-AF65-F5344CB8AC3E}">
        <p14:creationId xmlns:p14="http://schemas.microsoft.com/office/powerpoint/2010/main" val="860463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a:p>
        </p:txBody>
      </p:sp>
      <p:sp>
        <p:nvSpPr>
          <p:cNvPr id="122" name="Google Shape;1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5F2B"/>
        </a:solidFill>
        <a:effectLst/>
      </p:bgPr>
    </p:bg>
    <p:spTree>
      <p:nvGrpSpPr>
        <p:cNvPr id="1" name="Shape 151">
          <a:extLst>
            <a:ext uri="{FF2B5EF4-FFF2-40B4-BE49-F238E27FC236}">
              <a16:creationId xmlns:a16="http://schemas.microsoft.com/office/drawing/2014/main" id="{79EEE296-183E-BA5F-65AF-96FF64432DB3}"/>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AEB5BF6F-8EB5-5141-C637-9C0C38505AB6}"/>
              </a:ext>
            </a:extLst>
          </p:cNvPr>
          <p:cNvGrpSpPr/>
          <p:nvPr/>
        </p:nvGrpSpPr>
        <p:grpSpPr>
          <a:xfrm>
            <a:off x="1033562" y="1658615"/>
            <a:ext cx="5849834" cy="6969769"/>
            <a:chOff x="11746792" y="1731601"/>
            <a:chExt cx="5849834" cy="6969769"/>
          </a:xfrm>
        </p:grpSpPr>
        <p:sp>
          <p:nvSpPr>
            <p:cNvPr id="153" name="Google Shape;153;p9">
              <a:extLst>
                <a:ext uri="{FF2B5EF4-FFF2-40B4-BE49-F238E27FC236}">
                  <a16:creationId xmlns:a16="http://schemas.microsoft.com/office/drawing/2014/main" id="{EE1479C2-27BC-AB00-5DE1-20FD75E5700A}"/>
                </a:ext>
              </a:extLst>
            </p:cNvPr>
            <p:cNvSpPr txBox="1"/>
            <p:nvPr/>
          </p:nvSpPr>
          <p:spPr>
            <a:xfrm>
              <a:off x="11746792" y="2792060"/>
              <a:ext cx="5849834" cy="590931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Then Jesus returned to Galilee, and the power of the Holy Spirit was with him. The news about him spread throughout all that territory.</a:t>
              </a:r>
              <a:endParaRPr sz="4800" b="1" i="0" u="none" strike="noStrike" cap="none" dirty="0">
                <a:solidFill>
                  <a:schemeClr val="lt1"/>
                </a:solidFill>
                <a:latin typeface="Arial"/>
                <a:ea typeface="Arial"/>
                <a:cs typeface="Arial"/>
                <a:sym typeface="Arial"/>
              </a:endParaRPr>
            </a:p>
          </p:txBody>
        </p:sp>
        <p:sp>
          <p:nvSpPr>
            <p:cNvPr id="154" name="Google Shape;154;p9">
              <a:extLst>
                <a:ext uri="{FF2B5EF4-FFF2-40B4-BE49-F238E27FC236}">
                  <a16:creationId xmlns:a16="http://schemas.microsoft.com/office/drawing/2014/main" id="{A48A64A1-2A11-3515-F1E1-3025CC654DDF}"/>
                </a:ext>
              </a:extLst>
            </p:cNvPr>
            <p:cNvSpPr txBox="1"/>
            <p:nvPr/>
          </p:nvSpPr>
          <p:spPr>
            <a:xfrm>
              <a:off x="11801689" y="1731601"/>
              <a:ext cx="1285800" cy="769441"/>
            </a:xfrm>
            <a:prstGeom prst="rect">
              <a:avLst/>
            </a:prstGeom>
            <a:solidFill>
              <a:schemeClr val="accent5"/>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14</a:t>
              </a:r>
              <a:endParaRPr sz="5000" b="1" i="0" u="none" strike="noStrike" cap="none" dirty="0">
                <a:solidFill>
                  <a:srgbClr val="FFFFFF"/>
                </a:solidFill>
                <a:latin typeface="Arial Black"/>
                <a:ea typeface="Arial Black"/>
                <a:cs typeface="Arial Black"/>
                <a:sym typeface="Arial Black"/>
              </a:endParaRPr>
            </a:p>
          </p:txBody>
        </p:sp>
      </p:grpSp>
      <p:pic>
        <p:nvPicPr>
          <p:cNvPr id="4" name="Picture 3">
            <a:extLst>
              <a:ext uri="{FF2B5EF4-FFF2-40B4-BE49-F238E27FC236}">
                <a16:creationId xmlns:a16="http://schemas.microsoft.com/office/drawing/2014/main" id="{7B728258-7C55-A317-4C22-3498271AAB00}"/>
              </a:ext>
            </a:extLst>
          </p:cNvPr>
          <p:cNvPicPr>
            <a:picLocks noChangeAspect="1"/>
          </p:cNvPicPr>
          <p:nvPr/>
        </p:nvPicPr>
        <p:blipFill>
          <a:blip r:embed="rId3"/>
          <a:stretch>
            <a:fillRect/>
          </a:stretch>
        </p:blipFill>
        <p:spPr>
          <a:xfrm>
            <a:off x="6899188" y="1059489"/>
            <a:ext cx="10890695" cy="8168021"/>
          </a:xfrm>
          <a:prstGeom prst="rect">
            <a:avLst/>
          </a:prstGeom>
        </p:spPr>
      </p:pic>
    </p:spTree>
    <p:extLst>
      <p:ext uri="{BB962C8B-B14F-4D97-AF65-F5344CB8AC3E}">
        <p14:creationId xmlns:p14="http://schemas.microsoft.com/office/powerpoint/2010/main" val="3777253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5F2B"/>
        </a:solidFill>
        <a:effectLst/>
      </p:bgPr>
    </p:bg>
    <p:spTree>
      <p:nvGrpSpPr>
        <p:cNvPr id="1" name="Shape 151">
          <a:extLst>
            <a:ext uri="{FF2B5EF4-FFF2-40B4-BE49-F238E27FC236}">
              <a16:creationId xmlns:a16="http://schemas.microsoft.com/office/drawing/2014/main" id="{723AC0DE-EB05-E8A3-6C49-BEA7E708EEEA}"/>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5C4115F6-819C-43DD-372B-F5ACE8C11025}"/>
              </a:ext>
            </a:extLst>
          </p:cNvPr>
          <p:cNvGrpSpPr/>
          <p:nvPr/>
        </p:nvGrpSpPr>
        <p:grpSpPr>
          <a:xfrm>
            <a:off x="11708651" y="919951"/>
            <a:ext cx="5849834" cy="8447097"/>
            <a:chOff x="11746792" y="1731601"/>
            <a:chExt cx="5849834" cy="8447097"/>
          </a:xfrm>
        </p:grpSpPr>
        <p:sp>
          <p:nvSpPr>
            <p:cNvPr id="153" name="Google Shape;153;p9">
              <a:extLst>
                <a:ext uri="{FF2B5EF4-FFF2-40B4-BE49-F238E27FC236}">
                  <a16:creationId xmlns:a16="http://schemas.microsoft.com/office/drawing/2014/main" id="{B62AEDFB-8657-DA08-31B3-3730B1460883}"/>
                </a:ext>
              </a:extLst>
            </p:cNvPr>
            <p:cNvSpPr txBox="1"/>
            <p:nvPr/>
          </p:nvSpPr>
          <p:spPr>
            <a:xfrm>
              <a:off x="11746792" y="2792060"/>
              <a:ext cx="5849834" cy="738663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The Jews have rules about ritual washing, and for this purpose six stone water jars were there, each one large enough to hold between twenty and thirty gallons.</a:t>
              </a:r>
              <a:endParaRPr sz="4800" b="1" i="0" u="none" strike="noStrike" cap="none" dirty="0">
                <a:solidFill>
                  <a:schemeClr val="lt1"/>
                </a:solidFill>
                <a:latin typeface="Arial"/>
                <a:ea typeface="Arial"/>
                <a:cs typeface="Arial"/>
                <a:sym typeface="Arial"/>
              </a:endParaRPr>
            </a:p>
          </p:txBody>
        </p:sp>
        <p:sp>
          <p:nvSpPr>
            <p:cNvPr id="154" name="Google Shape;154;p9">
              <a:extLst>
                <a:ext uri="{FF2B5EF4-FFF2-40B4-BE49-F238E27FC236}">
                  <a16:creationId xmlns:a16="http://schemas.microsoft.com/office/drawing/2014/main" id="{D7367570-34A3-D6CA-7257-ECC8AC54B8D0}"/>
                </a:ext>
              </a:extLst>
            </p:cNvPr>
            <p:cNvSpPr txBox="1"/>
            <p:nvPr/>
          </p:nvSpPr>
          <p:spPr>
            <a:xfrm>
              <a:off x="11801689" y="1731601"/>
              <a:ext cx="1285800" cy="769441"/>
            </a:xfrm>
            <a:prstGeom prst="rect">
              <a:avLst/>
            </a:prstGeom>
            <a:solidFill>
              <a:schemeClr val="accent5"/>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15</a:t>
              </a:r>
              <a:endParaRPr sz="5000" b="1" i="0" u="none" strike="noStrike" cap="none" dirty="0">
                <a:solidFill>
                  <a:srgbClr val="FFFFFF"/>
                </a:solidFill>
                <a:latin typeface="Arial Black"/>
                <a:ea typeface="Arial Black"/>
                <a:cs typeface="Arial Black"/>
                <a:sym typeface="Arial Black"/>
              </a:endParaRPr>
            </a:p>
          </p:txBody>
        </p:sp>
      </p:grpSp>
      <p:pic>
        <p:nvPicPr>
          <p:cNvPr id="2" name="Picture 1">
            <a:extLst>
              <a:ext uri="{FF2B5EF4-FFF2-40B4-BE49-F238E27FC236}">
                <a16:creationId xmlns:a16="http://schemas.microsoft.com/office/drawing/2014/main" id="{A252E783-9AF1-F11F-B2D1-06C1C7510F36}"/>
              </a:ext>
            </a:extLst>
          </p:cNvPr>
          <p:cNvPicPr>
            <a:picLocks noChangeAspect="1"/>
          </p:cNvPicPr>
          <p:nvPr/>
        </p:nvPicPr>
        <p:blipFill>
          <a:blip r:embed="rId3"/>
          <a:stretch>
            <a:fillRect/>
          </a:stretch>
        </p:blipFill>
        <p:spPr>
          <a:xfrm>
            <a:off x="340242" y="1053449"/>
            <a:ext cx="10906801" cy="8180101"/>
          </a:xfrm>
          <a:prstGeom prst="rect">
            <a:avLst/>
          </a:prstGeom>
        </p:spPr>
      </p:pic>
    </p:spTree>
    <p:extLst>
      <p:ext uri="{BB962C8B-B14F-4D97-AF65-F5344CB8AC3E}">
        <p14:creationId xmlns:p14="http://schemas.microsoft.com/office/powerpoint/2010/main" val="278694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B5F2B"/>
        </a:solidFill>
        <a:effectLst/>
      </p:bgPr>
    </p:bg>
    <p:spTree>
      <p:nvGrpSpPr>
        <p:cNvPr id="1" name="Shape 151">
          <a:extLst>
            <a:ext uri="{FF2B5EF4-FFF2-40B4-BE49-F238E27FC236}">
              <a16:creationId xmlns:a16="http://schemas.microsoft.com/office/drawing/2014/main" id="{48F72C12-CC69-A27B-947A-9237F3438F7A}"/>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E76DC620-E2DD-1F65-91B2-E97117CEB281}"/>
              </a:ext>
            </a:extLst>
          </p:cNvPr>
          <p:cNvGrpSpPr/>
          <p:nvPr/>
        </p:nvGrpSpPr>
        <p:grpSpPr>
          <a:xfrm>
            <a:off x="2534487" y="8644572"/>
            <a:ext cx="13219024" cy="1477328"/>
            <a:chOff x="6804388" y="2792060"/>
            <a:chExt cx="13219024" cy="1477328"/>
          </a:xfrm>
        </p:grpSpPr>
        <p:sp>
          <p:nvSpPr>
            <p:cNvPr id="153" name="Google Shape;153;p9">
              <a:extLst>
                <a:ext uri="{FF2B5EF4-FFF2-40B4-BE49-F238E27FC236}">
                  <a16:creationId xmlns:a16="http://schemas.microsoft.com/office/drawing/2014/main" id="{52C1DA58-77A4-2B44-ED7F-93AA13AF9925}"/>
                </a:ext>
              </a:extLst>
            </p:cNvPr>
            <p:cNvSpPr txBox="1"/>
            <p:nvPr/>
          </p:nvSpPr>
          <p:spPr>
            <a:xfrm>
              <a:off x="7672318" y="2792060"/>
              <a:ext cx="12351094" cy="147732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 He taught in the synagogues and was praised by everyone.</a:t>
              </a:r>
              <a:endParaRPr sz="4800" b="1" i="0" u="none" strike="noStrike" cap="none" dirty="0">
                <a:solidFill>
                  <a:schemeClr val="lt1"/>
                </a:solidFill>
                <a:latin typeface="Arial"/>
                <a:ea typeface="Arial"/>
                <a:cs typeface="Arial"/>
                <a:sym typeface="Arial"/>
              </a:endParaRPr>
            </a:p>
          </p:txBody>
        </p:sp>
        <p:sp>
          <p:nvSpPr>
            <p:cNvPr id="154" name="Google Shape;154;p9">
              <a:extLst>
                <a:ext uri="{FF2B5EF4-FFF2-40B4-BE49-F238E27FC236}">
                  <a16:creationId xmlns:a16="http://schemas.microsoft.com/office/drawing/2014/main" id="{05595BFB-9BCD-C4CD-0CD0-1BB3197FC944}"/>
                </a:ext>
              </a:extLst>
            </p:cNvPr>
            <p:cNvSpPr txBox="1"/>
            <p:nvPr/>
          </p:nvSpPr>
          <p:spPr>
            <a:xfrm>
              <a:off x="6804388" y="2792060"/>
              <a:ext cx="1285800" cy="769441"/>
            </a:xfrm>
            <a:prstGeom prst="rect">
              <a:avLst/>
            </a:prstGeom>
            <a:solidFill>
              <a:schemeClr val="accent5"/>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15</a:t>
              </a:r>
              <a:endParaRPr sz="5000" b="1" i="0" u="none" strike="noStrike" cap="none" dirty="0">
                <a:solidFill>
                  <a:srgbClr val="FFFFFF"/>
                </a:solidFill>
                <a:latin typeface="Arial Black"/>
                <a:ea typeface="Arial Black"/>
                <a:cs typeface="Arial Black"/>
                <a:sym typeface="Arial Black"/>
              </a:endParaRPr>
            </a:p>
          </p:txBody>
        </p:sp>
      </p:grpSp>
      <p:pic>
        <p:nvPicPr>
          <p:cNvPr id="2" name="Picture 1">
            <a:extLst>
              <a:ext uri="{FF2B5EF4-FFF2-40B4-BE49-F238E27FC236}">
                <a16:creationId xmlns:a16="http://schemas.microsoft.com/office/drawing/2014/main" id="{04D8D932-B32E-A524-3D0C-69A516734D79}"/>
              </a:ext>
            </a:extLst>
          </p:cNvPr>
          <p:cNvPicPr>
            <a:picLocks noChangeAspect="1"/>
          </p:cNvPicPr>
          <p:nvPr/>
        </p:nvPicPr>
        <p:blipFill>
          <a:blip r:embed="rId3"/>
          <a:stretch>
            <a:fillRect/>
          </a:stretch>
        </p:blipFill>
        <p:spPr>
          <a:xfrm>
            <a:off x="3787160" y="335221"/>
            <a:ext cx="10713679" cy="8035259"/>
          </a:xfrm>
          <a:prstGeom prst="rect">
            <a:avLst/>
          </a:prstGeom>
        </p:spPr>
      </p:pic>
    </p:spTree>
    <p:extLst>
      <p:ext uri="{BB962C8B-B14F-4D97-AF65-F5344CB8AC3E}">
        <p14:creationId xmlns:p14="http://schemas.microsoft.com/office/powerpoint/2010/main" val="3939671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B5F2B"/>
        </a:solidFill>
        <a:effectLst/>
      </p:bgPr>
    </p:bg>
    <p:spTree>
      <p:nvGrpSpPr>
        <p:cNvPr id="1" name="Shape 151">
          <a:extLst>
            <a:ext uri="{FF2B5EF4-FFF2-40B4-BE49-F238E27FC236}">
              <a16:creationId xmlns:a16="http://schemas.microsoft.com/office/drawing/2014/main" id="{799B3E21-4CE3-72F6-0F10-F12E2896FC5A}"/>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40DCB4A0-7A60-9168-2690-AAA6CF7C3209}"/>
              </a:ext>
            </a:extLst>
          </p:cNvPr>
          <p:cNvGrpSpPr/>
          <p:nvPr/>
        </p:nvGrpSpPr>
        <p:grpSpPr>
          <a:xfrm>
            <a:off x="11729917" y="1289283"/>
            <a:ext cx="5849834" cy="7708433"/>
            <a:chOff x="11746792" y="1731601"/>
            <a:chExt cx="5849834" cy="7708433"/>
          </a:xfrm>
        </p:grpSpPr>
        <p:sp>
          <p:nvSpPr>
            <p:cNvPr id="153" name="Google Shape;153;p9">
              <a:extLst>
                <a:ext uri="{FF2B5EF4-FFF2-40B4-BE49-F238E27FC236}">
                  <a16:creationId xmlns:a16="http://schemas.microsoft.com/office/drawing/2014/main" id="{1C9B0431-AAB6-F206-12DB-6072597B7FBF}"/>
                </a:ext>
              </a:extLst>
            </p:cNvPr>
            <p:cNvSpPr txBox="1"/>
            <p:nvPr/>
          </p:nvSpPr>
          <p:spPr>
            <a:xfrm>
              <a:off x="11746792" y="2792060"/>
              <a:ext cx="5849834" cy="66479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Then Jesus went to Nazareth, where he had been brought up, and on the Sabbath he went as usual to the synagogue. He stood up to read the Scriptures</a:t>
              </a:r>
              <a:endParaRPr sz="4800" b="1" i="0" u="none" strike="noStrike" cap="none" dirty="0">
                <a:solidFill>
                  <a:schemeClr val="lt1"/>
                </a:solidFill>
                <a:latin typeface="Arial"/>
                <a:ea typeface="Arial"/>
                <a:cs typeface="Arial"/>
                <a:sym typeface="Arial"/>
              </a:endParaRPr>
            </a:p>
          </p:txBody>
        </p:sp>
        <p:sp>
          <p:nvSpPr>
            <p:cNvPr id="154" name="Google Shape;154;p9">
              <a:extLst>
                <a:ext uri="{FF2B5EF4-FFF2-40B4-BE49-F238E27FC236}">
                  <a16:creationId xmlns:a16="http://schemas.microsoft.com/office/drawing/2014/main" id="{A983A937-FB6F-E380-21AA-D3A67F7CEE1D}"/>
                </a:ext>
              </a:extLst>
            </p:cNvPr>
            <p:cNvSpPr txBox="1"/>
            <p:nvPr/>
          </p:nvSpPr>
          <p:spPr>
            <a:xfrm>
              <a:off x="11801689" y="1731601"/>
              <a:ext cx="1285800" cy="769441"/>
            </a:xfrm>
            <a:prstGeom prst="rect">
              <a:avLst/>
            </a:prstGeom>
            <a:solidFill>
              <a:schemeClr val="accent5"/>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16</a:t>
              </a:r>
              <a:endParaRPr sz="5000" b="1" i="0" u="none" strike="noStrike" cap="none" dirty="0">
                <a:solidFill>
                  <a:srgbClr val="FFFFFF"/>
                </a:solidFill>
                <a:latin typeface="Arial Black"/>
                <a:ea typeface="Arial Black"/>
                <a:cs typeface="Arial Black"/>
                <a:sym typeface="Arial Black"/>
              </a:endParaRPr>
            </a:p>
          </p:txBody>
        </p:sp>
      </p:grpSp>
      <p:pic>
        <p:nvPicPr>
          <p:cNvPr id="3" name="Picture 2">
            <a:extLst>
              <a:ext uri="{FF2B5EF4-FFF2-40B4-BE49-F238E27FC236}">
                <a16:creationId xmlns:a16="http://schemas.microsoft.com/office/drawing/2014/main" id="{C6E28EF3-A70B-8D88-29E6-79A68004FF15}"/>
              </a:ext>
            </a:extLst>
          </p:cNvPr>
          <p:cNvPicPr>
            <a:picLocks noChangeAspect="1"/>
          </p:cNvPicPr>
          <p:nvPr/>
        </p:nvPicPr>
        <p:blipFill>
          <a:blip r:embed="rId3"/>
          <a:stretch>
            <a:fillRect/>
          </a:stretch>
        </p:blipFill>
        <p:spPr>
          <a:xfrm>
            <a:off x="520994" y="1152346"/>
            <a:ext cx="10643077" cy="7982308"/>
          </a:xfrm>
          <a:prstGeom prst="rect">
            <a:avLst/>
          </a:prstGeom>
        </p:spPr>
      </p:pic>
    </p:spTree>
    <p:extLst>
      <p:ext uri="{BB962C8B-B14F-4D97-AF65-F5344CB8AC3E}">
        <p14:creationId xmlns:p14="http://schemas.microsoft.com/office/powerpoint/2010/main" val="3513578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5F2B"/>
        </a:solidFill>
        <a:effectLst/>
      </p:bgPr>
    </p:bg>
    <p:spTree>
      <p:nvGrpSpPr>
        <p:cNvPr id="1" name="Shape 151">
          <a:extLst>
            <a:ext uri="{FF2B5EF4-FFF2-40B4-BE49-F238E27FC236}">
              <a16:creationId xmlns:a16="http://schemas.microsoft.com/office/drawing/2014/main" id="{EF37FA84-A8DE-DCBD-9B1D-888B9A725F1E}"/>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6281193A-2B28-447F-B256-7E1488665DBB}"/>
              </a:ext>
            </a:extLst>
          </p:cNvPr>
          <p:cNvGrpSpPr/>
          <p:nvPr/>
        </p:nvGrpSpPr>
        <p:grpSpPr>
          <a:xfrm>
            <a:off x="863442" y="2397279"/>
            <a:ext cx="5849834" cy="5492442"/>
            <a:chOff x="11746792" y="1731601"/>
            <a:chExt cx="5849834" cy="5492442"/>
          </a:xfrm>
        </p:grpSpPr>
        <p:sp>
          <p:nvSpPr>
            <p:cNvPr id="153" name="Google Shape;153;p9">
              <a:extLst>
                <a:ext uri="{FF2B5EF4-FFF2-40B4-BE49-F238E27FC236}">
                  <a16:creationId xmlns:a16="http://schemas.microsoft.com/office/drawing/2014/main" id="{545B8973-9BDD-4626-232B-748FB4DB7456}"/>
                </a:ext>
              </a:extLst>
            </p:cNvPr>
            <p:cNvSpPr txBox="1"/>
            <p:nvPr/>
          </p:nvSpPr>
          <p:spPr>
            <a:xfrm>
              <a:off x="11746792" y="2792060"/>
              <a:ext cx="5849834" cy="44319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and was handed the book of the prophet Isaiah. He unrolled the scroll and found the place where it is written,</a:t>
              </a:r>
              <a:endParaRPr sz="4800" b="1" i="0" u="none" strike="noStrike" cap="none" dirty="0">
                <a:solidFill>
                  <a:schemeClr val="lt1"/>
                </a:solidFill>
                <a:latin typeface="Arial"/>
                <a:ea typeface="Arial"/>
                <a:cs typeface="Arial"/>
                <a:sym typeface="Arial"/>
              </a:endParaRPr>
            </a:p>
          </p:txBody>
        </p:sp>
        <p:sp>
          <p:nvSpPr>
            <p:cNvPr id="154" name="Google Shape;154;p9">
              <a:extLst>
                <a:ext uri="{FF2B5EF4-FFF2-40B4-BE49-F238E27FC236}">
                  <a16:creationId xmlns:a16="http://schemas.microsoft.com/office/drawing/2014/main" id="{5F3567FD-E94C-872B-8F3B-0D8E36FCCC83}"/>
                </a:ext>
              </a:extLst>
            </p:cNvPr>
            <p:cNvSpPr txBox="1"/>
            <p:nvPr/>
          </p:nvSpPr>
          <p:spPr>
            <a:xfrm>
              <a:off x="11801689" y="1731601"/>
              <a:ext cx="1285800" cy="769441"/>
            </a:xfrm>
            <a:prstGeom prst="rect">
              <a:avLst/>
            </a:prstGeom>
            <a:solidFill>
              <a:schemeClr val="accent5"/>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17</a:t>
              </a:r>
              <a:endParaRPr sz="5000" b="1" i="0" u="none" strike="noStrike" cap="none" dirty="0">
                <a:solidFill>
                  <a:srgbClr val="FFFFFF"/>
                </a:solidFill>
                <a:latin typeface="Arial Black"/>
                <a:ea typeface="Arial Black"/>
                <a:cs typeface="Arial Black"/>
                <a:sym typeface="Arial Black"/>
              </a:endParaRPr>
            </a:p>
          </p:txBody>
        </p:sp>
      </p:grpSp>
      <p:pic>
        <p:nvPicPr>
          <p:cNvPr id="3" name="Picture 2">
            <a:extLst>
              <a:ext uri="{FF2B5EF4-FFF2-40B4-BE49-F238E27FC236}">
                <a16:creationId xmlns:a16="http://schemas.microsoft.com/office/drawing/2014/main" id="{80E8CB1E-7B53-3175-3D6E-D975CCE1D6BC}"/>
              </a:ext>
            </a:extLst>
          </p:cNvPr>
          <p:cNvPicPr>
            <a:picLocks noChangeAspect="1"/>
          </p:cNvPicPr>
          <p:nvPr/>
        </p:nvPicPr>
        <p:blipFill>
          <a:blip r:embed="rId3"/>
          <a:stretch>
            <a:fillRect/>
          </a:stretch>
        </p:blipFill>
        <p:spPr>
          <a:xfrm>
            <a:off x="7368362" y="1265712"/>
            <a:ext cx="10340767" cy="7755575"/>
          </a:xfrm>
          <a:prstGeom prst="rect">
            <a:avLst/>
          </a:prstGeom>
        </p:spPr>
      </p:pic>
    </p:spTree>
    <p:extLst>
      <p:ext uri="{BB962C8B-B14F-4D97-AF65-F5344CB8AC3E}">
        <p14:creationId xmlns:p14="http://schemas.microsoft.com/office/powerpoint/2010/main" val="3493067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B5F2B"/>
        </a:solidFill>
        <a:effectLst/>
      </p:bgPr>
    </p:bg>
    <p:spTree>
      <p:nvGrpSpPr>
        <p:cNvPr id="1" name="Shape 151">
          <a:extLst>
            <a:ext uri="{FF2B5EF4-FFF2-40B4-BE49-F238E27FC236}">
              <a16:creationId xmlns:a16="http://schemas.microsoft.com/office/drawing/2014/main" id="{EF91E26F-31BC-8DCC-7BA2-3EF7133FD7D2}"/>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0E1483BB-5403-A2E4-6072-DEC9CEA5F1E8}"/>
              </a:ext>
            </a:extLst>
          </p:cNvPr>
          <p:cNvGrpSpPr/>
          <p:nvPr/>
        </p:nvGrpSpPr>
        <p:grpSpPr>
          <a:xfrm>
            <a:off x="11695814" y="550620"/>
            <a:ext cx="6287974" cy="9185760"/>
            <a:chOff x="11746792" y="1731601"/>
            <a:chExt cx="5849834" cy="9185760"/>
          </a:xfrm>
        </p:grpSpPr>
        <p:sp>
          <p:nvSpPr>
            <p:cNvPr id="153" name="Google Shape;153;p9">
              <a:extLst>
                <a:ext uri="{FF2B5EF4-FFF2-40B4-BE49-F238E27FC236}">
                  <a16:creationId xmlns:a16="http://schemas.microsoft.com/office/drawing/2014/main" id="{539E2C18-F344-578A-2769-EC739CDD6D2F}"/>
                </a:ext>
              </a:extLst>
            </p:cNvPr>
            <p:cNvSpPr txBox="1"/>
            <p:nvPr/>
          </p:nvSpPr>
          <p:spPr>
            <a:xfrm>
              <a:off x="11746792" y="2792060"/>
              <a:ext cx="5849834" cy="81253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“The Spirit of the Lord is upon me, because he has chosen me to bring good news to the poor. He has sent me to proclaim liberty to the captives and recovery of sight to the blind, to set free the oppressed</a:t>
              </a:r>
              <a:endParaRPr sz="4800" b="1" i="0" u="none" strike="noStrike" cap="none" dirty="0">
                <a:solidFill>
                  <a:schemeClr val="lt1"/>
                </a:solidFill>
                <a:latin typeface="Arial"/>
                <a:ea typeface="Arial"/>
                <a:cs typeface="Arial"/>
                <a:sym typeface="Arial"/>
              </a:endParaRPr>
            </a:p>
          </p:txBody>
        </p:sp>
        <p:sp>
          <p:nvSpPr>
            <p:cNvPr id="154" name="Google Shape;154;p9">
              <a:extLst>
                <a:ext uri="{FF2B5EF4-FFF2-40B4-BE49-F238E27FC236}">
                  <a16:creationId xmlns:a16="http://schemas.microsoft.com/office/drawing/2014/main" id="{2329B9ED-966D-611C-C0DB-D1F49767D244}"/>
                </a:ext>
              </a:extLst>
            </p:cNvPr>
            <p:cNvSpPr txBox="1"/>
            <p:nvPr/>
          </p:nvSpPr>
          <p:spPr>
            <a:xfrm>
              <a:off x="11801689" y="1731601"/>
              <a:ext cx="1285800" cy="769441"/>
            </a:xfrm>
            <a:prstGeom prst="rect">
              <a:avLst/>
            </a:prstGeom>
            <a:solidFill>
              <a:schemeClr val="accent5"/>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18</a:t>
              </a:r>
              <a:endParaRPr sz="5000" b="1" i="0" u="none" strike="noStrike" cap="none" dirty="0">
                <a:solidFill>
                  <a:srgbClr val="FFFFFF"/>
                </a:solidFill>
                <a:latin typeface="Arial Black"/>
                <a:ea typeface="Arial Black"/>
                <a:cs typeface="Arial Black"/>
                <a:sym typeface="Arial Black"/>
              </a:endParaRPr>
            </a:p>
          </p:txBody>
        </p:sp>
      </p:grpSp>
      <p:pic>
        <p:nvPicPr>
          <p:cNvPr id="3" name="Picture 2">
            <a:extLst>
              <a:ext uri="{FF2B5EF4-FFF2-40B4-BE49-F238E27FC236}">
                <a16:creationId xmlns:a16="http://schemas.microsoft.com/office/drawing/2014/main" id="{B128BD57-64E4-C6E9-2DE9-0EC1EE66162D}"/>
              </a:ext>
            </a:extLst>
          </p:cNvPr>
          <p:cNvPicPr>
            <a:picLocks noChangeAspect="1"/>
          </p:cNvPicPr>
          <p:nvPr/>
        </p:nvPicPr>
        <p:blipFill>
          <a:blip r:embed="rId3"/>
          <a:stretch>
            <a:fillRect/>
          </a:stretch>
        </p:blipFill>
        <p:spPr>
          <a:xfrm>
            <a:off x="304212" y="975537"/>
            <a:ext cx="11114567" cy="8335925"/>
          </a:xfrm>
          <a:prstGeom prst="rect">
            <a:avLst/>
          </a:prstGeom>
        </p:spPr>
      </p:pic>
    </p:spTree>
    <p:extLst>
      <p:ext uri="{BB962C8B-B14F-4D97-AF65-F5344CB8AC3E}">
        <p14:creationId xmlns:p14="http://schemas.microsoft.com/office/powerpoint/2010/main" val="619048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B5F2B"/>
        </a:solidFill>
        <a:effectLst/>
      </p:bgPr>
    </p:bg>
    <p:spTree>
      <p:nvGrpSpPr>
        <p:cNvPr id="1" name="Shape 151">
          <a:extLst>
            <a:ext uri="{FF2B5EF4-FFF2-40B4-BE49-F238E27FC236}">
              <a16:creationId xmlns:a16="http://schemas.microsoft.com/office/drawing/2014/main" id="{260C46AD-8DCD-CE7E-A9E9-45640912C391}"/>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1590FA0F-2B6A-D7BF-4129-88E5557BCAB2}"/>
              </a:ext>
            </a:extLst>
          </p:cNvPr>
          <p:cNvGrpSpPr/>
          <p:nvPr/>
        </p:nvGrpSpPr>
        <p:grpSpPr>
          <a:xfrm>
            <a:off x="2902687" y="8639552"/>
            <a:ext cx="14034976" cy="1477328"/>
            <a:chOff x="1250253" y="3958949"/>
            <a:chExt cx="14034976" cy="1477328"/>
          </a:xfrm>
        </p:grpSpPr>
        <p:sp>
          <p:nvSpPr>
            <p:cNvPr id="153" name="Google Shape;153;p9">
              <a:extLst>
                <a:ext uri="{FF2B5EF4-FFF2-40B4-BE49-F238E27FC236}">
                  <a16:creationId xmlns:a16="http://schemas.microsoft.com/office/drawing/2014/main" id="{7C3F4331-19E2-F979-1A9E-AF79710D9FAC}"/>
                </a:ext>
              </a:extLst>
            </p:cNvPr>
            <p:cNvSpPr txBox="1"/>
            <p:nvPr/>
          </p:nvSpPr>
          <p:spPr>
            <a:xfrm>
              <a:off x="2802606" y="3958949"/>
              <a:ext cx="12482623"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and announce that the time has come when the Lord will save his people.”</a:t>
              </a:r>
              <a:endParaRPr sz="4800" b="1" i="0" u="none" strike="noStrike" cap="none" dirty="0">
                <a:solidFill>
                  <a:schemeClr val="lt1"/>
                </a:solidFill>
                <a:latin typeface="Arial"/>
                <a:ea typeface="Arial"/>
                <a:cs typeface="Arial"/>
                <a:sym typeface="Arial"/>
              </a:endParaRPr>
            </a:p>
          </p:txBody>
        </p:sp>
        <p:sp>
          <p:nvSpPr>
            <p:cNvPr id="154" name="Google Shape;154;p9">
              <a:extLst>
                <a:ext uri="{FF2B5EF4-FFF2-40B4-BE49-F238E27FC236}">
                  <a16:creationId xmlns:a16="http://schemas.microsoft.com/office/drawing/2014/main" id="{652980FA-06F7-C9D9-2EF1-B2882D41E9E6}"/>
                </a:ext>
              </a:extLst>
            </p:cNvPr>
            <p:cNvSpPr txBox="1"/>
            <p:nvPr/>
          </p:nvSpPr>
          <p:spPr>
            <a:xfrm>
              <a:off x="1250253" y="4118097"/>
              <a:ext cx="1285800" cy="769441"/>
            </a:xfrm>
            <a:prstGeom prst="rect">
              <a:avLst/>
            </a:prstGeom>
            <a:solidFill>
              <a:schemeClr val="accent5"/>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19</a:t>
              </a:r>
              <a:endParaRPr sz="5000" b="1" i="0" u="none" strike="noStrike" cap="none" dirty="0">
                <a:solidFill>
                  <a:srgbClr val="FFFFFF"/>
                </a:solidFill>
                <a:latin typeface="Arial Black"/>
                <a:ea typeface="Arial Black"/>
                <a:cs typeface="Arial Black"/>
                <a:sym typeface="Arial Black"/>
              </a:endParaRPr>
            </a:p>
          </p:txBody>
        </p:sp>
      </p:grpSp>
      <p:pic>
        <p:nvPicPr>
          <p:cNvPr id="2" name="Picture 1">
            <a:extLst>
              <a:ext uri="{FF2B5EF4-FFF2-40B4-BE49-F238E27FC236}">
                <a16:creationId xmlns:a16="http://schemas.microsoft.com/office/drawing/2014/main" id="{0B16D317-1814-475F-63ED-340212AB47E3}"/>
              </a:ext>
            </a:extLst>
          </p:cNvPr>
          <p:cNvPicPr>
            <a:picLocks noChangeAspect="1"/>
          </p:cNvPicPr>
          <p:nvPr/>
        </p:nvPicPr>
        <p:blipFill>
          <a:blip r:embed="rId3"/>
          <a:stretch>
            <a:fillRect/>
          </a:stretch>
        </p:blipFill>
        <p:spPr>
          <a:xfrm>
            <a:off x="4472989" y="170120"/>
            <a:ext cx="10894373" cy="8170780"/>
          </a:xfrm>
          <a:prstGeom prst="rect">
            <a:avLst/>
          </a:prstGeom>
        </p:spPr>
      </p:pic>
    </p:spTree>
    <p:extLst>
      <p:ext uri="{BB962C8B-B14F-4D97-AF65-F5344CB8AC3E}">
        <p14:creationId xmlns:p14="http://schemas.microsoft.com/office/powerpoint/2010/main" val="2313584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B5F2B"/>
        </a:solidFill>
        <a:effectLst/>
      </p:bgPr>
    </p:bg>
    <p:spTree>
      <p:nvGrpSpPr>
        <p:cNvPr id="1" name="Shape 151">
          <a:extLst>
            <a:ext uri="{FF2B5EF4-FFF2-40B4-BE49-F238E27FC236}">
              <a16:creationId xmlns:a16="http://schemas.microsoft.com/office/drawing/2014/main" id="{9347E6A9-82F8-A5FB-EB2B-E933D8729694}"/>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DACB3707-8FDB-850E-67A5-E031542E3DA6}"/>
              </a:ext>
            </a:extLst>
          </p:cNvPr>
          <p:cNvGrpSpPr/>
          <p:nvPr/>
        </p:nvGrpSpPr>
        <p:grpSpPr>
          <a:xfrm>
            <a:off x="11738345" y="2024147"/>
            <a:ext cx="6273209" cy="6238705"/>
            <a:chOff x="335853" y="2624736"/>
            <a:chExt cx="6273209" cy="6238705"/>
          </a:xfrm>
        </p:grpSpPr>
        <p:sp>
          <p:nvSpPr>
            <p:cNvPr id="153" name="Google Shape;153;p9">
              <a:extLst>
                <a:ext uri="{FF2B5EF4-FFF2-40B4-BE49-F238E27FC236}">
                  <a16:creationId xmlns:a16="http://schemas.microsoft.com/office/drawing/2014/main" id="{E2EB977D-9D51-4581-DB6A-3F810C8A919D}"/>
                </a:ext>
              </a:extLst>
            </p:cNvPr>
            <p:cNvSpPr txBox="1"/>
            <p:nvPr/>
          </p:nvSpPr>
          <p:spPr>
            <a:xfrm>
              <a:off x="335853" y="3692795"/>
              <a:ext cx="6273209" cy="51706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Jesus rolled up the scroll, gave it back to the attendant, and sat down. All the people in the synagogue had their eyes fixed on him,</a:t>
              </a:r>
              <a:endParaRPr sz="4800" b="1" i="0" u="none" strike="noStrike" cap="none" dirty="0">
                <a:solidFill>
                  <a:schemeClr val="lt1"/>
                </a:solidFill>
                <a:latin typeface="Arial"/>
                <a:ea typeface="Arial"/>
                <a:cs typeface="Arial"/>
                <a:sym typeface="Arial"/>
              </a:endParaRPr>
            </a:p>
          </p:txBody>
        </p:sp>
        <p:sp>
          <p:nvSpPr>
            <p:cNvPr id="154" name="Google Shape;154;p9">
              <a:extLst>
                <a:ext uri="{FF2B5EF4-FFF2-40B4-BE49-F238E27FC236}">
                  <a16:creationId xmlns:a16="http://schemas.microsoft.com/office/drawing/2014/main" id="{2294D8DE-52B6-295F-2714-C0FF889452CF}"/>
                </a:ext>
              </a:extLst>
            </p:cNvPr>
            <p:cNvSpPr txBox="1"/>
            <p:nvPr/>
          </p:nvSpPr>
          <p:spPr>
            <a:xfrm>
              <a:off x="335853" y="2624736"/>
              <a:ext cx="1285800" cy="769441"/>
            </a:xfrm>
            <a:prstGeom prst="rect">
              <a:avLst/>
            </a:prstGeom>
            <a:solidFill>
              <a:schemeClr val="accent5"/>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20</a:t>
              </a:r>
              <a:endParaRPr sz="5000" b="1" i="0" u="none" strike="noStrike" cap="none" dirty="0">
                <a:solidFill>
                  <a:srgbClr val="FFFFFF"/>
                </a:solidFill>
                <a:latin typeface="Arial Black"/>
                <a:ea typeface="Arial Black"/>
                <a:cs typeface="Arial Black"/>
                <a:sym typeface="Arial Black"/>
              </a:endParaRPr>
            </a:p>
          </p:txBody>
        </p:sp>
      </p:grpSp>
      <p:pic>
        <p:nvPicPr>
          <p:cNvPr id="3" name="Picture 2">
            <a:extLst>
              <a:ext uri="{FF2B5EF4-FFF2-40B4-BE49-F238E27FC236}">
                <a16:creationId xmlns:a16="http://schemas.microsoft.com/office/drawing/2014/main" id="{E700FC0D-8ABF-3208-F2EF-F200BB2FD397}"/>
              </a:ext>
            </a:extLst>
          </p:cNvPr>
          <p:cNvPicPr>
            <a:picLocks noChangeAspect="1"/>
          </p:cNvPicPr>
          <p:nvPr/>
        </p:nvPicPr>
        <p:blipFill>
          <a:blip r:embed="rId3"/>
          <a:stretch>
            <a:fillRect/>
          </a:stretch>
        </p:blipFill>
        <p:spPr>
          <a:xfrm>
            <a:off x="627320" y="1164207"/>
            <a:ext cx="10611448" cy="7958586"/>
          </a:xfrm>
          <a:prstGeom prst="rect">
            <a:avLst/>
          </a:prstGeom>
        </p:spPr>
      </p:pic>
    </p:spTree>
    <p:extLst>
      <p:ext uri="{BB962C8B-B14F-4D97-AF65-F5344CB8AC3E}">
        <p14:creationId xmlns:p14="http://schemas.microsoft.com/office/powerpoint/2010/main" val="3347642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B5F2B"/>
        </a:solidFill>
        <a:effectLst/>
      </p:bgPr>
    </p:bg>
    <p:spTree>
      <p:nvGrpSpPr>
        <p:cNvPr id="1" name="Shape 151">
          <a:extLst>
            <a:ext uri="{FF2B5EF4-FFF2-40B4-BE49-F238E27FC236}">
              <a16:creationId xmlns:a16="http://schemas.microsoft.com/office/drawing/2014/main" id="{9EBA4173-7950-2FE0-9CAC-B7718819D6CC}"/>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87EA82AD-E510-FA01-33D8-945AF7233C3C}"/>
              </a:ext>
            </a:extLst>
          </p:cNvPr>
          <p:cNvGrpSpPr/>
          <p:nvPr/>
        </p:nvGrpSpPr>
        <p:grpSpPr>
          <a:xfrm>
            <a:off x="765545" y="2762811"/>
            <a:ext cx="6273209" cy="4761378"/>
            <a:chOff x="335853" y="2624736"/>
            <a:chExt cx="6273209" cy="4761378"/>
          </a:xfrm>
        </p:grpSpPr>
        <p:sp>
          <p:nvSpPr>
            <p:cNvPr id="153" name="Google Shape;153;p9">
              <a:extLst>
                <a:ext uri="{FF2B5EF4-FFF2-40B4-BE49-F238E27FC236}">
                  <a16:creationId xmlns:a16="http://schemas.microsoft.com/office/drawing/2014/main" id="{718574EE-DCF0-40F1-6E50-1A3029E27DFE}"/>
                </a:ext>
              </a:extLst>
            </p:cNvPr>
            <p:cNvSpPr txBox="1"/>
            <p:nvPr/>
          </p:nvSpPr>
          <p:spPr>
            <a:xfrm>
              <a:off x="335853" y="3692795"/>
              <a:ext cx="6273209" cy="369331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as he said to them, “This passage of scripture has come true today, as you heard it being read.”</a:t>
              </a:r>
              <a:endParaRPr sz="4800" b="1" i="0" u="none" strike="noStrike" cap="none" dirty="0">
                <a:solidFill>
                  <a:schemeClr val="lt1"/>
                </a:solidFill>
                <a:latin typeface="Arial"/>
                <a:ea typeface="Arial"/>
                <a:cs typeface="Arial"/>
                <a:sym typeface="Arial"/>
              </a:endParaRPr>
            </a:p>
          </p:txBody>
        </p:sp>
        <p:sp>
          <p:nvSpPr>
            <p:cNvPr id="154" name="Google Shape;154;p9">
              <a:extLst>
                <a:ext uri="{FF2B5EF4-FFF2-40B4-BE49-F238E27FC236}">
                  <a16:creationId xmlns:a16="http://schemas.microsoft.com/office/drawing/2014/main" id="{C700B36B-C944-949C-2079-BB8AFEF8090B}"/>
                </a:ext>
              </a:extLst>
            </p:cNvPr>
            <p:cNvSpPr txBox="1"/>
            <p:nvPr/>
          </p:nvSpPr>
          <p:spPr>
            <a:xfrm>
              <a:off x="335853" y="2624736"/>
              <a:ext cx="1285800" cy="769441"/>
            </a:xfrm>
            <a:prstGeom prst="rect">
              <a:avLst/>
            </a:prstGeom>
            <a:solidFill>
              <a:schemeClr val="accent5"/>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21</a:t>
              </a:r>
              <a:endParaRPr sz="5000" b="1" i="0" u="none" strike="noStrike" cap="none" dirty="0">
                <a:solidFill>
                  <a:srgbClr val="FFFFFF"/>
                </a:solidFill>
                <a:latin typeface="Arial Black"/>
                <a:ea typeface="Arial Black"/>
                <a:cs typeface="Arial Black"/>
                <a:sym typeface="Arial Black"/>
              </a:endParaRPr>
            </a:p>
          </p:txBody>
        </p:sp>
      </p:grpSp>
      <p:pic>
        <p:nvPicPr>
          <p:cNvPr id="2" name="Picture 1">
            <a:extLst>
              <a:ext uri="{FF2B5EF4-FFF2-40B4-BE49-F238E27FC236}">
                <a16:creationId xmlns:a16="http://schemas.microsoft.com/office/drawing/2014/main" id="{CB4D26AC-4B75-64E3-64D0-CD601E14BBA4}"/>
              </a:ext>
            </a:extLst>
          </p:cNvPr>
          <p:cNvPicPr>
            <a:picLocks noChangeAspect="1"/>
          </p:cNvPicPr>
          <p:nvPr/>
        </p:nvPicPr>
        <p:blipFill>
          <a:blip r:embed="rId3"/>
          <a:stretch>
            <a:fillRect/>
          </a:stretch>
        </p:blipFill>
        <p:spPr>
          <a:xfrm>
            <a:off x="6896594" y="1026189"/>
            <a:ext cx="10979495" cy="8234622"/>
          </a:xfrm>
          <a:prstGeom prst="rect">
            <a:avLst/>
          </a:prstGeom>
        </p:spPr>
      </p:pic>
    </p:spTree>
    <p:extLst>
      <p:ext uri="{BB962C8B-B14F-4D97-AF65-F5344CB8AC3E}">
        <p14:creationId xmlns:p14="http://schemas.microsoft.com/office/powerpoint/2010/main" val="1418171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204"/>
        <p:cNvGrpSpPr/>
        <p:nvPr/>
      </p:nvGrpSpPr>
      <p:grpSpPr>
        <a:xfrm>
          <a:off x="0" y="0"/>
          <a:ext cx="0" cy="0"/>
          <a:chOff x="0" y="0"/>
          <a:chExt cx="0" cy="0"/>
        </a:xfrm>
      </p:grpSpPr>
      <p:sp>
        <p:nvSpPr>
          <p:cNvPr id="205" name="Google Shape;205;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Leader: </a:t>
            </a:r>
            <a:r>
              <a:rPr lang="en-US" sz="8000" b="1" i="0" u="none" strike="noStrike" cap="none">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206" name="Google Shape;206;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grpSp>
        <p:nvGrpSpPr>
          <p:cNvPr id="94" name="Google Shape;94;p2"/>
          <p:cNvGrpSpPr/>
          <p:nvPr/>
        </p:nvGrpSpPr>
        <p:grpSpPr>
          <a:xfrm>
            <a:off x="2824213" y="949047"/>
            <a:ext cx="12639575" cy="8388905"/>
            <a:chOff x="2824210" y="1058354"/>
            <a:chExt cx="12639575" cy="7931004"/>
          </a:xfrm>
        </p:grpSpPr>
        <p:sp>
          <p:nvSpPr>
            <p:cNvPr id="95" name="Google Shape;95;p2"/>
            <p:cNvSpPr/>
            <p:nvPr/>
          </p:nvSpPr>
          <p:spPr>
            <a:xfrm>
              <a:off x="2824210" y="7555832"/>
              <a:ext cx="12639575" cy="1433526"/>
            </a:xfrm>
            <a:prstGeom prst="rect">
              <a:avLst/>
            </a:prstGeom>
            <a:solidFill>
              <a:srgbClr val="1F911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2"/>
            <p:cNvSpPr txBox="1"/>
            <p:nvPr/>
          </p:nvSpPr>
          <p:spPr>
            <a:xfrm>
              <a:off x="3208947" y="7732236"/>
              <a:ext cx="11870100" cy="109116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Third Sunday in Ordinary Time – January </a:t>
              </a:r>
              <a:r>
                <a:rPr lang="en-US" sz="3000" b="1" dirty="0">
                  <a:solidFill>
                    <a:srgbClr val="FFFFFF"/>
                  </a:solidFill>
                </a:rPr>
                <a:t>26</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45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1"/>
        <p:cNvGrpSpPr/>
        <p:nvPr/>
      </p:nvGrpSpPr>
      <p:grpSpPr>
        <a:xfrm>
          <a:off x="0" y="0"/>
          <a:ext cx="0" cy="0"/>
          <a:chOff x="0" y="0"/>
          <a:chExt cx="0" cy="0"/>
        </a:xfrm>
      </p:grpSpPr>
      <p:grpSp>
        <p:nvGrpSpPr>
          <p:cNvPr id="212" name="Google Shape;212;p18"/>
          <p:cNvGrpSpPr/>
          <p:nvPr/>
        </p:nvGrpSpPr>
        <p:grpSpPr>
          <a:xfrm>
            <a:off x="2532407" y="1638300"/>
            <a:ext cx="13223187" cy="7010400"/>
            <a:chOff x="2931213" y="1638300"/>
            <a:chExt cx="13223187" cy="7010400"/>
          </a:xfrm>
        </p:grpSpPr>
        <p:pic>
          <p:nvPicPr>
            <p:cNvPr id="213" name="Google Shape;213;p18"/>
            <p:cNvPicPr preferRelativeResize="0"/>
            <p:nvPr/>
          </p:nvPicPr>
          <p:blipFill rotWithShape="1">
            <a:blip r:embed="rId3">
              <a:alphaModFix/>
            </a:blip>
            <a:srcRect/>
            <a:stretch/>
          </p:blipFill>
          <p:spPr>
            <a:xfrm>
              <a:off x="9144000" y="1638300"/>
              <a:ext cx="7010400" cy="7010400"/>
            </a:xfrm>
            <a:prstGeom prst="rect">
              <a:avLst/>
            </a:prstGeom>
            <a:noFill/>
            <a:ln>
              <a:noFill/>
            </a:ln>
          </p:spPr>
        </p:pic>
        <p:sp>
          <p:nvSpPr>
            <p:cNvPr id="214" name="Google Shape;214;p18"/>
            <p:cNvSpPr txBox="1"/>
            <p:nvPr/>
          </p:nvSpPr>
          <p:spPr>
            <a:xfrm>
              <a:off x="2931213" y="3789283"/>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8800" b="1" i="0" u="none" strike="noStrike" cap="none">
                  <a:solidFill>
                    <a:schemeClr val="lt1"/>
                  </a:solidFill>
                  <a:latin typeface="Arial"/>
                  <a:ea typeface="Arial"/>
                  <a:cs typeface="Arial"/>
                  <a:sym typeface="Arial"/>
                </a:rPr>
                <a:t>GOSPEL</a:t>
              </a:r>
              <a:br>
                <a:rPr lang="en-US" sz="8800" b="1" i="0" u="none" strike="noStrike" cap="none">
                  <a:solidFill>
                    <a:schemeClr val="lt1"/>
                  </a:solidFill>
                  <a:latin typeface="Arial"/>
                  <a:ea typeface="Arial"/>
                  <a:cs typeface="Arial"/>
                  <a:sym typeface="Arial"/>
                </a:rPr>
              </a:br>
              <a:r>
                <a:rPr lang="en-US" sz="8800" b="1" i="0" u="none" strike="noStrike" cap="none">
                  <a:solidFill>
                    <a:schemeClr val="lt1"/>
                  </a:solidFill>
                  <a:latin typeface="Arial"/>
                  <a:ea typeface="Arial"/>
                  <a:cs typeface="Arial"/>
                  <a:sym typeface="Arial"/>
                </a:rPr>
                <a:t>MESSAGE</a:t>
              </a:r>
              <a:endParaRPr sz="8800" b="1" i="0" u="none" strike="noStrike" cap="none">
                <a:solidFill>
                  <a:schemeClr val="lt1"/>
                </a:solidFill>
                <a:latin typeface="Arial Black"/>
                <a:ea typeface="Arial Black"/>
                <a:cs typeface="Arial Black"/>
                <a:sym typeface="Arial Black"/>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219"/>
        <p:cNvGrpSpPr/>
        <p:nvPr/>
      </p:nvGrpSpPr>
      <p:grpSpPr>
        <a:xfrm>
          <a:off x="0" y="0"/>
          <a:ext cx="0" cy="0"/>
          <a:chOff x="0" y="0"/>
          <a:chExt cx="0" cy="0"/>
        </a:xfrm>
      </p:grpSpPr>
      <p:sp>
        <p:nvSpPr>
          <p:cNvPr id="220" name="Google Shape;220;g307aedaa60f_0_23"/>
          <p:cNvSpPr/>
          <p:nvPr/>
        </p:nvSpPr>
        <p:spPr>
          <a:xfrm>
            <a:off x="1380940" y="1289606"/>
            <a:ext cx="7416824" cy="1404629"/>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lt1"/>
                </a:solidFill>
                <a:latin typeface="Arial Black"/>
                <a:ea typeface="Arial Black"/>
                <a:cs typeface="Arial Black"/>
                <a:sym typeface="Arial Black"/>
              </a:rPr>
              <a:t>Activity: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lt1"/>
                </a:solidFill>
                <a:latin typeface="Arial Black"/>
                <a:ea typeface="Arial Black"/>
                <a:cs typeface="Arial Black"/>
                <a:sym typeface="Arial Black"/>
              </a:rPr>
              <a:t>“Prophetic Scroll”</a:t>
            </a:r>
            <a:endParaRPr sz="1400" b="0" i="0" u="none" strike="noStrike" cap="none" dirty="0">
              <a:solidFill>
                <a:srgbClr val="000000"/>
              </a:solidFill>
              <a:latin typeface="Arial"/>
              <a:ea typeface="Arial"/>
              <a:cs typeface="Arial"/>
              <a:sym typeface="Arial"/>
            </a:endParaRPr>
          </a:p>
        </p:txBody>
      </p:sp>
      <p:sp>
        <p:nvSpPr>
          <p:cNvPr id="221" name="Google Shape;221;g307aedaa60f_0_23"/>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marR="0" lvl="0" indent="-177800" algn="l" rtl="0">
              <a:lnSpc>
                <a:spcPct val="100000"/>
              </a:lnSpc>
              <a:spcBef>
                <a:spcPts val="0"/>
              </a:spcBef>
              <a:spcAft>
                <a:spcPts val="0"/>
              </a:spcAft>
              <a:buClr>
                <a:schemeClr val="lt1"/>
              </a:buClr>
              <a:buSzPts val="4400"/>
              <a:buFont typeface="Calibri"/>
              <a:buNone/>
            </a:pPr>
            <a:endParaRPr sz="4400" b="1" i="0" u="none" strike="noStrike" cap="none">
              <a:solidFill>
                <a:schemeClr val="lt1"/>
              </a:solidFill>
              <a:latin typeface="Calibri"/>
              <a:ea typeface="Calibri"/>
              <a:cs typeface="Calibri"/>
              <a:sym typeface="Calibri"/>
            </a:endParaRPr>
          </a:p>
        </p:txBody>
      </p:sp>
      <p:sp>
        <p:nvSpPr>
          <p:cNvPr id="223" name="Google Shape;223;g307aedaa60f_0_23"/>
          <p:cNvSpPr txBox="1"/>
          <p:nvPr/>
        </p:nvSpPr>
        <p:spPr>
          <a:xfrm>
            <a:off x="1420589" y="3332010"/>
            <a:ext cx="7337525" cy="60939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Materials:</a:t>
            </a:r>
          </a:p>
          <a:p>
            <a:pPr marL="0" marR="0" lvl="0" indent="0" algn="l" rtl="0">
              <a:lnSpc>
                <a:spcPct val="100000"/>
              </a:lnSpc>
              <a:spcBef>
                <a:spcPts val="0"/>
              </a:spcBef>
              <a:spcAft>
                <a:spcPts val="0"/>
              </a:spcAft>
              <a:buClr>
                <a:srgbClr val="000000"/>
              </a:buClr>
              <a:buSzPts val="3600"/>
              <a:buFont typeface="Arial"/>
              <a:buNone/>
            </a:pPr>
            <a:endParaRPr lang="en-US" sz="3600" b="1" dirty="0">
              <a:solidFill>
                <a:schemeClr val="lt1"/>
              </a:solidFil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Markers/Crayons</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Construction Paper</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Scissors</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Paper towel rolls</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Tape, glue, or staples</a:t>
            </a:r>
          </a:p>
          <a:p>
            <a:pPr>
              <a:buSzPts val="3600"/>
            </a:pPr>
            <a:r>
              <a:rPr lang="en-US" sz="3600" b="1" i="0" u="none" strike="noStrike" cap="none" dirty="0">
                <a:solidFill>
                  <a:schemeClr val="lt1"/>
                </a:solidFill>
                <a:latin typeface="Arial"/>
                <a:ea typeface="Arial"/>
                <a:cs typeface="Arial"/>
                <a:sym typeface="Arial"/>
              </a:rPr>
              <a:t>• Tea bag (optional)</a:t>
            </a:r>
          </a:p>
          <a:p>
            <a:pPr marL="0" marR="0" lvl="0" indent="0" algn="l" rtl="0">
              <a:lnSpc>
                <a:spcPct val="100000"/>
              </a:lnSpc>
              <a:spcBef>
                <a:spcPts val="0"/>
              </a:spcBef>
              <a:spcAft>
                <a:spcPts val="0"/>
              </a:spcAft>
              <a:buClr>
                <a:srgbClr val="000000"/>
              </a:buClr>
              <a:buSzPts val="3600"/>
              <a:buFont typeface="Arial"/>
              <a:buNone/>
            </a:pPr>
            <a:endParaRPr lang="en-US" sz="3600" b="1" i="0" u="none" strike="noStrike" cap="none" dirty="0">
              <a:solidFill>
                <a:schemeClr val="lt1"/>
              </a:solidFill>
              <a:latin typeface="Arial"/>
              <a:ea typeface="Arial"/>
              <a:cs typeface="Arial"/>
              <a:sym typeface="Arial"/>
            </a:endParaRPr>
          </a:p>
          <a:p>
            <a:pPr marR="0" lvl="0" algn="l" rtl="0">
              <a:lnSpc>
                <a:spcPct val="100000"/>
              </a:lnSpc>
              <a:spcBef>
                <a:spcPts val="0"/>
              </a:spcBef>
              <a:spcAft>
                <a:spcPts val="0"/>
              </a:spcAft>
              <a:buClr>
                <a:srgbClr val="000000"/>
              </a:buClr>
              <a:buSzPts val="3600"/>
            </a:pPr>
            <a:endParaRPr lang="en-US" sz="36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lang="en-US" sz="3600" b="1" i="0" u="none" strike="noStrike" cap="none" dirty="0">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BD053736-91B1-CE14-01FC-73345D1281EE}"/>
              </a:ext>
            </a:extLst>
          </p:cNvPr>
          <p:cNvPicPr>
            <a:picLocks noChangeAspect="1"/>
          </p:cNvPicPr>
          <p:nvPr/>
        </p:nvPicPr>
        <p:blipFill>
          <a:blip r:embed="rId3"/>
          <a:stretch>
            <a:fillRect/>
          </a:stretch>
        </p:blipFill>
        <p:spPr>
          <a:xfrm>
            <a:off x="10613571" y="873484"/>
            <a:ext cx="5776506" cy="4431984"/>
          </a:xfrm>
          <a:prstGeom prst="rect">
            <a:avLst/>
          </a:prstGeom>
        </p:spPr>
      </p:pic>
      <p:pic>
        <p:nvPicPr>
          <p:cNvPr id="7" name="Picture 6">
            <a:extLst>
              <a:ext uri="{FF2B5EF4-FFF2-40B4-BE49-F238E27FC236}">
                <a16:creationId xmlns:a16="http://schemas.microsoft.com/office/drawing/2014/main" id="{B0A91739-9DED-ADEC-BC73-7B04C22F1890}"/>
              </a:ext>
            </a:extLst>
          </p:cNvPr>
          <p:cNvPicPr>
            <a:picLocks noChangeAspect="1"/>
          </p:cNvPicPr>
          <p:nvPr/>
        </p:nvPicPr>
        <p:blipFill>
          <a:blip r:embed="rId4"/>
          <a:stretch>
            <a:fillRect/>
          </a:stretch>
        </p:blipFill>
        <p:spPr>
          <a:xfrm>
            <a:off x="10613571" y="5281545"/>
            <a:ext cx="5776507" cy="450559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219">
          <a:extLst>
            <a:ext uri="{FF2B5EF4-FFF2-40B4-BE49-F238E27FC236}">
              <a16:creationId xmlns:a16="http://schemas.microsoft.com/office/drawing/2014/main" id="{D3B5D08A-9E0F-5C69-5F15-EDA73D3A0712}"/>
            </a:ext>
          </a:extLst>
        </p:cNvPr>
        <p:cNvGrpSpPr/>
        <p:nvPr/>
      </p:nvGrpSpPr>
      <p:grpSpPr>
        <a:xfrm>
          <a:off x="0" y="0"/>
          <a:ext cx="0" cy="0"/>
          <a:chOff x="0" y="0"/>
          <a:chExt cx="0" cy="0"/>
        </a:xfrm>
      </p:grpSpPr>
      <p:sp>
        <p:nvSpPr>
          <p:cNvPr id="220" name="Google Shape;220;g307aedaa60f_0_23">
            <a:extLst>
              <a:ext uri="{FF2B5EF4-FFF2-40B4-BE49-F238E27FC236}">
                <a16:creationId xmlns:a16="http://schemas.microsoft.com/office/drawing/2014/main" id="{0891D384-974B-A44E-3A22-F492D78C7FDF}"/>
              </a:ext>
            </a:extLst>
          </p:cNvPr>
          <p:cNvSpPr/>
          <p:nvPr/>
        </p:nvSpPr>
        <p:spPr>
          <a:xfrm>
            <a:off x="9144000" y="757978"/>
            <a:ext cx="5104921" cy="800830"/>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lt1"/>
                </a:solidFill>
                <a:latin typeface="Arial Black"/>
                <a:ea typeface="Arial Black"/>
                <a:cs typeface="Arial Black"/>
                <a:sym typeface="Arial Black"/>
              </a:rPr>
              <a:t>Instructions:</a:t>
            </a:r>
            <a:endParaRPr sz="1400" b="0" i="0" u="none" strike="noStrike" cap="none" dirty="0">
              <a:solidFill>
                <a:srgbClr val="000000"/>
              </a:solidFill>
              <a:latin typeface="Arial"/>
              <a:ea typeface="Arial"/>
              <a:cs typeface="Arial"/>
              <a:sym typeface="Arial"/>
            </a:endParaRPr>
          </a:p>
        </p:txBody>
      </p:sp>
      <p:sp>
        <p:nvSpPr>
          <p:cNvPr id="221" name="Google Shape;221;g307aedaa60f_0_23">
            <a:extLst>
              <a:ext uri="{FF2B5EF4-FFF2-40B4-BE49-F238E27FC236}">
                <a16:creationId xmlns:a16="http://schemas.microsoft.com/office/drawing/2014/main" id="{2F5B7675-00C8-367B-09D3-CC0EB42BCADF}"/>
              </a:ext>
            </a:extLst>
          </p:cNvPr>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marR="0" lvl="0" indent="-177800" algn="l" rtl="0">
              <a:lnSpc>
                <a:spcPct val="100000"/>
              </a:lnSpc>
              <a:spcBef>
                <a:spcPts val="0"/>
              </a:spcBef>
              <a:spcAft>
                <a:spcPts val="0"/>
              </a:spcAft>
              <a:buClr>
                <a:schemeClr val="lt1"/>
              </a:buClr>
              <a:buSzPts val="4400"/>
              <a:buFont typeface="Calibri"/>
              <a:buNone/>
            </a:pPr>
            <a:endParaRPr sz="4400" b="1" i="0" u="none" strike="noStrike" cap="none">
              <a:solidFill>
                <a:schemeClr val="lt1"/>
              </a:solidFill>
              <a:latin typeface="Calibri"/>
              <a:ea typeface="Calibri"/>
              <a:cs typeface="Calibri"/>
              <a:sym typeface="Calibri"/>
            </a:endParaRPr>
          </a:p>
        </p:txBody>
      </p:sp>
      <p:sp>
        <p:nvSpPr>
          <p:cNvPr id="223" name="Google Shape;223;g307aedaa60f_0_23">
            <a:extLst>
              <a:ext uri="{FF2B5EF4-FFF2-40B4-BE49-F238E27FC236}">
                <a16:creationId xmlns:a16="http://schemas.microsoft.com/office/drawing/2014/main" id="{287B6C02-3C56-28A1-F83D-3E2E4E736420}"/>
              </a:ext>
            </a:extLst>
          </p:cNvPr>
          <p:cNvSpPr txBox="1"/>
          <p:nvPr/>
        </p:nvSpPr>
        <p:spPr>
          <a:xfrm>
            <a:off x="9144000" y="2019590"/>
            <a:ext cx="8443544" cy="732508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400" b="1" i="0" u="none" strike="noStrike" cap="none" dirty="0">
                <a:solidFill>
                  <a:schemeClr val="lt1"/>
                </a:solidFill>
                <a:latin typeface="Arial"/>
                <a:ea typeface="Arial"/>
                <a:cs typeface="Arial"/>
                <a:sym typeface="Arial"/>
              </a:rPr>
              <a:t>1. Decorate long paper or card stock with verses, captions, or pictures.</a:t>
            </a:r>
          </a:p>
          <a:p>
            <a:pPr marL="0" marR="0" lvl="0" indent="0" algn="l" rtl="0">
              <a:lnSpc>
                <a:spcPct val="100000"/>
              </a:lnSpc>
              <a:spcBef>
                <a:spcPts val="0"/>
              </a:spcBef>
              <a:spcAft>
                <a:spcPts val="0"/>
              </a:spcAft>
              <a:buClr>
                <a:srgbClr val="000000"/>
              </a:buClr>
              <a:buSzPts val="3600"/>
              <a:buFont typeface="Arial"/>
              <a:buNone/>
            </a:pPr>
            <a:endParaRPr lang="en-US" sz="3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400" b="1" i="0" u="none" strike="noStrike" cap="none" dirty="0">
                <a:solidFill>
                  <a:schemeClr val="lt1"/>
                </a:solidFill>
                <a:latin typeface="Arial"/>
                <a:ea typeface="Arial"/>
                <a:cs typeface="Arial"/>
                <a:sym typeface="Arial"/>
              </a:rPr>
              <a:t>2. If desired (to increase “old” look), soak tea bags and add to crinkled paper.</a:t>
            </a:r>
          </a:p>
          <a:p>
            <a:pPr marL="0" marR="0" lvl="0" indent="0" algn="l" rtl="0">
              <a:lnSpc>
                <a:spcPct val="100000"/>
              </a:lnSpc>
              <a:spcBef>
                <a:spcPts val="0"/>
              </a:spcBef>
              <a:spcAft>
                <a:spcPts val="0"/>
              </a:spcAft>
              <a:buClr>
                <a:srgbClr val="000000"/>
              </a:buClr>
              <a:buSzPts val="3600"/>
              <a:buFont typeface="Arial"/>
              <a:buNone/>
            </a:pPr>
            <a:endParaRPr lang="en-US" sz="3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400" b="1" i="0" u="none" strike="noStrike" cap="none" dirty="0">
                <a:solidFill>
                  <a:schemeClr val="lt1"/>
                </a:solidFill>
                <a:latin typeface="Arial"/>
                <a:ea typeface="Arial"/>
                <a:cs typeface="Arial"/>
                <a:sym typeface="Arial"/>
              </a:rPr>
              <a:t>3. Attach the scroll paper to paper towel tubes with staples or tape.  </a:t>
            </a:r>
          </a:p>
          <a:p>
            <a:pPr marL="0" marR="0" lvl="0" indent="0" algn="l" rtl="0">
              <a:lnSpc>
                <a:spcPct val="100000"/>
              </a:lnSpc>
              <a:spcBef>
                <a:spcPts val="0"/>
              </a:spcBef>
              <a:spcAft>
                <a:spcPts val="0"/>
              </a:spcAft>
              <a:buClr>
                <a:srgbClr val="000000"/>
              </a:buClr>
              <a:buSzPts val="3600"/>
              <a:buFont typeface="Arial"/>
              <a:buNone/>
            </a:pPr>
            <a:endParaRPr lang="en-US" sz="3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400" b="1" i="0" u="none" strike="noStrike" cap="none" dirty="0">
                <a:solidFill>
                  <a:schemeClr val="lt1"/>
                </a:solidFill>
                <a:latin typeface="Arial"/>
                <a:ea typeface="Arial"/>
                <a:cs typeface="Arial"/>
                <a:sym typeface="Arial"/>
              </a:rPr>
              <a:t>4. Add extra decorations as desired.</a:t>
            </a:r>
          </a:p>
          <a:p>
            <a:pPr marL="0" marR="0" lvl="0" indent="0" algn="l" rtl="0">
              <a:lnSpc>
                <a:spcPct val="100000"/>
              </a:lnSpc>
              <a:spcBef>
                <a:spcPts val="0"/>
              </a:spcBef>
              <a:spcAft>
                <a:spcPts val="0"/>
              </a:spcAft>
              <a:buClr>
                <a:srgbClr val="000000"/>
              </a:buClr>
              <a:buSzPts val="3600"/>
              <a:buFont typeface="Arial"/>
              <a:buNone/>
            </a:pPr>
            <a:endParaRPr lang="en-US" sz="3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400" b="1" i="0" u="none" strike="noStrike" cap="none" dirty="0">
                <a:solidFill>
                  <a:schemeClr val="lt1"/>
                </a:solidFill>
                <a:latin typeface="Arial"/>
                <a:ea typeface="Arial"/>
                <a:cs typeface="Arial"/>
                <a:sym typeface="Arial"/>
              </a:rPr>
              <a:t>5. Roll like a “scroll” and hang or read as a reminder of the story and proclamation of Christ!</a:t>
            </a:r>
          </a:p>
        </p:txBody>
      </p:sp>
      <p:pic>
        <p:nvPicPr>
          <p:cNvPr id="2" name="Picture 1">
            <a:extLst>
              <a:ext uri="{FF2B5EF4-FFF2-40B4-BE49-F238E27FC236}">
                <a16:creationId xmlns:a16="http://schemas.microsoft.com/office/drawing/2014/main" id="{7D589673-172D-CE07-1833-4809DECC1C52}"/>
              </a:ext>
            </a:extLst>
          </p:cNvPr>
          <p:cNvPicPr>
            <a:picLocks noChangeAspect="1"/>
          </p:cNvPicPr>
          <p:nvPr/>
        </p:nvPicPr>
        <p:blipFill>
          <a:blip r:embed="rId3"/>
          <a:stretch>
            <a:fillRect/>
          </a:stretch>
        </p:blipFill>
        <p:spPr>
          <a:xfrm>
            <a:off x="1500134" y="757978"/>
            <a:ext cx="5776506" cy="4431984"/>
          </a:xfrm>
          <a:prstGeom prst="rect">
            <a:avLst/>
          </a:prstGeom>
        </p:spPr>
      </p:pic>
      <p:pic>
        <p:nvPicPr>
          <p:cNvPr id="5" name="Picture 4">
            <a:extLst>
              <a:ext uri="{FF2B5EF4-FFF2-40B4-BE49-F238E27FC236}">
                <a16:creationId xmlns:a16="http://schemas.microsoft.com/office/drawing/2014/main" id="{0986704E-6209-7631-7DC4-74D661C3AC5A}"/>
              </a:ext>
            </a:extLst>
          </p:cNvPr>
          <p:cNvPicPr>
            <a:picLocks noChangeAspect="1"/>
          </p:cNvPicPr>
          <p:nvPr/>
        </p:nvPicPr>
        <p:blipFill>
          <a:blip r:embed="rId4"/>
          <a:stretch>
            <a:fillRect/>
          </a:stretch>
        </p:blipFill>
        <p:spPr>
          <a:xfrm>
            <a:off x="1500134" y="5166039"/>
            <a:ext cx="5776507" cy="4505592"/>
          </a:xfrm>
          <a:prstGeom prst="rect">
            <a:avLst/>
          </a:prstGeom>
        </p:spPr>
      </p:pic>
    </p:spTree>
    <p:extLst>
      <p:ext uri="{BB962C8B-B14F-4D97-AF65-F5344CB8AC3E}">
        <p14:creationId xmlns:p14="http://schemas.microsoft.com/office/powerpoint/2010/main" val="1072604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28"/>
        <p:cNvGrpSpPr/>
        <p:nvPr/>
      </p:nvGrpSpPr>
      <p:grpSpPr>
        <a:xfrm>
          <a:off x="0" y="0"/>
          <a:ext cx="0" cy="0"/>
          <a:chOff x="0" y="0"/>
          <a:chExt cx="0" cy="0"/>
        </a:xfrm>
      </p:grpSpPr>
      <p:grpSp>
        <p:nvGrpSpPr>
          <p:cNvPr id="229" name="Google Shape;229;p21"/>
          <p:cNvGrpSpPr/>
          <p:nvPr/>
        </p:nvGrpSpPr>
        <p:grpSpPr>
          <a:xfrm>
            <a:off x="945763" y="830676"/>
            <a:ext cx="16396476" cy="8625641"/>
            <a:chOff x="1962255" y="1120722"/>
            <a:chExt cx="15750697" cy="8045556"/>
          </a:xfrm>
        </p:grpSpPr>
        <p:sp>
          <p:nvSpPr>
            <p:cNvPr id="230" name="Google Shape;230;p21"/>
            <p:cNvSpPr/>
            <p:nvPr/>
          </p:nvSpPr>
          <p:spPr>
            <a:xfrm>
              <a:off x="2027149"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Black"/>
                  <a:ea typeface="Arial Black"/>
                  <a:cs typeface="Arial Black"/>
                  <a:sym typeface="Arial Black"/>
                </a:rPr>
                <a:t>Closing Prayer</a:t>
              </a:r>
              <a:endParaRPr sz="1400" b="0" i="0" u="none" strike="noStrike" cap="none">
                <a:solidFill>
                  <a:srgbClr val="000000"/>
                </a:solidFill>
                <a:latin typeface="Arial"/>
                <a:ea typeface="Arial"/>
                <a:cs typeface="Arial"/>
                <a:sym typeface="Arial"/>
              </a:endParaRPr>
            </a:p>
          </p:txBody>
        </p:sp>
        <p:sp>
          <p:nvSpPr>
            <p:cNvPr id="231" name="Google Shape;231;p21"/>
            <p:cNvSpPr/>
            <p:nvPr/>
          </p:nvSpPr>
          <p:spPr>
            <a:xfrm>
              <a:off x="1962255" y="2332144"/>
              <a:ext cx="8505218" cy="6834134"/>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a:buNone/>
              </a:pPr>
              <a:r>
                <a:rPr lang="en-US" sz="3200" b="1" i="0" u="none" strike="noStrike" cap="none" dirty="0">
                  <a:solidFill>
                    <a:schemeClr val="lt1"/>
                  </a:solidFill>
                  <a:latin typeface="Arial"/>
                  <a:ea typeface="Arial"/>
                  <a:cs typeface="Arial"/>
                  <a:sym typeface="Arial"/>
                </a:rPr>
                <a:t>Heavenly Father, Thank You for the gift of Your Word that reminds us of Jesus’ mission to bring hope, healing, and salvation to all. We are grateful for the example of His steadfast faith and love, even in the face of rejection. Fill our hearts with the courage to respond to Your call, the compassion to serve others, and the trust to follow Your plans. Empower us with Your Spirit, so we may bring Your light to those in need. Bless each one of us as we go forth, and help us to live as true witnesses of Your love. In Jesus’ name, we pray. Amen.</a:t>
              </a:r>
              <a:endParaRPr sz="1200" dirty="0"/>
            </a:p>
          </p:txBody>
        </p:sp>
        <p:pic>
          <p:nvPicPr>
            <p:cNvPr id="232" name="Google Shape;232;p21"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grpSp>
        <p:nvGrpSpPr>
          <p:cNvPr id="238" name="Google Shape;238;p40"/>
          <p:cNvGrpSpPr/>
          <p:nvPr/>
        </p:nvGrpSpPr>
        <p:grpSpPr>
          <a:xfrm>
            <a:off x="2824213" y="949047"/>
            <a:ext cx="12639575" cy="8388905"/>
            <a:chOff x="2824210" y="1058354"/>
            <a:chExt cx="12639575" cy="7931004"/>
          </a:xfrm>
        </p:grpSpPr>
        <p:sp>
          <p:nvSpPr>
            <p:cNvPr id="239" name="Google Shape;239;p40"/>
            <p:cNvSpPr/>
            <p:nvPr/>
          </p:nvSpPr>
          <p:spPr>
            <a:xfrm>
              <a:off x="2824210" y="7555832"/>
              <a:ext cx="12639575" cy="1433526"/>
            </a:xfrm>
            <a:prstGeom prst="rect">
              <a:avLst/>
            </a:prstGeom>
            <a:solidFill>
              <a:srgbClr val="1F911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0" name="Google Shape;240;p40"/>
            <p:cNvSpPr txBox="1"/>
            <p:nvPr/>
          </p:nvSpPr>
          <p:spPr>
            <a:xfrm>
              <a:off x="3208947" y="7732236"/>
              <a:ext cx="11870100" cy="109116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Third Sunday in Ordinary Time – January </a:t>
              </a:r>
              <a:r>
                <a:rPr lang="en-US" sz="3000" b="1" dirty="0">
                  <a:solidFill>
                    <a:srgbClr val="FFFFFF"/>
                  </a:solidFill>
                </a:rPr>
                <a:t>26</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45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241" name="Google Shape;241;p40" descr="A group of kids reading a bible&#10;&#10;Description automatically generated"/>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3"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02"/>
        <p:cNvGrpSpPr/>
        <p:nvPr/>
      </p:nvGrpSpPr>
      <p:grpSpPr>
        <a:xfrm>
          <a:off x="0" y="0"/>
          <a:ext cx="0" cy="0"/>
          <a:chOff x="0" y="0"/>
          <a:chExt cx="0" cy="0"/>
        </a:xfrm>
      </p:grpSpPr>
      <p:sp>
        <p:nvSpPr>
          <p:cNvPr id="103" name="Google Shape;103;p3"/>
          <p:cNvSpPr txBox="1"/>
          <p:nvPr/>
        </p:nvSpPr>
        <p:spPr>
          <a:xfrm>
            <a:off x="336210" y="696149"/>
            <a:ext cx="17615581" cy="889470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sz="2600" b="1" u="sng" dirty="0"/>
              <a:t>CONTEXT:</a:t>
            </a:r>
          </a:p>
          <a:p>
            <a:pPr marL="0" marR="0" lvl="0" indent="0" rtl="0">
              <a:lnSpc>
                <a:spcPct val="100000"/>
              </a:lnSpc>
              <a:spcBef>
                <a:spcPts val="0"/>
              </a:spcBef>
              <a:spcAft>
                <a:spcPts val="0"/>
              </a:spcAft>
              <a:buNone/>
            </a:pPr>
            <a:r>
              <a:rPr lang="en-US" sz="2600" b="1" dirty="0"/>
              <a:t>Luke 1:1-4 </a:t>
            </a:r>
            <a:r>
              <a:rPr lang="en-US" sz="2600" dirty="0"/>
              <a:t>- These verses serve as the prologue to the Gospel of Luke. Luke addresses his Gospel to Theophilus, explaining that he has carefully investigated everything about Jesus and is writing an orderly account to strengthen the faith of believers. </a:t>
            </a:r>
            <a:r>
              <a:rPr lang="en-US" sz="2600" b="1" dirty="0"/>
              <a:t>Luke 4:14-21 - </a:t>
            </a:r>
            <a:r>
              <a:rPr lang="en-US" sz="2600" dirty="0"/>
              <a:t>This passage occurs at the beginning of Jesus’ public ministry. After His baptism and His time of fasting and temptation in the wilderness, Jesus, filled with the power of the Spirit, returns to Galilee. He visits the synagogue in Nazareth, His hometown, and reads from the scroll of Isaiah (Isaiah 61:1-2). This prophecy speaks of the Messiah who will bring good news to the poor, liberty to captives, sight to the blind, and freedom for the oppressed. Jesus boldly declares that this Scripture is fulfilled in their hearing, essentially claiming to be the Messiah.</a:t>
            </a:r>
          </a:p>
          <a:p>
            <a:pPr marL="0" marR="0" lvl="0" indent="0" rtl="0">
              <a:lnSpc>
                <a:spcPct val="100000"/>
              </a:lnSpc>
              <a:spcBef>
                <a:spcPts val="0"/>
              </a:spcBef>
              <a:spcAft>
                <a:spcPts val="0"/>
              </a:spcAft>
              <a:buNone/>
            </a:pPr>
            <a:endParaRPr lang="en-US" sz="2600" dirty="0"/>
          </a:p>
          <a:p>
            <a:pPr marL="0" marR="0" lvl="0" indent="0" rtl="0">
              <a:lnSpc>
                <a:spcPct val="100000"/>
              </a:lnSpc>
              <a:spcBef>
                <a:spcPts val="0"/>
              </a:spcBef>
              <a:spcAft>
                <a:spcPts val="0"/>
              </a:spcAft>
              <a:buNone/>
            </a:pPr>
            <a:r>
              <a:rPr lang="en-US" sz="2600" b="1" u="sng" dirty="0"/>
              <a:t>GOSPEL MESSAGE:</a:t>
            </a:r>
          </a:p>
          <a:p>
            <a:pPr marL="0" marR="0" lvl="0" indent="0" rtl="0">
              <a:lnSpc>
                <a:spcPct val="100000"/>
              </a:lnSpc>
              <a:spcBef>
                <a:spcPts val="0"/>
              </a:spcBef>
              <a:spcAft>
                <a:spcPts val="0"/>
              </a:spcAft>
              <a:buNone/>
            </a:pPr>
            <a:r>
              <a:rPr lang="en-US" sz="2600" dirty="0"/>
              <a:t>Jesus is the fulfillment of prophecy, as He boldly identifies Himself as the one foretold in Isaiah's writings, emphasizing that He has come to bring spiritual liberation and healing. His mission is universal, extending to the poor, the outcast, and the marginalized, highlighting the inclusivity of God’s love and salvation. Beginning His ministry in the power of the Holy Spirit, Jesus demonstrates that God’s work is accomplished through divine guidance and empowerment, showing us the importance of relying on the Spirit in our own lives.</a:t>
            </a:r>
          </a:p>
          <a:p>
            <a:pPr marL="0" marR="0" lvl="0" indent="0" rtl="0">
              <a:lnSpc>
                <a:spcPct val="100000"/>
              </a:lnSpc>
              <a:spcBef>
                <a:spcPts val="0"/>
              </a:spcBef>
              <a:spcAft>
                <a:spcPts val="0"/>
              </a:spcAft>
              <a:buNone/>
            </a:pPr>
            <a:endParaRPr lang="en-US" sz="2600" dirty="0"/>
          </a:p>
          <a:p>
            <a:pPr marL="0" marR="0" lvl="0" indent="0" rtl="0">
              <a:lnSpc>
                <a:spcPct val="100000"/>
              </a:lnSpc>
              <a:spcBef>
                <a:spcPts val="0"/>
              </a:spcBef>
              <a:spcAft>
                <a:spcPts val="0"/>
              </a:spcAft>
              <a:buNone/>
            </a:pPr>
            <a:r>
              <a:rPr lang="en-US" sz="2600" b="1" u="sng" dirty="0"/>
              <a:t>LESSON:</a:t>
            </a:r>
          </a:p>
          <a:p>
            <a:pPr marL="0" marR="0" lvl="0" indent="0" rtl="0">
              <a:lnSpc>
                <a:spcPct val="100000"/>
              </a:lnSpc>
              <a:spcBef>
                <a:spcPts val="0"/>
              </a:spcBef>
              <a:spcAft>
                <a:spcPts val="0"/>
              </a:spcAft>
              <a:buNone/>
            </a:pPr>
            <a:r>
              <a:rPr lang="en-US" sz="2600" dirty="0"/>
              <a:t>We are called to respond to God’s call with faith, just as Jesus did, even when His neighbors in Nazareth struggled to accept Him because they saw Him only as the carpenter’s son. This teaches us to remain open to seeing God’s work through unexpected people or circumstances. Jesus’ mission to bring hope and healing inspires us to live a life of love and service, caring for the poor, the suffering, and the outcast. Even when faced with rejection or misunderstanding, Jesus stayed faithful to His mission, reminding us to persevere in our faith and trust God’s plan for our lives.</a:t>
            </a:r>
            <a:endParaRPr sz="2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6"/>
          <p:cNvSpPr/>
          <p:nvPr/>
        </p:nvSpPr>
        <p:spPr>
          <a:xfrm>
            <a:off x="-24434" y="8020212"/>
            <a:ext cx="18312434" cy="2263180"/>
          </a:xfrm>
          <a:prstGeom prst="rect">
            <a:avLst/>
          </a:prstGeom>
          <a:solidFill>
            <a:srgbClr val="1F911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6"/>
          <p:cNvSpPr txBox="1"/>
          <p:nvPr/>
        </p:nvSpPr>
        <p:spPr>
          <a:xfrm>
            <a:off x="0" y="8269147"/>
            <a:ext cx="18261899"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000" b="1" i="0" u="none" strike="noStrike" cap="none" dirty="0">
                <a:solidFill>
                  <a:schemeClr val="bg1"/>
                </a:solidFill>
                <a:latin typeface="Arial Black"/>
                <a:ea typeface="Arial Black"/>
                <a:cs typeface="Arial Black"/>
                <a:sym typeface="Arial Black"/>
              </a:rPr>
              <a:t>Jesus Is Rejected at Nazareth</a:t>
            </a:r>
            <a:endParaRPr sz="6000" b="1" i="0" u="none" strike="noStrike" cap="none" dirty="0">
              <a:solidFill>
                <a:schemeClr val="bg1"/>
              </a:solidFill>
              <a:latin typeface="Arial Black"/>
              <a:ea typeface="Arial Black"/>
              <a:cs typeface="Arial Black"/>
              <a:sym typeface="Arial Black"/>
            </a:endParaRPr>
          </a:p>
        </p:txBody>
      </p:sp>
      <p:sp>
        <p:nvSpPr>
          <p:cNvPr id="112" name="Google Shape;112;p6"/>
          <p:cNvSpPr txBox="1"/>
          <p:nvPr/>
        </p:nvSpPr>
        <p:spPr>
          <a:xfrm>
            <a:off x="912800" y="9209276"/>
            <a:ext cx="16002112" cy="76944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dirty="0">
                <a:solidFill>
                  <a:schemeClr val="bg1"/>
                </a:solidFill>
                <a:latin typeface="Arial Black"/>
                <a:ea typeface="Arial Black"/>
                <a:cs typeface="Arial Black"/>
                <a:sym typeface="Arial Black"/>
              </a:rPr>
              <a:t>Luke 1:1-4; 4:14-21</a:t>
            </a:r>
            <a:endParaRPr sz="5000" b="0" i="0" u="none" strike="noStrike" cap="none" dirty="0">
              <a:solidFill>
                <a:schemeClr val="bg1"/>
              </a:solidFill>
              <a:latin typeface="Arial Black"/>
              <a:ea typeface="Arial Black"/>
              <a:cs typeface="Arial Black"/>
              <a:sym typeface="Arial Black"/>
            </a:endParaRPr>
          </a:p>
        </p:txBody>
      </p:sp>
      <p:pic>
        <p:nvPicPr>
          <p:cNvPr id="2" name="Picture 1">
            <a:extLst>
              <a:ext uri="{FF2B5EF4-FFF2-40B4-BE49-F238E27FC236}">
                <a16:creationId xmlns:a16="http://schemas.microsoft.com/office/drawing/2014/main" id="{E909373C-98EB-A801-911A-459875D72A5A}"/>
              </a:ext>
            </a:extLst>
          </p:cNvPr>
          <p:cNvPicPr>
            <a:picLocks noChangeAspect="1"/>
          </p:cNvPicPr>
          <p:nvPr/>
        </p:nvPicPr>
        <p:blipFill>
          <a:blip r:embed="rId3"/>
          <a:stretch>
            <a:fillRect/>
          </a:stretch>
        </p:blipFill>
        <p:spPr>
          <a:xfrm>
            <a:off x="4071363" y="308283"/>
            <a:ext cx="10145273" cy="76089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16"/>
        <p:cNvGrpSpPr/>
        <p:nvPr/>
      </p:nvGrpSpPr>
      <p:grpSpPr>
        <a:xfrm>
          <a:off x="0" y="0"/>
          <a:ext cx="0" cy="0"/>
          <a:chOff x="0" y="0"/>
          <a:chExt cx="0" cy="0"/>
        </a:xfrm>
      </p:grpSpPr>
      <p:sp>
        <p:nvSpPr>
          <p:cNvPr id="117" name="Google Shape;117;p5"/>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dirty="0">
                <a:solidFill>
                  <a:srgbClr val="FFC000"/>
                </a:solidFill>
                <a:latin typeface="Arial"/>
                <a:ea typeface="Arial"/>
                <a:cs typeface="Arial"/>
                <a:sym typeface="Arial"/>
              </a:rPr>
              <a:t>Leader: </a:t>
            </a:r>
            <a:r>
              <a:rPr lang="en-US" sz="7200" b="1" i="0" u="none" strike="noStrike" cap="none" dirty="0">
                <a:solidFill>
                  <a:srgbClr val="FFFFFF"/>
                </a:solidFill>
                <a:latin typeface="Arial"/>
                <a:ea typeface="Arial"/>
                <a:cs typeface="Arial"/>
                <a:sym typeface="Arial"/>
              </a:rPr>
              <a:t>A reading from</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the Holy Gospel</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according to Luke.</a:t>
            </a:r>
            <a:endParaRPr sz="2100" b="0" i="0" u="none" strike="noStrike" cap="none" dirty="0">
              <a:solidFill>
                <a:srgbClr val="000000"/>
              </a:solidFill>
              <a:latin typeface="Arial"/>
              <a:ea typeface="Arial"/>
              <a:cs typeface="Arial"/>
              <a:sym typeface="Arial"/>
            </a:endParaRPr>
          </a:p>
        </p:txBody>
      </p:sp>
      <p:sp>
        <p:nvSpPr>
          <p:cNvPr id="118" name="Google Shape;11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5F2B"/>
        </a:solidFill>
        <a:effectLst/>
      </p:bgPr>
    </p:bg>
    <p:spTree>
      <p:nvGrpSpPr>
        <p:cNvPr id="1" name="Shape 123"/>
        <p:cNvGrpSpPr/>
        <p:nvPr/>
      </p:nvGrpSpPr>
      <p:grpSpPr>
        <a:xfrm>
          <a:off x="0" y="0"/>
          <a:ext cx="0" cy="0"/>
          <a:chOff x="0" y="0"/>
          <a:chExt cx="0" cy="0"/>
        </a:xfrm>
      </p:grpSpPr>
      <p:grpSp>
        <p:nvGrpSpPr>
          <p:cNvPr id="124" name="Google Shape;124;p13"/>
          <p:cNvGrpSpPr/>
          <p:nvPr/>
        </p:nvGrpSpPr>
        <p:grpSpPr>
          <a:xfrm>
            <a:off x="1254642" y="1647008"/>
            <a:ext cx="5124893" cy="6306056"/>
            <a:chOff x="1357258" y="1500162"/>
            <a:chExt cx="4694453" cy="6306056"/>
          </a:xfrm>
        </p:grpSpPr>
        <p:sp>
          <p:nvSpPr>
            <p:cNvPr id="125" name="Google Shape;125;p13"/>
            <p:cNvSpPr txBox="1"/>
            <p:nvPr/>
          </p:nvSpPr>
          <p:spPr>
            <a:xfrm>
              <a:off x="1357259" y="2635572"/>
              <a:ext cx="4694452" cy="51706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Many people have done their best to write a report of the things that have taken place among us. </a:t>
              </a:r>
            </a:p>
          </p:txBody>
        </p:sp>
        <p:sp>
          <p:nvSpPr>
            <p:cNvPr id="126" name="Google Shape;126;p13"/>
            <p:cNvSpPr txBox="1"/>
            <p:nvPr/>
          </p:nvSpPr>
          <p:spPr>
            <a:xfrm>
              <a:off x="1357258" y="1500162"/>
              <a:ext cx="925656" cy="769441"/>
            </a:xfrm>
            <a:prstGeom prst="rect">
              <a:avLst/>
            </a:prstGeom>
            <a:solidFill>
              <a:schemeClr val="accent5"/>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1</a:t>
              </a:r>
              <a:endParaRPr sz="5000" b="1" i="0" u="none" strike="noStrike" cap="none" dirty="0">
                <a:solidFill>
                  <a:srgbClr val="FFFFFF"/>
                </a:solidFill>
                <a:latin typeface="Arial Black"/>
                <a:ea typeface="Arial Black"/>
                <a:cs typeface="Arial Black"/>
                <a:sym typeface="Arial Black"/>
              </a:endParaRPr>
            </a:p>
          </p:txBody>
        </p:sp>
      </p:grpSp>
      <p:pic>
        <p:nvPicPr>
          <p:cNvPr id="3" name="Picture 2">
            <a:extLst>
              <a:ext uri="{FF2B5EF4-FFF2-40B4-BE49-F238E27FC236}">
                <a16:creationId xmlns:a16="http://schemas.microsoft.com/office/drawing/2014/main" id="{2AFC6348-5C4D-A384-E0BF-34667087A1C1}"/>
              </a:ext>
            </a:extLst>
          </p:cNvPr>
          <p:cNvPicPr>
            <a:picLocks noChangeAspect="1"/>
          </p:cNvPicPr>
          <p:nvPr/>
        </p:nvPicPr>
        <p:blipFill>
          <a:blip r:embed="rId3"/>
          <a:stretch>
            <a:fillRect/>
          </a:stretch>
        </p:blipFill>
        <p:spPr>
          <a:xfrm>
            <a:off x="6379535" y="851606"/>
            <a:ext cx="11445049" cy="858378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5F2B"/>
        </a:solidFill>
        <a:effectLst/>
      </p:bgPr>
    </p:bg>
    <p:spTree>
      <p:nvGrpSpPr>
        <p:cNvPr id="1" name="Shape 132"/>
        <p:cNvGrpSpPr/>
        <p:nvPr/>
      </p:nvGrpSpPr>
      <p:grpSpPr>
        <a:xfrm>
          <a:off x="0" y="0"/>
          <a:ext cx="0" cy="0"/>
          <a:chOff x="0" y="0"/>
          <a:chExt cx="0" cy="0"/>
        </a:xfrm>
      </p:grpSpPr>
      <p:sp>
        <p:nvSpPr>
          <p:cNvPr id="133" name="Google Shape;133;p1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34" name="Google Shape;134;p16"/>
          <p:cNvGrpSpPr/>
          <p:nvPr/>
        </p:nvGrpSpPr>
        <p:grpSpPr>
          <a:xfrm>
            <a:off x="11409002" y="1986207"/>
            <a:ext cx="6219781" cy="6314586"/>
            <a:chOff x="11995680" y="827973"/>
            <a:chExt cx="5355618" cy="6314586"/>
          </a:xfrm>
        </p:grpSpPr>
        <p:sp>
          <p:nvSpPr>
            <p:cNvPr id="135" name="Google Shape;135;p16"/>
            <p:cNvSpPr txBox="1"/>
            <p:nvPr/>
          </p:nvSpPr>
          <p:spPr>
            <a:xfrm>
              <a:off x="11995680" y="827973"/>
              <a:ext cx="1144181" cy="769500"/>
            </a:xfrm>
            <a:prstGeom prst="rect">
              <a:avLst/>
            </a:prstGeom>
            <a:solidFill>
              <a:schemeClr val="accent5"/>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a:t>
              </a:r>
              <a:endParaRPr sz="5000" b="1" i="0" u="none" strike="noStrike" cap="none" dirty="0">
                <a:solidFill>
                  <a:srgbClr val="FFFFFF"/>
                </a:solidFill>
                <a:latin typeface="Arial Black"/>
                <a:ea typeface="Arial Black"/>
                <a:cs typeface="Arial Black"/>
                <a:sym typeface="Arial Black"/>
              </a:endParaRPr>
            </a:p>
          </p:txBody>
        </p:sp>
        <p:sp>
          <p:nvSpPr>
            <p:cNvPr id="136" name="Google Shape;136;p16"/>
            <p:cNvSpPr txBox="1"/>
            <p:nvPr/>
          </p:nvSpPr>
          <p:spPr>
            <a:xfrm>
              <a:off x="11995680" y="1971913"/>
              <a:ext cx="5355618" cy="51706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They wrote what we have been told by those who saw these things from the beginning and who proclaimed the message. </a:t>
              </a:r>
            </a:p>
          </p:txBody>
        </p:sp>
      </p:grpSp>
      <p:pic>
        <p:nvPicPr>
          <p:cNvPr id="2" name="Picture 1">
            <a:extLst>
              <a:ext uri="{FF2B5EF4-FFF2-40B4-BE49-F238E27FC236}">
                <a16:creationId xmlns:a16="http://schemas.microsoft.com/office/drawing/2014/main" id="{C1FE9BD9-0419-6099-28BC-DCDBF83329F2}"/>
              </a:ext>
            </a:extLst>
          </p:cNvPr>
          <p:cNvPicPr>
            <a:picLocks noChangeAspect="1"/>
          </p:cNvPicPr>
          <p:nvPr/>
        </p:nvPicPr>
        <p:blipFill>
          <a:blip r:embed="rId3"/>
          <a:stretch>
            <a:fillRect/>
          </a:stretch>
        </p:blipFill>
        <p:spPr>
          <a:xfrm>
            <a:off x="318978" y="1011915"/>
            <a:ext cx="10611158" cy="795836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B5F2B"/>
        </a:solidFill>
        <a:effectLst/>
      </p:bgPr>
    </p:bg>
    <p:spTree>
      <p:nvGrpSpPr>
        <p:cNvPr id="1" name="Shape 142"/>
        <p:cNvGrpSpPr/>
        <p:nvPr/>
      </p:nvGrpSpPr>
      <p:grpSpPr>
        <a:xfrm>
          <a:off x="0" y="0"/>
          <a:ext cx="0" cy="0"/>
          <a:chOff x="0" y="0"/>
          <a:chExt cx="0" cy="0"/>
        </a:xfrm>
      </p:grpSpPr>
      <p:grpSp>
        <p:nvGrpSpPr>
          <p:cNvPr id="143" name="Google Shape;143;p20"/>
          <p:cNvGrpSpPr/>
          <p:nvPr/>
        </p:nvGrpSpPr>
        <p:grpSpPr>
          <a:xfrm>
            <a:off x="531627" y="578861"/>
            <a:ext cx="5720317" cy="9426989"/>
            <a:chOff x="998174" y="933323"/>
            <a:chExt cx="5071456" cy="9426989"/>
          </a:xfrm>
        </p:grpSpPr>
        <p:sp>
          <p:nvSpPr>
            <p:cNvPr id="144" name="Google Shape;144;p20"/>
            <p:cNvSpPr/>
            <p:nvPr/>
          </p:nvSpPr>
          <p:spPr>
            <a:xfrm>
              <a:off x="998174" y="933323"/>
              <a:ext cx="1214400" cy="8574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chemeClr val="lt1"/>
                  </a:solidFill>
                  <a:latin typeface="Arial Black"/>
                  <a:ea typeface="Arial Black"/>
                  <a:cs typeface="Arial Black"/>
                  <a:sym typeface="Arial Black"/>
                </a:rPr>
                <a:t>3</a:t>
              </a:r>
              <a:endParaRPr sz="5000" b="1" i="0" u="none" strike="noStrike" cap="none" dirty="0">
                <a:solidFill>
                  <a:schemeClr val="lt1"/>
                </a:solidFill>
                <a:latin typeface="Arial Black"/>
                <a:ea typeface="Arial Black"/>
                <a:cs typeface="Arial Black"/>
                <a:sym typeface="Arial Black"/>
              </a:endParaRPr>
            </a:p>
          </p:txBody>
        </p:sp>
        <p:sp>
          <p:nvSpPr>
            <p:cNvPr id="145" name="Google Shape;145;p20"/>
            <p:cNvSpPr txBox="1"/>
            <p:nvPr/>
          </p:nvSpPr>
          <p:spPr>
            <a:xfrm>
              <a:off x="1039106" y="2235011"/>
              <a:ext cx="5030524" cy="81253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And so, Your Excellency, because I have carefully studied all these matters from their beginning, I thought it would be good to write an orderly account for you. </a:t>
              </a:r>
              <a:endParaRPr sz="4800" b="1" i="0" u="none" strike="noStrike" cap="none" dirty="0">
                <a:solidFill>
                  <a:schemeClr val="lt1"/>
                </a:solidFill>
                <a:latin typeface="Arial"/>
                <a:ea typeface="Arial"/>
                <a:cs typeface="Arial"/>
                <a:sym typeface="Arial"/>
              </a:endParaRPr>
            </a:p>
          </p:txBody>
        </p:sp>
      </p:grpSp>
      <p:pic>
        <p:nvPicPr>
          <p:cNvPr id="2" name="Picture 1">
            <a:extLst>
              <a:ext uri="{FF2B5EF4-FFF2-40B4-BE49-F238E27FC236}">
                <a16:creationId xmlns:a16="http://schemas.microsoft.com/office/drawing/2014/main" id="{57E723B9-3D8F-6D54-2263-29895538BA67}"/>
              </a:ext>
            </a:extLst>
          </p:cNvPr>
          <p:cNvPicPr>
            <a:picLocks noChangeAspect="1"/>
          </p:cNvPicPr>
          <p:nvPr/>
        </p:nvPicPr>
        <p:blipFill>
          <a:blip r:embed="rId3"/>
          <a:stretch>
            <a:fillRect/>
          </a:stretch>
        </p:blipFill>
        <p:spPr>
          <a:xfrm>
            <a:off x="6755126" y="770861"/>
            <a:ext cx="11107478" cy="833060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5F2B"/>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1410939" y="2397279"/>
            <a:ext cx="5849834" cy="5492442"/>
            <a:chOff x="11746792" y="1731601"/>
            <a:chExt cx="5849834" cy="5492442"/>
          </a:xfrm>
        </p:grpSpPr>
        <p:sp>
          <p:nvSpPr>
            <p:cNvPr id="153" name="Google Shape;153;p9"/>
            <p:cNvSpPr txBox="1"/>
            <p:nvPr/>
          </p:nvSpPr>
          <p:spPr>
            <a:xfrm>
              <a:off x="11746792" y="2792060"/>
              <a:ext cx="5849834" cy="44319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I do this so that you will know the full truth about everything which you have been taught.</a:t>
              </a:r>
              <a:endParaRPr sz="4800" b="1" i="0" u="none" strike="noStrike" cap="none" dirty="0">
                <a:solidFill>
                  <a:schemeClr val="lt1"/>
                </a:solidFill>
                <a:latin typeface="Arial"/>
                <a:ea typeface="Arial"/>
                <a:cs typeface="Arial"/>
                <a:sym typeface="Arial"/>
              </a:endParaRPr>
            </a:p>
          </p:txBody>
        </p:sp>
        <p:sp>
          <p:nvSpPr>
            <p:cNvPr id="154" name="Google Shape;154;p9"/>
            <p:cNvSpPr txBox="1"/>
            <p:nvPr/>
          </p:nvSpPr>
          <p:spPr>
            <a:xfrm>
              <a:off x="11801689" y="1731601"/>
              <a:ext cx="1285800" cy="769441"/>
            </a:xfrm>
            <a:prstGeom prst="rect">
              <a:avLst/>
            </a:prstGeom>
            <a:solidFill>
              <a:schemeClr val="accent5"/>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4</a:t>
              </a:r>
              <a:endParaRPr sz="5000" b="1" i="0" u="none" strike="noStrike" cap="none" dirty="0">
                <a:solidFill>
                  <a:srgbClr val="FFFFFF"/>
                </a:solidFill>
                <a:latin typeface="Arial Black"/>
                <a:ea typeface="Arial Black"/>
                <a:cs typeface="Arial Black"/>
                <a:sym typeface="Arial Black"/>
              </a:endParaRPr>
            </a:p>
          </p:txBody>
        </p:sp>
      </p:grpSp>
      <p:pic>
        <p:nvPicPr>
          <p:cNvPr id="5" name="Picture 4">
            <a:extLst>
              <a:ext uri="{FF2B5EF4-FFF2-40B4-BE49-F238E27FC236}">
                <a16:creationId xmlns:a16="http://schemas.microsoft.com/office/drawing/2014/main" id="{6D6AFA6D-9258-BD89-4714-9CEC0BE816D7}"/>
              </a:ext>
            </a:extLst>
          </p:cNvPr>
          <p:cNvPicPr>
            <a:picLocks noChangeAspect="1"/>
          </p:cNvPicPr>
          <p:nvPr/>
        </p:nvPicPr>
        <p:blipFill>
          <a:blip r:embed="rId3"/>
          <a:stretch>
            <a:fillRect/>
          </a:stretch>
        </p:blipFill>
        <p:spPr>
          <a:xfrm>
            <a:off x="393404" y="1148316"/>
            <a:ext cx="10653824" cy="799036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1132</Words>
  <Application>Microsoft Office PowerPoint</Application>
  <PresentationFormat>Custom</PresentationFormat>
  <Paragraphs>94</Paragraphs>
  <Slides>25</Slides>
  <Notes>25</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abc</dc:creator>
  <cp:lastModifiedBy>Jerry Cruz</cp:lastModifiedBy>
  <cp:revision>10</cp:revision>
  <dcterms:created xsi:type="dcterms:W3CDTF">2022-09-22T06:53:28Z</dcterms:created>
  <dcterms:modified xsi:type="dcterms:W3CDTF">2025-01-22T01:36:44Z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