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76" r:id="rId14"/>
    <p:sldId id="273" r:id="rId15"/>
    <p:sldId id="274" r:id="rId16"/>
    <p:sldId id="275" r:id="rId17"/>
  </p:sldIdLst>
  <p:sldSz cx="18288000" cy="10287000"/>
  <p:notesSz cx="6858000" cy="9144000"/>
  <p:embeddedFontLst>
    <p:embeddedFont>
      <p:font typeface="Arial Black" panose="020B0A0402010202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Explain to the kids that their giving pail can be use to save money for church, missionaries, and to remind them of ways to give to others without money. </a:t>
            </a:r>
            <a:endParaRPr/>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86046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2532407" y="1638300"/>
            <a:ext cx="13223187" cy="7010400"/>
            <a:chOff x="2931213" y="1638300"/>
            <a:chExt cx="13223187" cy="7010400"/>
          </a:xfrm>
        </p:grpSpPr>
        <p:pic>
          <p:nvPicPr>
            <p:cNvPr id="213" name="Google Shape;213;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14" name="Google Shape;214;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380940" y="1289606"/>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Holy Spirit Dove </a:t>
            </a:r>
            <a:endParaRPr sz="1400" b="0" i="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460239" y="3374540"/>
            <a:ext cx="7337525"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Pipe Cleaners or string</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Paper plates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Markers or decorating materials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Google eyes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Paper or coffee filters </a:t>
            </a:r>
            <a:endParaRPr sz="3600" b="1" i="0" u="none" strike="noStrike" cap="none" dirty="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2EB55267-40B3-29E0-59C3-E82AD2AED81B}"/>
              </a:ext>
            </a:extLst>
          </p:cNvPr>
          <p:cNvPicPr>
            <a:picLocks noChangeAspect="1"/>
          </p:cNvPicPr>
          <p:nvPr/>
        </p:nvPicPr>
        <p:blipFill>
          <a:blip r:embed="rId3"/>
          <a:stretch>
            <a:fillRect/>
          </a:stretch>
        </p:blipFill>
        <p:spPr>
          <a:xfrm>
            <a:off x="9962596" y="2324815"/>
            <a:ext cx="7337525" cy="65314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p:nvSpPr>
          <p:cNvPr id="220" name="Google Shape;220;g307aedaa60f_0_23">
            <a:extLst>
              <a:ext uri="{FF2B5EF4-FFF2-40B4-BE49-F238E27FC236}">
                <a16:creationId xmlns:a16="http://schemas.microsoft.com/office/drawing/2014/main" id="{0891D384-974B-A44E-3A22-F492D78C7FDF}"/>
              </a:ext>
            </a:extLst>
          </p:cNvPr>
          <p:cNvSpPr/>
          <p:nvPr/>
        </p:nvSpPr>
        <p:spPr>
          <a:xfrm>
            <a:off x="9568009" y="1268341"/>
            <a:ext cx="5104921" cy="80083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Instructions:</a:t>
            </a:r>
            <a:endParaRPr sz="1400" b="0" i="0" u="none" strike="noStrike" cap="none" dirty="0">
              <a:solidFill>
                <a:srgbClr val="000000"/>
              </a:solidFill>
              <a:latin typeface="Arial"/>
              <a:ea typeface="Arial"/>
              <a:cs typeface="Arial"/>
              <a:sym typeface="Arial"/>
            </a:endParaRPr>
          </a:p>
        </p:txBody>
      </p:sp>
      <p:sp>
        <p:nvSpPr>
          <p:cNvPr id="221" name="Google Shape;221;g307aedaa60f_0_23">
            <a:extLst>
              <a:ext uri="{FF2B5EF4-FFF2-40B4-BE49-F238E27FC236}">
                <a16:creationId xmlns:a16="http://schemas.microsoft.com/office/drawing/2014/main" id="{2F5B7675-00C8-367B-09D3-CC0EB42BCADF}"/>
              </a:ext>
            </a:extLst>
          </p:cNvPr>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9568009" y="2562071"/>
            <a:ext cx="7337525"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1. Cut or fold the paper plate into a bird-like shape.</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2. Decorate the bird with color (if desired), a “beak”, and eyes.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3. Cut a slit into the side of the bird.</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4. Carefully place a coffee filter or paper “wings” into the slit to serve as wings.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5. Attach a string if you would like to hang your dove, and a verse caption on the side.</a:t>
            </a:r>
          </a:p>
        </p:txBody>
      </p:sp>
      <p:pic>
        <p:nvPicPr>
          <p:cNvPr id="2" name="Picture 1">
            <a:extLst>
              <a:ext uri="{FF2B5EF4-FFF2-40B4-BE49-F238E27FC236}">
                <a16:creationId xmlns:a16="http://schemas.microsoft.com/office/drawing/2014/main" id="{3EDB1BDB-E3B6-F96E-6525-A1B850A32BF7}"/>
              </a:ext>
            </a:extLst>
          </p:cNvPr>
          <p:cNvPicPr>
            <a:picLocks noChangeAspect="1"/>
          </p:cNvPicPr>
          <p:nvPr/>
        </p:nvPicPr>
        <p:blipFill>
          <a:blip r:embed="rId3"/>
          <a:stretch>
            <a:fillRect/>
          </a:stretch>
        </p:blipFill>
        <p:spPr>
          <a:xfrm>
            <a:off x="931509" y="1877784"/>
            <a:ext cx="7337525" cy="6531431"/>
          </a:xfrm>
          <a:prstGeom prst="rect">
            <a:avLst/>
          </a:prstGeom>
        </p:spPr>
      </p:pic>
    </p:spTree>
    <p:extLst>
      <p:ext uri="{BB962C8B-B14F-4D97-AF65-F5344CB8AC3E}">
        <p14:creationId xmlns:p14="http://schemas.microsoft.com/office/powerpoint/2010/main" val="107260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3" y="830676"/>
            <a:ext cx="16396476" cy="8625641"/>
            <a:chOff x="1962255" y="1120722"/>
            <a:chExt cx="15750697" cy="8045556"/>
          </a:xfrm>
        </p:grpSpPr>
        <p:sp>
          <p:nvSpPr>
            <p:cNvPr id="230" name="Google Shape;230;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231" name="Google Shape;231;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Dear God,</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Thank you for giving us Jesus</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Thank you that He died in our place and takes away our sins</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Thank you for letting us start fresh</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And “clean up” again and again</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We know we make mistakes,</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But you always forgive!</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Thank you for your love</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We love you, God!</a:t>
              </a:r>
            </a:p>
            <a:p>
              <a:pPr marL="0" marR="0" lvl="0" indent="0" algn="just" rtl="0">
                <a:lnSpc>
                  <a:spcPct val="100000"/>
                </a:lnSpc>
                <a:spcBef>
                  <a:spcPts val="0"/>
                </a:spcBef>
                <a:spcAft>
                  <a:spcPts val="0"/>
                </a:spcAft>
                <a:buClr>
                  <a:srgbClr val="000000"/>
                </a:buClr>
                <a:buSzPts val="4000"/>
                <a:buFont typeface="Arial"/>
                <a:buNone/>
              </a:pPr>
              <a:r>
                <a:rPr lang="en-US" sz="3600" b="1" i="0" u="none" strike="noStrike" cap="none" dirty="0">
                  <a:solidFill>
                    <a:schemeClr val="lt1"/>
                  </a:solidFill>
                  <a:latin typeface="Arial"/>
                  <a:ea typeface="Arial"/>
                  <a:cs typeface="Arial"/>
                  <a:sym typeface="Arial"/>
                </a:rPr>
                <a:t>In Jesus name, Amen!</a:t>
              </a:r>
              <a:endParaRPr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grpSp>
        <p:nvGrpSpPr>
          <p:cNvPr id="238" name="Google Shape;238;p40"/>
          <p:cNvGrpSpPr/>
          <p:nvPr/>
        </p:nvGrpSpPr>
        <p:grpSpPr>
          <a:xfrm>
            <a:off x="2824213" y="949047"/>
            <a:ext cx="12639575" cy="8388905"/>
            <a:chOff x="2824210" y="1058354"/>
            <a:chExt cx="12639575" cy="7931004"/>
          </a:xfrm>
        </p:grpSpPr>
        <p:sp>
          <p:nvSpPr>
            <p:cNvPr id="239" name="Google Shape;239;p40"/>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40"/>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0" u="none" strike="noStrike" kern="0" cap="none" spc="0" normalizeH="0" baseline="0" noProof="0" dirty="0">
                  <a:ln>
                    <a:noFill/>
                  </a:ln>
                  <a:solidFill>
                    <a:srgbClr val="FFFFFF"/>
                  </a:solidFill>
                  <a:effectLst/>
                  <a:uLnTx/>
                  <a:uFillTx/>
                  <a:latin typeface="Arial"/>
                  <a:cs typeface="Arial"/>
                  <a:sym typeface="Arial"/>
                </a:rPr>
                <a:t>January 12</a:t>
              </a:r>
              <a:r>
                <a:rPr kumimoji="0" lang="en-US" sz="3000" b="1" i="0" u="none" strike="noStrike" kern="0" cap="none" spc="0" normalizeH="0" baseline="0" noProof="0" dirty="0">
                  <a:ln>
                    <a:noFill/>
                  </a:ln>
                  <a:solidFill>
                    <a:srgbClr val="FFFFFF"/>
                  </a:solidFill>
                  <a:effectLst/>
                  <a:uLnTx/>
                  <a:uFillTx/>
                  <a:latin typeface="Arial"/>
                  <a:ea typeface="Arial"/>
                  <a:cs typeface="Arial"/>
                  <a:sym typeface="Arial"/>
                </a:rPr>
                <a:t>, 2025</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4500" b="0" i="0" u="none" strike="noStrike" kern="0" cap="none" spc="0" normalizeH="0" baseline="0" noProof="0" dirty="0">
                  <a:ln>
                    <a:noFill/>
                  </a:ln>
                  <a:solidFill>
                    <a:srgbClr val="FFFFFF"/>
                  </a:solidFill>
                  <a:effectLst/>
                  <a:uLnTx/>
                  <a:uFillTx/>
                  <a:latin typeface="Arial"/>
                  <a:cs typeface="Arial"/>
                  <a:sym typeface="Arial"/>
                </a:rPr>
                <a:t>Feast of the Baptism of the Lord</a:t>
              </a:r>
              <a:endParaRPr kumimoji="0" lang="en-US" sz="4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41" name="Google Shape;241;p40"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January 12</a:t>
              </a:r>
              <a:r>
                <a:rPr lang="en-US" sz="3000" b="1" i="0" u="none" strike="noStrike" cap="none" dirty="0">
                  <a:solidFill>
                    <a:srgbClr val="FFFFFF"/>
                  </a:solidFill>
                  <a:latin typeface="Arial"/>
                  <a:ea typeface="Arial"/>
                  <a:cs typeface="Arial"/>
                  <a:sym typeface="Arial"/>
                </a:rPr>
                <a:t>, 2025</a:t>
              </a:r>
              <a:endParaRPr sz="1400" b="0"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dirty="0">
                  <a:solidFill>
                    <a:srgbClr val="FFFFFF"/>
                  </a:solidFill>
                </a:rPr>
                <a:t>Feast of the Baptism of the Lord</a:t>
              </a:r>
              <a:endParaRPr sz="4500" b="0" i="0" u="none" strike="noStrike" cap="none" dirty="0">
                <a:latin typeface="Arial"/>
                <a:ea typeface="Arial"/>
                <a:cs typeface="Arial"/>
                <a:sym typeface="Arial"/>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384717" y="673046"/>
            <a:ext cx="17518567" cy="473971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500" b="1" u="sng" dirty="0"/>
              <a:t>Reflection</a:t>
            </a:r>
            <a:r>
              <a:rPr lang="en-US" sz="2500" b="1" i="0" u="sng" strike="noStrike" cap="none" dirty="0">
                <a:solidFill>
                  <a:srgbClr val="000000"/>
                </a:solidFill>
                <a:latin typeface="Arial"/>
                <a:ea typeface="Arial"/>
                <a:cs typeface="Arial"/>
                <a:sym typeface="Arial"/>
              </a:rPr>
              <a:t>:</a:t>
            </a:r>
          </a:p>
          <a:p>
            <a:pPr marL="0" marR="0" lvl="0" indent="0" algn="just" rtl="0">
              <a:lnSpc>
                <a:spcPct val="100000"/>
              </a:lnSpc>
              <a:spcBef>
                <a:spcPts val="0"/>
              </a:spcBef>
              <a:spcAft>
                <a:spcPts val="0"/>
              </a:spcAft>
              <a:buNone/>
            </a:pPr>
            <a:endParaRPr lang="en-US" sz="2500" b="1" u="sng" dirty="0"/>
          </a:p>
          <a:p>
            <a:pPr marL="0" marR="0" lvl="0" indent="0" algn="just" rtl="0">
              <a:lnSpc>
                <a:spcPct val="100000"/>
              </a:lnSpc>
              <a:spcBef>
                <a:spcPts val="0"/>
              </a:spcBef>
              <a:spcAft>
                <a:spcPts val="0"/>
              </a:spcAft>
              <a:buNone/>
            </a:pPr>
            <a:r>
              <a:rPr lang="en-US" sz="2800" dirty="0"/>
              <a:t>The baptism of Jesus signals the end of the Christmas season. It is celebrated as a great feast especially in Eastern churches where it is called theophany because it is the first public revelation of triune God – the Father, the Son and the Holy Spirit. On this particular moment, heaven and earth, the human and the divine are reunited. Heaven is opened and the Holy Spirit descended and the voice of the Father is heard.</a:t>
            </a:r>
          </a:p>
          <a:p>
            <a:pPr marL="0" marR="0" lvl="0" indent="0" algn="just" rtl="0">
              <a:lnSpc>
                <a:spcPct val="100000"/>
              </a:lnSpc>
              <a:spcBef>
                <a:spcPts val="0"/>
              </a:spcBef>
              <a:spcAft>
                <a:spcPts val="0"/>
              </a:spcAft>
              <a:buNone/>
            </a:pPr>
            <a:endParaRPr lang="en-US" sz="2800" dirty="0"/>
          </a:p>
          <a:p>
            <a:pPr marL="0" marR="0" lvl="0" indent="0" algn="just" rtl="0">
              <a:lnSpc>
                <a:spcPct val="100000"/>
              </a:lnSpc>
              <a:spcBef>
                <a:spcPts val="0"/>
              </a:spcBef>
              <a:spcAft>
                <a:spcPts val="0"/>
              </a:spcAft>
              <a:buNone/>
            </a:pPr>
            <a:r>
              <a:rPr lang="en-US" sz="2800" dirty="0"/>
              <a:t>John witnessed a spectacular moment. The coming of God’s spirit upon God’s only son. The spirit that was sensed ever since he was a baby till at his last moment on the Cross. Like what happened, the spirit gives us energy that will always remind us that, we’re not alone. The spirit came upon us but we’re not the only one and we have a mission to fulfil. To spread the word of God and express his love for the world.</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a:extLst>
              <a:ext uri="{FF2B5EF4-FFF2-40B4-BE49-F238E27FC236}">
                <a16:creationId xmlns:a16="http://schemas.microsoft.com/office/drawing/2014/main" id="{3059764D-CC00-C5B1-BD79-C5EF00F4C2BA}"/>
              </a:ext>
            </a:extLst>
          </p:cNvPr>
          <p:cNvPicPr>
            <a:picLocks noChangeAspect="1"/>
          </p:cNvPicPr>
          <p:nvPr/>
        </p:nvPicPr>
        <p:blipFill>
          <a:blip r:embed="rId3"/>
          <a:stretch>
            <a:fillRect/>
          </a:stretch>
        </p:blipFill>
        <p:spPr>
          <a:xfrm>
            <a:off x="0" y="-41035"/>
            <a:ext cx="18261899" cy="8005507"/>
          </a:xfrm>
          <a:prstGeom prst="rect">
            <a:avLst/>
          </a:prstGeom>
        </p:spPr>
      </p:pic>
      <p:sp>
        <p:nvSpPr>
          <p:cNvPr id="110" name="Google Shape;110;p6"/>
          <p:cNvSpPr/>
          <p:nvPr/>
        </p:nvSpPr>
        <p:spPr>
          <a:xfrm>
            <a:off x="-24434" y="8020212"/>
            <a:ext cx="18312434" cy="226318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a:solidFill>
                  <a:schemeClr val="tx1"/>
                </a:solidFill>
                <a:latin typeface="Arial Black"/>
                <a:ea typeface="Arial Black"/>
                <a:cs typeface="Arial Black"/>
                <a:sym typeface="Arial Black"/>
              </a:rPr>
              <a:t>The Baptism of Jesus</a:t>
            </a:r>
            <a:endParaRPr sz="6000" b="1" i="0" u="none" strike="noStrike" cap="none" dirty="0">
              <a:solidFill>
                <a:schemeClr val="tx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tx1"/>
                </a:solidFill>
                <a:latin typeface="Arial Black"/>
                <a:ea typeface="Arial Black"/>
                <a:cs typeface="Arial Black"/>
                <a:sym typeface="Arial Black"/>
              </a:rPr>
              <a:t>Luke 3:15-16.21-22</a:t>
            </a:r>
            <a:endParaRPr sz="5000" b="0" i="0" u="none" strike="noStrike" cap="none" dirty="0">
              <a:solidFill>
                <a:schemeClr val="tx1"/>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Leader: </a:t>
            </a:r>
            <a:r>
              <a:rPr lang="en-US" sz="7200" b="1" i="0" u="none" strike="noStrike" cap="none">
                <a:solidFill>
                  <a:srgbClr val="FFFFFF"/>
                </a:solidFill>
                <a:latin typeface="Arial"/>
                <a:ea typeface="Arial"/>
                <a:cs typeface="Arial"/>
                <a:sym typeface="Arial"/>
              </a:rPr>
              <a:t>A reading from</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              the Holy Gospel</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              according to Luke.</a:t>
            </a:r>
            <a:endParaRPr sz="2100" b="0" i="0" u="none" strike="noStrike" cap="none">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1254642" y="1647008"/>
            <a:ext cx="5124893" cy="6306056"/>
            <a:chOff x="1357258" y="1500162"/>
            <a:chExt cx="4694453" cy="6306056"/>
          </a:xfrm>
        </p:grpSpPr>
        <p:sp>
          <p:nvSpPr>
            <p:cNvPr id="125" name="Google Shape;125;p13"/>
            <p:cNvSpPr txBox="1"/>
            <p:nvPr/>
          </p:nvSpPr>
          <p:spPr>
            <a:xfrm>
              <a:off x="1357259" y="2635572"/>
              <a:ext cx="4694452"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People's hopes began to rise, and they began to wonder whether John perhaps might be the Messiah.</a:t>
              </a:r>
              <a:endParaRPr sz="4800" b="1" i="0" u="none" strike="noStrike" cap="none" dirty="0">
                <a:solidFill>
                  <a:schemeClr val="lt1"/>
                </a:solidFill>
                <a:latin typeface="Arial"/>
                <a:ea typeface="Arial"/>
                <a:cs typeface="Arial"/>
                <a:sym typeface="Arial"/>
              </a:endParaRPr>
            </a:p>
          </p:txBody>
        </p:sp>
        <p:sp>
          <p:nvSpPr>
            <p:cNvPr id="126" name="Google Shape;126;p13"/>
            <p:cNvSpPr txBox="1"/>
            <p:nvPr/>
          </p:nvSpPr>
          <p:spPr>
            <a:xfrm>
              <a:off x="1357258" y="1500162"/>
              <a:ext cx="925656" cy="769441"/>
            </a:xfrm>
            <a:prstGeom prst="rect">
              <a:avLst/>
            </a:prstGeom>
            <a:solidFill>
              <a:schemeClr val="accent4">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15</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99E9375D-CBBA-E50B-31FA-973DBA20B922}"/>
              </a:ext>
            </a:extLst>
          </p:cNvPr>
          <p:cNvPicPr>
            <a:picLocks noChangeAspect="1"/>
          </p:cNvPicPr>
          <p:nvPr/>
        </p:nvPicPr>
        <p:blipFill>
          <a:blip r:embed="rId3"/>
          <a:stretch>
            <a:fillRect/>
          </a:stretch>
        </p:blipFill>
        <p:spPr>
          <a:xfrm>
            <a:off x="6749597" y="1034360"/>
            <a:ext cx="10957707" cy="8218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1472798" y="832045"/>
            <a:ext cx="6219781" cy="11485233"/>
            <a:chOff x="11995680" y="827973"/>
            <a:chExt cx="5355618" cy="11485233"/>
          </a:xfrm>
        </p:grpSpPr>
        <p:sp>
          <p:nvSpPr>
            <p:cNvPr id="135" name="Google Shape;135;p16"/>
            <p:cNvSpPr txBox="1"/>
            <p:nvPr/>
          </p:nvSpPr>
          <p:spPr>
            <a:xfrm>
              <a:off x="11995680" y="827973"/>
              <a:ext cx="1144181" cy="769500"/>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16</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80" y="1971913"/>
              <a:ext cx="5355618" cy="103412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So John said to all of them, “I baptize you with water, but someone is coming who is much greater than I am. I am not good enough even to untie his sandals. He will baptize you with the Holy Spirit and fire.</a:t>
              </a:r>
            </a:p>
          </p:txBody>
        </p:sp>
      </p:grpSp>
      <p:pic>
        <p:nvPicPr>
          <p:cNvPr id="1026" name="Picture 2" descr="One day, whilst John was baptising, Jesus came to the river. He walked into the water towards John because He wanted to be baptised. – Slide 2">
            <a:extLst>
              <a:ext uri="{FF2B5EF4-FFF2-40B4-BE49-F238E27FC236}">
                <a16:creationId xmlns:a16="http://schemas.microsoft.com/office/drawing/2014/main" id="{4F953071-6FD1-B706-E834-E2ED7BFDC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21" y="1264959"/>
            <a:ext cx="10342775" cy="7757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704417" y="1168669"/>
            <a:ext cx="4845065" cy="8780658"/>
            <a:chOff x="998174" y="933323"/>
            <a:chExt cx="4845065" cy="8780658"/>
          </a:xfrm>
        </p:grpSpPr>
        <p:sp>
          <p:nvSpPr>
            <p:cNvPr id="144" name="Google Shape;144;p20"/>
            <p:cNvSpPr/>
            <p:nvPr/>
          </p:nvSpPr>
          <p:spPr>
            <a:xfrm>
              <a:off x="998174" y="933323"/>
              <a:ext cx="1214400" cy="8574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21</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2235011"/>
              <a:ext cx="4804133" cy="74789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400" b="1" i="0" u="none" strike="noStrike" cap="none" dirty="0">
                  <a:solidFill>
                    <a:schemeClr val="lt1"/>
                  </a:solidFill>
                  <a:latin typeface="Arial"/>
                  <a:ea typeface="Arial"/>
                  <a:cs typeface="Arial"/>
                  <a:sym typeface="Arial"/>
                </a:rPr>
                <a:t>After all the people had been baptized, Jesus also was baptized. While he was praying, heaven was opened,</a:t>
              </a:r>
              <a:endParaRPr sz="5400" b="1" i="0" u="none" strike="noStrike" cap="none" dirty="0">
                <a:solidFill>
                  <a:schemeClr val="lt1"/>
                </a:solidFill>
                <a:latin typeface="Arial"/>
                <a:ea typeface="Arial"/>
                <a:cs typeface="Arial"/>
                <a:sym typeface="Arial"/>
              </a:endParaRPr>
            </a:p>
          </p:txBody>
        </p:sp>
      </p:grpSp>
      <p:pic>
        <p:nvPicPr>
          <p:cNvPr id="2" name="Picture 1">
            <a:extLst>
              <a:ext uri="{FF2B5EF4-FFF2-40B4-BE49-F238E27FC236}">
                <a16:creationId xmlns:a16="http://schemas.microsoft.com/office/drawing/2014/main" id="{58DAB219-05B1-8505-4E82-D7ED718CB350}"/>
              </a:ext>
            </a:extLst>
          </p:cNvPr>
          <p:cNvPicPr>
            <a:picLocks noChangeAspect="1"/>
          </p:cNvPicPr>
          <p:nvPr/>
        </p:nvPicPr>
        <p:blipFill>
          <a:blip r:embed="rId3"/>
          <a:stretch>
            <a:fillRect/>
          </a:stretch>
        </p:blipFill>
        <p:spPr>
          <a:xfrm>
            <a:off x="6871421" y="1113995"/>
            <a:ext cx="11012541" cy="82594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368408" y="1289283"/>
            <a:ext cx="5849834" cy="7708433"/>
            <a:chOff x="11746792" y="1731601"/>
            <a:chExt cx="5849834" cy="7708433"/>
          </a:xfrm>
        </p:grpSpPr>
        <p:sp>
          <p:nvSpPr>
            <p:cNvPr id="153" name="Google Shape;153;p9"/>
            <p:cNvSpPr txBox="1"/>
            <p:nvPr/>
          </p:nvSpPr>
          <p:spPr>
            <a:xfrm>
              <a:off x="11746792" y="2792060"/>
              <a:ext cx="5849834"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and the Holy Spirit came down upon him in bodily form like a dove. And a voice came from heaven, “You are my own dear Son. I am pleased with you.”</a:t>
              </a:r>
              <a:endParaRPr sz="4800" b="1" i="0" u="none" strike="noStrike" cap="none" dirty="0">
                <a:solidFill>
                  <a:schemeClr val="lt1"/>
                </a:solidFill>
                <a:latin typeface="Arial"/>
                <a:ea typeface="Arial"/>
                <a:cs typeface="Arial"/>
                <a:sym typeface="Arial"/>
              </a:endParaRPr>
            </a:p>
          </p:txBody>
        </p:sp>
        <p:sp>
          <p:nvSpPr>
            <p:cNvPr id="154" name="Google Shape;154;p9"/>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22</a:t>
              </a:r>
              <a:endParaRPr sz="5000" b="1" i="0" u="none" strike="noStrike" cap="none" dirty="0">
                <a:solidFill>
                  <a:srgbClr val="FFFFFF"/>
                </a:solidFill>
                <a:latin typeface="Arial Black"/>
                <a:ea typeface="Arial Black"/>
                <a:cs typeface="Arial Black"/>
                <a:sym typeface="Arial Black"/>
              </a:endParaRPr>
            </a:p>
          </p:txBody>
        </p:sp>
      </p:grpSp>
      <p:pic>
        <p:nvPicPr>
          <p:cNvPr id="2" name="Picture 1">
            <a:extLst>
              <a:ext uri="{FF2B5EF4-FFF2-40B4-BE49-F238E27FC236}">
                <a16:creationId xmlns:a16="http://schemas.microsoft.com/office/drawing/2014/main" id="{747ACD13-140C-E620-7950-64CF935BA7CF}"/>
              </a:ext>
            </a:extLst>
          </p:cNvPr>
          <p:cNvPicPr>
            <a:picLocks noChangeAspect="1"/>
          </p:cNvPicPr>
          <p:nvPr/>
        </p:nvPicPr>
        <p:blipFill>
          <a:blip r:embed="rId3"/>
          <a:stretch>
            <a:fillRect/>
          </a:stretch>
        </p:blipFill>
        <p:spPr>
          <a:xfrm>
            <a:off x="396974" y="1169582"/>
            <a:ext cx="10235608" cy="76767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Custom</PresentationFormat>
  <Paragraphs>68</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 Black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angellette anne ambion</cp:lastModifiedBy>
  <cp:revision>2</cp:revision>
  <dcterms:created xsi:type="dcterms:W3CDTF">2022-09-22T06:53:28Z</dcterms:created>
  <dcterms:modified xsi:type="dcterms:W3CDTF">2025-01-07T06:53:29Z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