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77" r:id="rId11"/>
    <p:sldId id="278" r:id="rId12"/>
    <p:sldId id="279" r:id="rId13"/>
    <p:sldId id="280" r:id="rId14"/>
    <p:sldId id="281" r:id="rId15"/>
    <p:sldId id="282" r:id="rId16"/>
    <p:sldId id="283" r:id="rId17"/>
    <p:sldId id="270" r:id="rId18"/>
    <p:sldId id="271" r:id="rId19"/>
    <p:sldId id="272" r:id="rId20"/>
    <p:sldId id="276" r:id="rId21"/>
    <p:sldId id="273" r:id="rId22"/>
    <p:sldId id="285" r:id="rId23"/>
    <p:sldId id="275" r:id="rId24"/>
  </p:sldIdLst>
  <p:sldSz cx="18288000" cy="10287000"/>
  <p:notesSz cx="6858000" cy="9144000"/>
  <p:embeddedFontLst>
    <p:embeddedFont>
      <p:font typeface="Arial Black" panose="020B0A0402010202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R1+rfOXgSM++kb+fvwMEPeCdL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4FC8F-2E1E-453B-8A84-BA2762C5BD59}" v="24" dt="2025-02-01T10:04:14.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56" autoAdjust="0"/>
  </p:normalViewPr>
  <p:slideViewPr>
    <p:cSldViewPr snapToGrid="0">
      <p:cViewPr>
        <p:scale>
          <a:sx n="25" d="100"/>
          <a:sy n="25" d="100"/>
        </p:scale>
        <p:origin x="1980"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83F448FE-129B-44CA-D644-EE24DCE491F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288D1101-6779-078A-88EE-E5F82B8F21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83E1F8A-B3CC-01A2-10FA-D49C66B7E70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E2F85F7-F9B9-0E1D-456E-443B90641BF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25069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9A21A31B-F8C8-8753-3FEB-CC1476CB712E}"/>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EAE8769E-02AB-411C-BE3D-6FFFEE9D45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B13E1957-5BA4-2FAD-5333-29D3811A355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EF123B5A-4270-17C6-5410-2E19ABABF31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163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85EEE72-5B28-1D75-9DFA-D60107E91793}"/>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4317D08E-2B5D-FB3C-F47B-0634049A61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666DF6C6-17B1-519C-BE34-039A02FDA03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A2D76917-3B22-F92F-9A1B-35DBC402B7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322174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0FDB01CE-323A-4502-889D-DA85DA338FA1}"/>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519E70AC-F3A7-852B-D6A3-4E4FD6A4F6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1D819BDC-FAB3-8BCB-09CC-63379E299D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09AFABC1-7834-76A5-4BF9-735529141A6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2918661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1E1A01E8-C637-4A45-D3BB-DE5C8455CD8A}"/>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DA48547F-B0A9-BC29-2BBD-8463C43C48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071207A6-38ED-3383-3A9D-A938F09DA47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2C973E7C-8CF7-7A41-CA88-0E4565263CE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747350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32DDFB11-5DE3-F589-B8FA-48FDA94F057B}"/>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62C72586-48A5-AA73-A792-2B32E03679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361135D1-AE9E-C5EC-1E47-22407AE576A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A9D055B7-24C9-FF87-2678-0A2C94F7E9F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178281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a:extLst>
            <a:ext uri="{FF2B5EF4-FFF2-40B4-BE49-F238E27FC236}">
              <a16:creationId xmlns:a16="http://schemas.microsoft.com/office/drawing/2014/main" id="{BC1B9F27-C869-7612-4193-390D79BA55F1}"/>
            </a:ext>
          </a:extLst>
        </p:cNvPr>
        <p:cNvGrpSpPr/>
        <p:nvPr/>
      </p:nvGrpSpPr>
      <p:grpSpPr>
        <a:xfrm>
          <a:off x="0" y="0"/>
          <a:ext cx="0" cy="0"/>
          <a:chOff x="0" y="0"/>
          <a:chExt cx="0" cy="0"/>
        </a:xfrm>
      </p:grpSpPr>
      <p:sp>
        <p:nvSpPr>
          <p:cNvPr id="148" name="Google Shape;148;p9:notes">
            <a:extLst>
              <a:ext uri="{FF2B5EF4-FFF2-40B4-BE49-F238E27FC236}">
                <a16:creationId xmlns:a16="http://schemas.microsoft.com/office/drawing/2014/main" id="{300E83E0-FE5B-27AA-6E43-953EE78DF3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a:extLst>
              <a:ext uri="{FF2B5EF4-FFF2-40B4-BE49-F238E27FC236}">
                <a16:creationId xmlns:a16="http://schemas.microsoft.com/office/drawing/2014/main" id="{C6EF5B21-6EA5-BFA7-F700-8875A4218F5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a:extLst>
              <a:ext uri="{FF2B5EF4-FFF2-40B4-BE49-F238E27FC236}">
                <a16:creationId xmlns:a16="http://schemas.microsoft.com/office/drawing/2014/main" id="{410773E4-75CC-56F3-2CAD-295616A0D58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011740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7aedaa6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ABEA91D9-B2E7-E6BB-2E0C-6A5B272EDF2E}"/>
            </a:ext>
          </a:extLst>
        </p:cNvPr>
        <p:cNvGrpSpPr/>
        <p:nvPr/>
      </p:nvGrpSpPr>
      <p:grpSpPr>
        <a:xfrm>
          <a:off x="0" y="0"/>
          <a:ext cx="0" cy="0"/>
          <a:chOff x="0" y="0"/>
          <a:chExt cx="0" cy="0"/>
        </a:xfrm>
      </p:grpSpPr>
      <p:sp>
        <p:nvSpPr>
          <p:cNvPr id="216" name="Google Shape;216;g307aedaa60f_0_23:notes">
            <a:extLst>
              <a:ext uri="{FF2B5EF4-FFF2-40B4-BE49-F238E27FC236}">
                <a16:creationId xmlns:a16="http://schemas.microsoft.com/office/drawing/2014/main" id="{5F476486-389E-7D4A-494F-683F5C7A80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07aedaa60f_0_23:notes">
            <a:extLst>
              <a:ext uri="{FF2B5EF4-FFF2-40B4-BE49-F238E27FC236}">
                <a16:creationId xmlns:a16="http://schemas.microsoft.com/office/drawing/2014/main" id="{2E0B1CBF-5976-69E1-95EE-6408A739A2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8" name="Google Shape;218;g307aedaa60f_0_23:notes">
            <a:extLst>
              <a:ext uri="{FF2B5EF4-FFF2-40B4-BE49-F238E27FC236}">
                <a16:creationId xmlns:a16="http://schemas.microsoft.com/office/drawing/2014/main" id="{F0E1AECD-6282-2E6C-E146-D711C9B73F0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860463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4AE5D633-17FC-A1A0-3C21-F7FE4CF4406C}"/>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5F304E73-0899-E7C7-B193-A89BB20836C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a:extLst>
              <a:ext uri="{FF2B5EF4-FFF2-40B4-BE49-F238E27FC236}">
                <a16:creationId xmlns:a16="http://schemas.microsoft.com/office/drawing/2014/main" id="{1A107581-264F-C26A-ED6E-78A3BC48111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a:extLst>
              <a:ext uri="{FF2B5EF4-FFF2-40B4-BE49-F238E27FC236}">
                <a16:creationId xmlns:a16="http://schemas.microsoft.com/office/drawing/2014/main" id="{1504343B-93EB-423C-9902-A5EEE8A875E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84017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79EEE296-183E-BA5F-65AF-96FF64432DB3}"/>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AEB5BF6F-8EB5-5141-C637-9C0C38505AB6}"/>
              </a:ext>
            </a:extLst>
          </p:cNvPr>
          <p:cNvGrpSpPr/>
          <p:nvPr/>
        </p:nvGrpSpPr>
        <p:grpSpPr>
          <a:xfrm>
            <a:off x="958900" y="1784509"/>
            <a:ext cx="4830936" cy="3358991"/>
            <a:chOff x="11801689" y="1731601"/>
            <a:chExt cx="14489974" cy="3358991"/>
          </a:xfrm>
        </p:grpSpPr>
        <p:sp>
          <p:nvSpPr>
            <p:cNvPr id="153" name="Google Shape;153;p9">
              <a:extLst>
                <a:ext uri="{FF2B5EF4-FFF2-40B4-BE49-F238E27FC236}">
                  <a16:creationId xmlns:a16="http://schemas.microsoft.com/office/drawing/2014/main" id="{EE1479C2-27BC-AB00-5DE1-20FD75E5700A}"/>
                </a:ext>
              </a:extLst>
            </p:cNvPr>
            <p:cNvSpPr txBox="1"/>
            <p:nvPr/>
          </p:nvSpPr>
          <p:spPr>
            <a:xfrm>
              <a:off x="11801689" y="2874601"/>
              <a:ext cx="14489974" cy="2215991"/>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“Master,” Simon answered, “we worked hard all night long and caught nothing. But if you say so, I will let down the nets.”</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A48A64A1-2A11-3515-F1E1-3025CC654DDF}"/>
                </a:ext>
              </a:extLst>
            </p:cNvPr>
            <p:cNvSpPr txBox="1"/>
            <p:nvPr/>
          </p:nvSpPr>
          <p:spPr>
            <a:xfrm>
              <a:off x="11801689" y="1731601"/>
              <a:ext cx="2228264"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5</a:t>
              </a:r>
              <a:endParaRPr sz="5000" b="1" i="0" u="none" strike="noStrike" cap="none" dirty="0">
                <a:solidFill>
                  <a:srgbClr val="FFFFFF"/>
                </a:solidFill>
                <a:latin typeface="Arial Black"/>
                <a:ea typeface="Arial Black"/>
                <a:cs typeface="Arial Black"/>
                <a:sym typeface="Arial Black"/>
              </a:endParaRPr>
            </a:p>
          </p:txBody>
        </p:sp>
      </p:grpSp>
      <p:pic>
        <p:nvPicPr>
          <p:cNvPr id="6146" name="Picture 2" descr="When He had finished speaking, Jesus said to Simon, ‘Put out into the deep water and lower your nets for a catch.’ – Slide 5">
            <a:extLst>
              <a:ext uri="{FF2B5EF4-FFF2-40B4-BE49-F238E27FC236}">
                <a16:creationId xmlns:a16="http://schemas.microsoft.com/office/drawing/2014/main" id="{F15D35C9-B298-1595-2E93-85DCEE995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731" y="1784509"/>
            <a:ext cx="11191466" cy="688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25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723AC0DE-EB05-E8A3-6C49-BEA7E708EEE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5C4115F6-819C-43DD-372B-F5ACE8C11025}"/>
              </a:ext>
            </a:extLst>
          </p:cNvPr>
          <p:cNvGrpSpPr/>
          <p:nvPr/>
        </p:nvGrpSpPr>
        <p:grpSpPr>
          <a:xfrm>
            <a:off x="11772446" y="2397279"/>
            <a:ext cx="5849834" cy="5492442"/>
            <a:chOff x="11746792" y="1731601"/>
            <a:chExt cx="5849834" cy="5492442"/>
          </a:xfrm>
        </p:grpSpPr>
        <p:sp>
          <p:nvSpPr>
            <p:cNvPr id="153" name="Google Shape;153;p9">
              <a:extLst>
                <a:ext uri="{FF2B5EF4-FFF2-40B4-BE49-F238E27FC236}">
                  <a16:creationId xmlns:a16="http://schemas.microsoft.com/office/drawing/2014/main" id="{B62AEDFB-8657-DA08-31B3-3730B1460883}"/>
                </a:ext>
              </a:extLst>
            </p:cNvPr>
            <p:cNvSpPr txBox="1"/>
            <p:nvPr/>
          </p:nvSpPr>
          <p:spPr>
            <a:xfrm>
              <a:off x="11746792" y="2792060"/>
              <a:ext cx="5849834"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They let them down and caught such a large number of fish that the nets were about to break.</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D7367570-34A3-D6CA-7257-ECC8AC54B8D0}"/>
                </a:ext>
              </a:extLst>
            </p:cNvPr>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6</a:t>
              </a:r>
              <a:endParaRPr sz="5000" b="1" i="0" u="none" strike="noStrike" cap="none" dirty="0">
                <a:solidFill>
                  <a:srgbClr val="FFFFFF"/>
                </a:solidFill>
                <a:latin typeface="Arial Black"/>
                <a:ea typeface="Arial Black"/>
                <a:cs typeface="Arial Black"/>
                <a:sym typeface="Arial Black"/>
              </a:endParaRPr>
            </a:p>
          </p:txBody>
        </p:sp>
      </p:grpSp>
      <p:pic>
        <p:nvPicPr>
          <p:cNvPr id="7172" name="Picture 4" descr="When they had done this, they caught so many fish that their nets started to tear. – Slide 7">
            <a:extLst>
              <a:ext uri="{FF2B5EF4-FFF2-40B4-BE49-F238E27FC236}">
                <a16:creationId xmlns:a16="http://schemas.microsoft.com/office/drawing/2014/main" id="{19A70A71-D8CF-88C4-87A5-60A8E3B25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20" y="1575113"/>
            <a:ext cx="10271911" cy="713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94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48F72C12-CC69-A27B-947A-9237F3438F7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E76DC620-E2DD-1F65-91B2-E97117CEB281}"/>
              </a:ext>
            </a:extLst>
          </p:cNvPr>
          <p:cNvGrpSpPr/>
          <p:nvPr/>
        </p:nvGrpSpPr>
        <p:grpSpPr>
          <a:xfrm>
            <a:off x="723983" y="1478446"/>
            <a:ext cx="5651417" cy="3164196"/>
            <a:chOff x="7672317" y="1843855"/>
            <a:chExt cx="14287707" cy="3164196"/>
          </a:xfrm>
        </p:grpSpPr>
        <p:sp>
          <p:nvSpPr>
            <p:cNvPr id="153" name="Google Shape;153;p9">
              <a:extLst>
                <a:ext uri="{FF2B5EF4-FFF2-40B4-BE49-F238E27FC236}">
                  <a16:creationId xmlns:a16="http://schemas.microsoft.com/office/drawing/2014/main" id="{52C1DA58-77A4-2B44-ED7F-93AA13AF9925}"/>
                </a:ext>
              </a:extLst>
            </p:cNvPr>
            <p:cNvSpPr txBox="1"/>
            <p:nvPr/>
          </p:nvSpPr>
          <p:spPr>
            <a:xfrm>
              <a:off x="7672318" y="2792060"/>
              <a:ext cx="14287706" cy="2215991"/>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So they motioned to their partners in the other boat to come and help them. They came and filled both boats so full of fish that the boats were about to sink.</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05595BFB-9BCD-C4CD-0CD0-1BB3197FC944}"/>
                </a:ext>
              </a:extLst>
            </p:cNvPr>
            <p:cNvSpPr txBox="1"/>
            <p:nvPr/>
          </p:nvSpPr>
          <p:spPr>
            <a:xfrm>
              <a:off x="7672317" y="1843855"/>
              <a:ext cx="1635932"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7</a:t>
              </a:r>
              <a:endParaRPr sz="5000" b="1" i="0" u="none" strike="noStrike" cap="none" dirty="0">
                <a:solidFill>
                  <a:srgbClr val="FFFFFF"/>
                </a:solidFill>
                <a:latin typeface="Arial Black"/>
                <a:ea typeface="Arial Black"/>
                <a:cs typeface="Arial Black"/>
                <a:sym typeface="Arial Black"/>
              </a:endParaRPr>
            </a:p>
          </p:txBody>
        </p:sp>
      </p:grpSp>
      <p:pic>
        <p:nvPicPr>
          <p:cNvPr id="8196" name="Picture 4" descr="So they motioned to their partners in the other boat to come and help them. And they came and filled both boats, so that they were about to sink. – Slide 8">
            <a:extLst>
              <a:ext uri="{FF2B5EF4-FFF2-40B4-BE49-F238E27FC236}">
                <a16:creationId xmlns:a16="http://schemas.microsoft.com/office/drawing/2014/main" id="{DDBD3AA3-F055-EB03-E037-E2B9D0131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61" y="1237898"/>
            <a:ext cx="10839356" cy="781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67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799B3E21-4CE3-72F6-0F10-F12E2896FC5A}"/>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40DCB4A0-7A60-9168-2690-AAA6CF7C3209}"/>
              </a:ext>
            </a:extLst>
          </p:cNvPr>
          <p:cNvGrpSpPr/>
          <p:nvPr/>
        </p:nvGrpSpPr>
        <p:grpSpPr>
          <a:xfrm>
            <a:off x="677834" y="2027947"/>
            <a:ext cx="5983925" cy="6231105"/>
            <a:chOff x="11746791" y="1731601"/>
            <a:chExt cx="5983925" cy="6231105"/>
          </a:xfrm>
        </p:grpSpPr>
        <p:sp>
          <p:nvSpPr>
            <p:cNvPr id="153" name="Google Shape;153;p9">
              <a:extLst>
                <a:ext uri="{FF2B5EF4-FFF2-40B4-BE49-F238E27FC236}">
                  <a16:creationId xmlns:a16="http://schemas.microsoft.com/office/drawing/2014/main" id="{1C9B0431-AAB6-F206-12DB-6072597B7FBF}"/>
                </a:ext>
              </a:extLst>
            </p:cNvPr>
            <p:cNvSpPr txBox="1"/>
            <p:nvPr/>
          </p:nvSpPr>
          <p:spPr>
            <a:xfrm>
              <a:off x="11746791" y="2792060"/>
              <a:ext cx="5983925" cy="517064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When Simon Peter saw what had happened, he fell on his knees before Jesus and said, “Go away from me, Lord! I am a sinful man!”</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A983A937-FB6F-E380-21AA-D3A67F7CEE1D}"/>
                </a:ext>
              </a:extLst>
            </p:cNvPr>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8</a:t>
              </a:r>
              <a:endParaRPr sz="5000" b="1" i="0" u="none" strike="noStrike" cap="none" dirty="0">
                <a:solidFill>
                  <a:srgbClr val="FFFFFF"/>
                </a:solidFill>
                <a:latin typeface="Arial Black"/>
                <a:ea typeface="Arial Black"/>
                <a:cs typeface="Arial Black"/>
                <a:sym typeface="Arial Black"/>
              </a:endParaRPr>
            </a:p>
          </p:txBody>
        </p:sp>
      </p:grpSp>
      <p:pic>
        <p:nvPicPr>
          <p:cNvPr id="9218" name="Picture 2" descr="But when Simon Peter saw it, he fell down at Jesus’ knees, saying, ‘Go away from me, Lord, for I am a sinful man!’ For Peter and all who were with him were astonished at the catch of fish that they had taken, and so were James and John, Zebedee’s sons, who were Simon’s business partners. – Slide 9">
            <a:extLst>
              <a:ext uri="{FF2B5EF4-FFF2-40B4-BE49-F238E27FC236}">
                <a16:creationId xmlns:a16="http://schemas.microsoft.com/office/drawing/2014/main" id="{7D3530BB-2C54-E8CD-40E7-8CE0A804F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370" y="1406769"/>
            <a:ext cx="10259796" cy="735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7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EF37FA84-A8DE-DCBD-9B1D-888B9A725F1E}"/>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6281193A-2B28-447F-B256-7E1488665DBB}"/>
              </a:ext>
            </a:extLst>
          </p:cNvPr>
          <p:cNvGrpSpPr/>
          <p:nvPr/>
        </p:nvGrpSpPr>
        <p:grpSpPr>
          <a:xfrm>
            <a:off x="1456661" y="8249464"/>
            <a:ext cx="15374678" cy="1477328"/>
            <a:chOff x="12115836" y="1731601"/>
            <a:chExt cx="11954091" cy="1477328"/>
          </a:xfrm>
        </p:grpSpPr>
        <p:sp>
          <p:nvSpPr>
            <p:cNvPr id="153" name="Google Shape;153;p9">
              <a:extLst>
                <a:ext uri="{FF2B5EF4-FFF2-40B4-BE49-F238E27FC236}">
                  <a16:creationId xmlns:a16="http://schemas.microsoft.com/office/drawing/2014/main" id="{545B8973-9BDD-4626-232B-748FB4DB7456}"/>
                </a:ext>
              </a:extLst>
            </p:cNvPr>
            <p:cNvSpPr txBox="1"/>
            <p:nvPr/>
          </p:nvSpPr>
          <p:spPr>
            <a:xfrm>
              <a:off x="13596857" y="1731601"/>
              <a:ext cx="10473070" cy="147732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He and the others with him were all amazed at the large number of fish they had caught.</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5F3567FD-E94C-872B-8F3B-0D8E36FCCC83}"/>
                </a:ext>
              </a:extLst>
            </p:cNvPr>
            <p:cNvSpPr txBox="1"/>
            <p:nvPr/>
          </p:nvSpPr>
          <p:spPr>
            <a:xfrm>
              <a:off x="12115836" y="1731601"/>
              <a:ext cx="1157381"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9</a:t>
              </a:r>
              <a:endParaRPr sz="5000" b="1" i="0" u="none" strike="noStrike" cap="none" dirty="0">
                <a:solidFill>
                  <a:srgbClr val="FFFFFF"/>
                </a:solidFill>
                <a:latin typeface="Arial Black"/>
                <a:ea typeface="Arial Black"/>
                <a:cs typeface="Arial Black"/>
                <a:sym typeface="Arial Black"/>
              </a:endParaRPr>
            </a:p>
          </p:txBody>
        </p:sp>
      </p:grpSp>
      <p:pic>
        <p:nvPicPr>
          <p:cNvPr id="10242" name="Picture 2" descr="Simon answered, ‘Master, we worked hard all night and caught nothing! But at your word I will lower the nets.’ – Slide 6">
            <a:extLst>
              <a:ext uri="{FF2B5EF4-FFF2-40B4-BE49-F238E27FC236}">
                <a16:creationId xmlns:a16="http://schemas.microsoft.com/office/drawing/2014/main" id="{5DB82C9F-328B-FF3C-16AB-FA5509CA5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874" y="560208"/>
            <a:ext cx="11824252" cy="742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6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EF91E26F-31BC-8DCC-7BA2-3EF7133FD7D2}"/>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0E1483BB-5403-A2E4-6072-DEC9CEA5F1E8}"/>
              </a:ext>
            </a:extLst>
          </p:cNvPr>
          <p:cNvGrpSpPr/>
          <p:nvPr/>
        </p:nvGrpSpPr>
        <p:grpSpPr>
          <a:xfrm>
            <a:off x="11183815" y="1537376"/>
            <a:ext cx="6186435" cy="6969769"/>
            <a:chOff x="11746792" y="1731601"/>
            <a:chExt cx="5849834" cy="6969769"/>
          </a:xfrm>
        </p:grpSpPr>
        <p:sp>
          <p:nvSpPr>
            <p:cNvPr id="153" name="Google Shape;153;p9">
              <a:extLst>
                <a:ext uri="{FF2B5EF4-FFF2-40B4-BE49-F238E27FC236}">
                  <a16:creationId xmlns:a16="http://schemas.microsoft.com/office/drawing/2014/main" id="{539E2C18-F344-578A-2769-EC739CDD6D2F}"/>
                </a:ext>
              </a:extLst>
            </p:cNvPr>
            <p:cNvSpPr txBox="1"/>
            <p:nvPr/>
          </p:nvSpPr>
          <p:spPr>
            <a:xfrm>
              <a:off x="11746792" y="2792060"/>
              <a:ext cx="5849834" cy="590931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The same was true of Simon’s partners, James and John, the sons of Zebedee. Jesus said to Simon, “Don’t be afraid; from now on you will be catching people.”</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2329B9ED-966D-611C-C0DB-D1F49767D244}"/>
                </a:ext>
              </a:extLst>
            </p:cNvPr>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10</a:t>
              </a:r>
              <a:endParaRPr sz="5000" b="1" i="0" u="none" strike="noStrike" cap="none" dirty="0">
                <a:solidFill>
                  <a:srgbClr val="FFFFFF"/>
                </a:solidFill>
                <a:latin typeface="Arial Black"/>
                <a:ea typeface="Arial Black"/>
                <a:cs typeface="Arial Black"/>
                <a:sym typeface="Arial Black"/>
              </a:endParaRPr>
            </a:p>
          </p:txBody>
        </p:sp>
      </p:grpSp>
      <p:pic>
        <p:nvPicPr>
          <p:cNvPr id="11266" name="Picture 2" descr="Then Jesus said to Simon, ‘Do not be afraid, from now on you will be catching people.’ – Slide 10">
            <a:extLst>
              <a:ext uri="{FF2B5EF4-FFF2-40B4-BE49-F238E27FC236}">
                <a16:creationId xmlns:a16="http://schemas.microsoft.com/office/drawing/2014/main" id="{572A080C-D4CE-880E-23C7-4F4659A15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50" y="1130174"/>
            <a:ext cx="9727527" cy="77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4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a:extLst>
            <a:ext uri="{FF2B5EF4-FFF2-40B4-BE49-F238E27FC236}">
              <a16:creationId xmlns:a16="http://schemas.microsoft.com/office/drawing/2014/main" id="{260C46AD-8DCD-CE7E-A9E9-45640912C391}"/>
            </a:ext>
          </a:extLst>
        </p:cNvPr>
        <p:cNvGrpSpPr/>
        <p:nvPr/>
      </p:nvGrpSpPr>
      <p:grpSpPr>
        <a:xfrm>
          <a:off x="0" y="0"/>
          <a:ext cx="0" cy="0"/>
          <a:chOff x="0" y="0"/>
          <a:chExt cx="0" cy="0"/>
        </a:xfrm>
      </p:grpSpPr>
      <p:grpSp>
        <p:nvGrpSpPr>
          <p:cNvPr id="152" name="Google Shape;152;p9">
            <a:extLst>
              <a:ext uri="{FF2B5EF4-FFF2-40B4-BE49-F238E27FC236}">
                <a16:creationId xmlns:a16="http://schemas.microsoft.com/office/drawing/2014/main" id="{1590FA0F-2B6A-D7BF-4129-88E5557BCAB2}"/>
              </a:ext>
            </a:extLst>
          </p:cNvPr>
          <p:cNvGrpSpPr/>
          <p:nvPr/>
        </p:nvGrpSpPr>
        <p:grpSpPr>
          <a:xfrm>
            <a:off x="921488" y="2348756"/>
            <a:ext cx="4529744" cy="5589487"/>
            <a:chOff x="1250253" y="3943926"/>
            <a:chExt cx="4920269" cy="5589487"/>
          </a:xfrm>
        </p:grpSpPr>
        <p:sp>
          <p:nvSpPr>
            <p:cNvPr id="153" name="Google Shape;153;p9">
              <a:extLst>
                <a:ext uri="{FF2B5EF4-FFF2-40B4-BE49-F238E27FC236}">
                  <a16:creationId xmlns:a16="http://schemas.microsoft.com/office/drawing/2014/main" id="{7C3F4331-19E2-F979-1A9E-AF79710D9FAC}"/>
                </a:ext>
              </a:extLst>
            </p:cNvPr>
            <p:cNvSpPr txBox="1"/>
            <p:nvPr/>
          </p:nvSpPr>
          <p:spPr>
            <a:xfrm>
              <a:off x="1250254" y="5101430"/>
              <a:ext cx="4920268"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They pulled the boats up on the beach, left everything, and followed Jesus.</a:t>
              </a:r>
              <a:endParaRPr sz="4800" b="1" i="0" u="none" strike="noStrike" cap="none" dirty="0">
                <a:solidFill>
                  <a:schemeClr val="lt1"/>
                </a:solidFill>
                <a:latin typeface="Arial"/>
                <a:ea typeface="Arial"/>
                <a:cs typeface="Arial"/>
                <a:sym typeface="Arial"/>
              </a:endParaRPr>
            </a:p>
          </p:txBody>
        </p:sp>
        <p:sp>
          <p:nvSpPr>
            <p:cNvPr id="154" name="Google Shape;154;p9">
              <a:extLst>
                <a:ext uri="{FF2B5EF4-FFF2-40B4-BE49-F238E27FC236}">
                  <a16:creationId xmlns:a16="http://schemas.microsoft.com/office/drawing/2014/main" id="{652980FA-06F7-C9D9-2EF1-B2882D41E9E6}"/>
                </a:ext>
              </a:extLst>
            </p:cNvPr>
            <p:cNvSpPr txBox="1"/>
            <p:nvPr/>
          </p:nvSpPr>
          <p:spPr>
            <a:xfrm>
              <a:off x="1250253" y="3943926"/>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11</a:t>
              </a:r>
              <a:endParaRPr sz="5000" b="1" i="0" u="none" strike="noStrike" cap="none" dirty="0">
                <a:solidFill>
                  <a:srgbClr val="FFFFFF"/>
                </a:solidFill>
                <a:latin typeface="Arial Black"/>
                <a:ea typeface="Arial Black"/>
                <a:cs typeface="Arial Black"/>
                <a:sym typeface="Arial Black"/>
              </a:endParaRPr>
            </a:p>
          </p:txBody>
        </p:sp>
      </p:grpSp>
      <p:pic>
        <p:nvPicPr>
          <p:cNvPr id="12290" name="Picture 2" descr="So when they had brought their boats to shore, they left everything and followed Jesus. – Slide 11">
            <a:extLst>
              <a:ext uri="{FF2B5EF4-FFF2-40B4-BE49-F238E27FC236}">
                <a16:creationId xmlns:a16="http://schemas.microsoft.com/office/drawing/2014/main" id="{DA9042B0-715F-F4C7-BC96-4A8CF2E21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083" y="966493"/>
            <a:ext cx="11242429" cy="798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58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alphaModFix/>
            </a:blip>
            <a:srcRect t="22784"/>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dirty="0">
                  <a:solidFill>
                    <a:schemeClr val="lt1"/>
                  </a:solidFill>
                  <a:latin typeface="Arial"/>
                  <a:ea typeface="Arial"/>
                  <a:cs typeface="Arial"/>
                  <a:sym typeface="Arial"/>
                </a:rPr>
                <a:t>GOSPEL</a:t>
              </a:r>
              <a:br>
                <a:rPr lang="en-US" sz="8800" b="1" i="0" u="none" strike="noStrike" cap="none" dirty="0">
                  <a:solidFill>
                    <a:schemeClr val="lt1"/>
                  </a:solidFill>
                  <a:latin typeface="Arial"/>
                  <a:ea typeface="Arial"/>
                  <a:cs typeface="Arial"/>
                  <a:sym typeface="Arial"/>
                </a:rPr>
              </a:br>
              <a:r>
                <a:rPr lang="en-US" sz="8800" b="1" i="0" u="none" strike="noStrike" cap="none" dirty="0">
                  <a:solidFill>
                    <a:schemeClr val="lt1"/>
                  </a:solidFill>
                  <a:latin typeface="Arial"/>
                  <a:ea typeface="Arial"/>
                  <a:cs typeface="Arial"/>
                  <a:sym typeface="Arial"/>
                </a:rPr>
                <a:t>MESSAGE</a:t>
              </a:r>
              <a:endParaRPr sz="8800" b="1" i="0" u="none" strike="noStrike" cap="none" dirty="0">
                <a:solidFill>
                  <a:schemeClr val="lt1"/>
                </a:solidFill>
                <a:latin typeface="Arial Black"/>
                <a:ea typeface="Arial Black"/>
                <a:cs typeface="Arial Black"/>
                <a:sym typeface="Arial Black"/>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19"/>
        <p:cNvGrpSpPr/>
        <p:nvPr/>
      </p:nvGrpSpPr>
      <p:grpSpPr>
        <a:xfrm>
          <a:off x="0" y="0"/>
          <a:ext cx="0" cy="0"/>
          <a:chOff x="0" y="0"/>
          <a:chExt cx="0" cy="0"/>
        </a:xfrm>
      </p:grpSpPr>
      <p:sp>
        <p:nvSpPr>
          <p:cNvPr id="220" name="Google Shape;220;g307aedaa60f_0_23"/>
          <p:cNvSpPr/>
          <p:nvPr/>
        </p:nvSpPr>
        <p:spPr>
          <a:xfrm>
            <a:off x="1380940" y="1289606"/>
            <a:ext cx="7416824" cy="1404629"/>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Arial Black"/>
                <a:ea typeface="Arial Black"/>
                <a:cs typeface="Arial Black"/>
                <a:sym typeface="Arial Black"/>
              </a:rPr>
              <a:t>Activity: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u="none" strike="noStrike" cap="none" dirty="0">
                <a:solidFill>
                  <a:schemeClr val="lt1"/>
                </a:solidFill>
                <a:latin typeface="Arial Black"/>
                <a:ea typeface="Arial Black"/>
                <a:cs typeface="Arial Black"/>
                <a:sym typeface="Arial Black"/>
              </a:rPr>
              <a:t>My First Catch</a:t>
            </a:r>
            <a:endParaRPr sz="1400" b="0" u="none" strike="noStrike" cap="none" dirty="0">
              <a:solidFill>
                <a:srgbClr val="000000"/>
              </a:solidFill>
              <a:latin typeface="Arial"/>
              <a:ea typeface="Arial"/>
              <a:cs typeface="Arial"/>
              <a:sym typeface="Arial"/>
            </a:endParaRPr>
          </a:p>
        </p:txBody>
      </p:sp>
      <p:sp>
        <p:nvSpPr>
          <p:cNvPr id="221" name="Google Shape;221;g307aedaa60f_0_23"/>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
        <p:nvSpPr>
          <p:cNvPr id="223" name="Google Shape;223;g307aedaa60f_0_23"/>
          <p:cNvSpPr txBox="1"/>
          <p:nvPr/>
        </p:nvSpPr>
        <p:spPr>
          <a:xfrm>
            <a:off x="1420589" y="3332010"/>
            <a:ext cx="7337525" cy="60939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Materials:</a:t>
            </a:r>
          </a:p>
          <a:p>
            <a:pPr marL="0" marR="0" lvl="0" indent="0" algn="l" rtl="0">
              <a:lnSpc>
                <a:spcPct val="100000"/>
              </a:lnSpc>
              <a:spcBef>
                <a:spcPts val="0"/>
              </a:spcBef>
              <a:spcAft>
                <a:spcPts val="0"/>
              </a:spcAft>
              <a:buClr>
                <a:srgbClr val="000000"/>
              </a:buClr>
              <a:buSzPts val="3600"/>
              <a:buFont typeface="Arial"/>
              <a:buNone/>
            </a:pPr>
            <a:endParaRPr lang="en-US" sz="3600" b="1" dirty="0">
              <a:solidFill>
                <a:schemeClr val="lt1"/>
              </a:solidFil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Construction </a:t>
            </a:r>
            <a:r>
              <a:rPr lang="en-US" sz="3600" b="1" dirty="0">
                <a:solidFill>
                  <a:schemeClr val="lt1"/>
                </a:solidFill>
              </a:rPr>
              <a:t>Paper</a:t>
            </a:r>
            <a:endParaRPr lang="en-US"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Scissors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Markers or Crayons</a:t>
            </a: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Yarn</a:t>
            </a:r>
            <a:endParaRPr lang="en-US"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Arial"/>
                <a:ea typeface="Arial"/>
                <a:cs typeface="Arial"/>
                <a:sym typeface="Arial"/>
              </a:rPr>
              <a:t>• </a:t>
            </a:r>
            <a:r>
              <a:rPr lang="en-US" sz="3600" b="1" dirty="0">
                <a:solidFill>
                  <a:schemeClr val="lt1"/>
                </a:solidFill>
              </a:rPr>
              <a:t>Puncher (Optional)</a:t>
            </a:r>
            <a:endParaRPr lang="en-US" sz="3600" b="1" i="0" u="none" strike="noStrike" cap="none" dirty="0">
              <a:solidFill>
                <a:schemeClr val="lt1"/>
              </a:solidFill>
              <a:latin typeface="Arial"/>
              <a:ea typeface="Arial"/>
              <a:cs typeface="Arial"/>
              <a:sym typeface="Arial"/>
            </a:endParaRPr>
          </a:p>
          <a:p>
            <a:pPr>
              <a:buSzPts val="3600"/>
            </a:pPr>
            <a:r>
              <a:rPr lang="en-US" sz="3600" b="1" i="0" u="none" strike="noStrike" cap="none" dirty="0">
                <a:solidFill>
                  <a:schemeClr val="lt1"/>
                </a:solidFill>
                <a:latin typeface="Arial"/>
                <a:ea typeface="Arial"/>
                <a:cs typeface="Arial"/>
                <a:sym typeface="Arial"/>
              </a:rPr>
              <a:t>• Paper Plates</a:t>
            </a:r>
          </a:p>
          <a:p>
            <a:pPr marL="0" marR="0" lvl="0" indent="0" algn="l" rtl="0">
              <a:lnSpc>
                <a:spcPct val="100000"/>
              </a:lnSpc>
              <a:spcBef>
                <a:spcPts val="0"/>
              </a:spcBef>
              <a:spcAft>
                <a:spcPts val="0"/>
              </a:spcAft>
              <a:buClr>
                <a:srgbClr val="000000"/>
              </a:buClr>
              <a:buSzPts val="3600"/>
              <a:buFont typeface="Arial"/>
              <a:buNone/>
            </a:pPr>
            <a:endParaRPr lang="en-US" sz="3600" b="1" i="0" u="none" strike="noStrike" cap="none" dirty="0">
              <a:solidFill>
                <a:schemeClr val="lt1"/>
              </a:solidFill>
              <a:latin typeface="Arial"/>
              <a:ea typeface="Arial"/>
              <a:cs typeface="Arial"/>
              <a:sym typeface="Arial"/>
            </a:endParaRPr>
          </a:p>
          <a:p>
            <a:pPr marR="0" lvl="0" algn="l" rtl="0">
              <a:lnSpc>
                <a:spcPct val="100000"/>
              </a:lnSpc>
              <a:spcBef>
                <a:spcPts val="0"/>
              </a:spcBef>
              <a:spcAft>
                <a:spcPts val="0"/>
              </a:spcAft>
              <a:buClr>
                <a:srgbClr val="000000"/>
              </a:buClr>
              <a:buSzPts val="3600"/>
            </a:pPr>
            <a:endParaRPr lang="en-US"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lang="en-US" sz="3600" b="1" i="0" u="none" strike="noStrike" cap="none" dirty="0">
              <a:solidFill>
                <a:schemeClr val="lt1"/>
              </a:solidFill>
              <a:latin typeface="Arial"/>
              <a:ea typeface="Arial"/>
              <a:cs typeface="Arial"/>
              <a:sym typeface="Arial"/>
            </a:endParaRPr>
          </a:p>
        </p:txBody>
      </p:sp>
      <p:pic>
        <p:nvPicPr>
          <p:cNvPr id="13314" name="Picture 2" descr="Help kids easily create a sailboat scene with this fun craft kit ...">
            <a:extLst>
              <a:ext uri="{FF2B5EF4-FFF2-40B4-BE49-F238E27FC236}">
                <a16:creationId xmlns:a16="http://schemas.microsoft.com/office/drawing/2014/main" id="{EB9AAE03-7A4F-544F-58CB-AF79C77D9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9888" y="1173255"/>
            <a:ext cx="7940490" cy="79404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1F91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p:cNvSpPr txBox="1"/>
            <p:nvPr/>
          </p:nvSpPr>
          <p:spPr>
            <a:xfrm>
              <a:off x="3208947" y="7617896"/>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Fifth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in Ordinary Time – February 9,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a:extLst>
            <a:ext uri="{FF2B5EF4-FFF2-40B4-BE49-F238E27FC236}">
              <a16:creationId xmlns:a16="http://schemas.microsoft.com/office/drawing/2014/main" id="{D3B5D08A-9E0F-5C69-5F15-EDA73D3A0712}"/>
            </a:ext>
          </a:extLst>
        </p:cNvPr>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Help kids easily create a sailboat scene with this fun craft kit ...">
            <a:extLst>
              <a:ext uri="{FF2B5EF4-FFF2-40B4-BE49-F238E27FC236}">
                <a16:creationId xmlns:a16="http://schemas.microsoft.com/office/drawing/2014/main" id="{1D556F67-2432-5F92-BDD0-77EE59617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220" b="6856"/>
          <a:stretch/>
        </p:blipFill>
        <p:spPr bwMode="auto">
          <a:xfrm>
            <a:off x="7434466" y="292414"/>
            <a:ext cx="14504463" cy="10286990"/>
          </a:xfrm>
          <a:prstGeom prst="rect">
            <a:avLst/>
          </a:prstGeom>
          <a:noFill/>
          <a:extLst>
            <a:ext uri="{909E8E84-426E-40DD-AFC4-6F175D3DCCD1}">
              <a14:hiddenFill xmlns:a14="http://schemas.microsoft.com/office/drawing/2010/main">
                <a:solidFill>
                  <a:srgbClr val="FFFFFF"/>
                </a:solidFill>
              </a14:hiddenFill>
            </a:ext>
          </a:extLst>
        </p:spPr>
      </p:pic>
      <p:sp>
        <p:nvSpPr>
          <p:cNvPr id="230" name="Rectangle 2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85394"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Google Shape;223;g307aedaa60f_0_23">
            <a:extLst>
              <a:ext uri="{FF2B5EF4-FFF2-40B4-BE49-F238E27FC236}">
                <a16:creationId xmlns:a16="http://schemas.microsoft.com/office/drawing/2014/main" id="{287B6C02-3C56-28A1-F83D-3E2E4E736420}"/>
              </a:ext>
            </a:extLst>
          </p:cNvPr>
          <p:cNvSpPr txBox="1"/>
          <p:nvPr/>
        </p:nvSpPr>
        <p:spPr>
          <a:xfrm>
            <a:off x="482185" y="590502"/>
            <a:ext cx="8395115" cy="9086898"/>
          </a:xfrm>
          <a:prstGeom prst="rect">
            <a:avLst/>
          </a:prstGeom>
        </p:spPr>
        <p:txBody>
          <a:bodyPr spcFirstLastPara="1" vert="horz" lIns="91440" tIns="45720" rIns="91440" bIns="45720" rtlCol="0" anchorCtr="0">
            <a:noAutofit/>
          </a:bodyPr>
          <a:lstStyle/>
          <a:p>
            <a:pPr marR="0" lvl="0">
              <a:lnSpc>
                <a:spcPct val="90000"/>
              </a:lnSpc>
              <a:spcBef>
                <a:spcPts val="0"/>
              </a:spcBef>
              <a:spcAft>
                <a:spcPts val="600"/>
              </a:spcAft>
              <a:buClr>
                <a:srgbClr val="000000"/>
              </a:buClr>
              <a:buSzPts val="3600"/>
            </a:pPr>
            <a:r>
              <a:rPr lang="en-US" sz="3500" b="1" kern="1200" dirty="0">
                <a:solidFill>
                  <a:schemeClr val="tx1"/>
                </a:solidFill>
                <a:latin typeface="+mn-lt"/>
                <a:ea typeface="+mn-ea"/>
                <a:cs typeface="+mn-cs"/>
              </a:rPr>
              <a:t>Instructions:  </a:t>
            </a:r>
          </a:p>
          <a:p>
            <a:pPr marR="0" lvl="0">
              <a:lnSpc>
                <a:spcPct val="90000"/>
              </a:lnSpc>
              <a:spcBef>
                <a:spcPts val="0"/>
              </a:spcBef>
              <a:spcAft>
                <a:spcPts val="600"/>
              </a:spcAft>
              <a:buClr>
                <a:srgbClr val="000000"/>
              </a:buClr>
              <a:buSzPts val="3600"/>
            </a:pPr>
            <a:endParaRPr lang="en-US" sz="3500" kern="1200" dirty="0">
              <a:solidFill>
                <a:schemeClr val="tx1"/>
              </a:solidFill>
              <a:latin typeface="+mn-lt"/>
              <a:ea typeface="+mn-ea"/>
              <a:cs typeface="+mn-cs"/>
            </a:endParaRPr>
          </a:p>
          <a:p>
            <a:pPr marL="514350" marR="0" lvl="0" indent="-514350">
              <a:lnSpc>
                <a:spcPct val="90000"/>
              </a:lnSpc>
              <a:spcBef>
                <a:spcPts val="0"/>
              </a:spcBef>
              <a:spcAft>
                <a:spcPts val="600"/>
              </a:spcAft>
              <a:buClr>
                <a:srgbClr val="000000"/>
              </a:buClr>
              <a:buSzPts val="3600"/>
              <a:buAutoNum type="arabicPeriod"/>
            </a:pPr>
            <a:r>
              <a:rPr lang="en-US" sz="3500" kern="1200" dirty="0">
                <a:solidFill>
                  <a:schemeClr val="tx1"/>
                </a:solidFill>
                <a:latin typeface="+mn-lt"/>
                <a:ea typeface="+mn-ea"/>
                <a:cs typeface="+mn-cs"/>
              </a:rPr>
              <a:t>Color your paper plate blue to resemble the sea.</a:t>
            </a:r>
          </a:p>
          <a:p>
            <a:pPr marL="514350" marR="0" lvl="0" indent="-514350">
              <a:lnSpc>
                <a:spcPct val="90000"/>
              </a:lnSpc>
              <a:spcBef>
                <a:spcPts val="0"/>
              </a:spcBef>
              <a:spcAft>
                <a:spcPts val="600"/>
              </a:spcAft>
              <a:buClr>
                <a:srgbClr val="000000"/>
              </a:buClr>
              <a:buSzPts val="3600"/>
              <a:buAutoNum type="arabicPeriod"/>
            </a:pPr>
            <a:endParaRPr lang="en-US" sz="3500" kern="1200" dirty="0">
              <a:solidFill>
                <a:schemeClr val="tx1"/>
              </a:solidFill>
              <a:latin typeface="+mn-lt"/>
              <a:ea typeface="+mn-ea"/>
              <a:cs typeface="+mn-cs"/>
            </a:endParaRPr>
          </a:p>
          <a:p>
            <a:pPr marL="514350" marR="0" lvl="0" indent="-514350">
              <a:lnSpc>
                <a:spcPct val="90000"/>
              </a:lnSpc>
              <a:spcBef>
                <a:spcPts val="0"/>
              </a:spcBef>
              <a:spcAft>
                <a:spcPts val="600"/>
              </a:spcAft>
              <a:buClr>
                <a:srgbClr val="000000"/>
              </a:buClr>
              <a:buSzPts val="3600"/>
              <a:buAutoNum type="arabicPeriod"/>
            </a:pPr>
            <a:r>
              <a:rPr lang="en-US" sz="3500" kern="1200" dirty="0">
                <a:solidFill>
                  <a:schemeClr val="tx1"/>
                </a:solidFill>
                <a:latin typeface="+mn-lt"/>
                <a:ea typeface="+mn-ea"/>
                <a:cs typeface="+mn-cs"/>
              </a:rPr>
              <a:t>Draw a wave and a boat on top of the water. Add a few fish as well.  </a:t>
            </a:r>
          </a:p>
          <a:p>
            <a:pPr marR="0" lvl="0">
              <a:lnSpc>
                <a:spcPct val="90000"/>
              </a:lnSpc>
              <a:spcBef>
                <a:spcPts val="0"/>
              </a:spcBef>
              <a:spcAft>
                <a:spcPts val="600"/>
              </a:spcAft>
              <a:buClr>
                <a:srgbClr val="000000"/>
              </a:buClr>
              <a:buSzPts val="3600"/>
            </a:pPr>
            <a:endParaRPr lang="en-US" sz="3500" kern="1200" dirty="0">
              <a:solidFill>
                <a:schemeClr val="tx1"/>
              </a:solidFill>
              <a:latin typeface="+mn-lt"/>
              <a:ea typeface="+mn-ea"/>
              <a:cs typeface="+mn-cs"/>
            </a:endParaRPr>
          </a:p>
          <a:p>
            <a:pPr marR="0" lvl="0">
              <a:lnSpc>
                <a:spcPct val="90000"/>
              </a:lnSpc>
              <a:spcBef>
                <a:spcPts val="0"/>
              </a:spcBef>
              <a:spcAft>
                <a:spcPts val="600"/>
              </a:spcAft>
              <a:buClr>
                <a:srgbClr val="000000"/>
              </a:buClr>
              <a:buSzPts val="3600"/>
            </a:pPr>
            <a:r>
              <a:rPr lang="en-US" sz="3500" kern="1200" dirty="0">
                <a:solidFill>
                  <a:schemeClr val="tx1"/>
                </a:solidFill>
                <a:latin typeface="+mn-lt"/>
                <a:ea typeface="+mn-ea"/>
                <a:cs typeface="+mn-cs"/>
              </a:rPr>
              <a:t>3. Punch two holes on opposite sides of the lower part of the paper plate.  </a:t>
            </a:r>
          </a:p>
          <a:p>
            <a:pPr marR="0" lvl="0">
              <a:lnSpc>
                <a:spcPct val="90000"/>
              </a:lnSpc>
              <a:spcBef>
                <a:spcPts val="0"/>
              </a:spcBef>
              <a:spcAft>
                <a:spcPts val="600"/>
              </a:spcAft>
              <a:buClr>
                <a:srgbClr val="000000"/>
              </a:buClr>
              <a:buSzPts val="3600"/>
            </a:pPr>
            <a:endParaRPr lang="en-US" sz="3500" kern="1200" dirty="0">
              <a:solidFill>
                <a:schemeClr val="tx1"/>
              </a:solidFill>
              <a:latin typeface="+mn-lt"/>
              <a:ea typeface="+mn-ea"/>
              <a:cs typeface="+mn-cs"/>
            </a:endParaRPr>
          </a:p>
          <a:p>
            <a:pPr marR="0" lvl="0">
              <a:lnSpc>
                <a:spcPct val="90000"/>
              </a:lnSpc>
              <a:spcBef>
                <a:spcPts val="0"/>
              </a:spcBef>
              <a:spcAft>
                <a:spcPts val="600"/>
              </a:spcAft>
              <a:buClr>
                <a:srgbClr val="000000"/>
              </a:buClr>
              <a:buSzPts val="3600"/>
            </a:pPr>
            <a:r>
              <a:rPr lang="en-US" sz="3500" kern="1200" dirty="0">
                <a:solidFill>
                  <a:schemeClr val="tx1"/>
                </a:solidFill>
                <a:latin typeface="+mn-lt"/>
                <a:ea typeface="+mn-ea"/>
                <a:cs typeface="+mn-cs"/>
              </a:rPr>
              <a:t>4. Thread a piece of yarn through the holes and tie it at the back to secure it—this will represent a fishing net.  </a:t>
            </a:r>
          </a:p>
          <a:p>
            <a:pPr marR="0" lvl="0">
              <a:lnSpc>
                <a:spcPct val="90000"/>
              </a:lnSpc>
              <a:spcBef>
                <a:spcPts val="0"/>
              </a:spcBef>
              <a:spcAft>
                <a:spcPts val="600"/>
              </a:spcAft>
              <a:buClr>
                <a:srgbClr val="000000"/>
              </a:buClr>
              <a:buSzPts val="3600"/>
            </a:pPr>
            <a:endParaRPr lang="en-US" sz="3500" kern="1200" dirty="0">
              <a:solidFill>
                <a:schemeClr val="tx1"/>
              </a:solidFill>
              <a:latin typeface="+mn-lt"/>
              <a:ea typeface="+mn-ea"/>
              <a:cs typeface="+mn-cs"/>
            </a:endParaRPr>
          </a:p>
          <a:p>
            <a:pPr marR="0" lvl="0">
              <a:lnSpc>
                <a:spcPct val="90000"/>
              </a:lnSpc>
              <a:spcBef>
                <a:spcPts val="0"/>
              </a:spcBef>
              <a:spcAft>
                <a:spcPts val="600"/>
              </a:spcAft>
              <a:buClr>
                <a:srgbClr val="000000"/>
              </a:buClr>
              <a:buSzPts val="3600"/>
            </a:pPr>
            <a:r>
              <a:rPr lang="en-US" sz="3500" kern="1200" dirty="0">
                <a:solidFill>
                  <a:schemeClr val="tx1"/>
                </a:solidFill>
                <a:latin typeface="+mn-lt"/>
                <a:ea typeface="+mn-ea"/>
                <a:cs typeface="+mn-cs"/>
              </a:rPr>
              <a:t>5. Feel free to add more designs and colors to make your artwork unique!</a:t>
            </a:r>
            <a:endParaRPr lang="en-US" sz="3500" i="0" u="none" strike="noStrike" kern="1200" cap="none" dirty="0">
              <a:solidFill>
                <a:schemeClr val="tx1"/>
              </a:solidFill>
              <a:latin typeface="+mn-lt"/>
              <a:ea typeface="+mn-ea"/>
              <a:cs typeface="+mn-cs"/>
              <a:sym typeface="Arial"/>
            </a:endParaRPr>
          </a:p>
        </p:txBody>
      </p:sp>
      <p:sp>
        <p:nvSpPr>
          <p:cNvPr id="221" name="Google Shape;221;g307aedaa60f_0_23">
            <a:extLst>
              <a:ext uri="{FF2B5EF4-FFF2-40B4-BE49-F238E27FC236}">
                <a16:creationId xmlns:a16="http://schemas.microsoft.com/office/drawing/2014/main" id="{2F5B7675-00C8-367B-09D3-CC0EB42BCADF}"/>
              </a:ext>
            </a:extLst>
          </p:cNvPr>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177800" algn="l" rtl="0">
              <a:lnSpc>
                <a:spcPct val="100000"/>
              </a:lnSpc>
              <a:spcBef>
                <a:spcPts val="0"/>
              </a:spcBef>
              <a:spcAft>
                <a:spcPts val="0"/>
              </a:spcAft>
              <a:buClr>
                <a:schemeClr val="lt1"/>
              </a:buClr>
              <a:buSzPts val="4400"/>
              <a:buFont typeface="Calibri"/>
              <a:buNone/>
            </a:pPr>
            <a:endParaRPr sz="44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7260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28"/>
        <p:cNvGrpSpPr/>
        <p:nvPr/>
      </p:nvGrpSpPr>
      <p:grpSpPr>
        <a:xfrm>
          <a:off x="0" y="0"/>
          <a:ext cx="0" cy="0"/>
          <a:chOff x="0" y="0"/>
          <a:chExt cx="0" cy="0"/>
        </a:xfrm>
      </p:grpSpPr>
      <p:grpSp>
        <p:nvGrpSpPr>
          <p:cNvPr id="229" name="Google Shape;229;p21"/>
          <p:cNvGrpSpPr/>
          <p:nvPr/>
        </p:nvGrpSpPr>
        <p:grpSpPr>
          <a:xfrm>
            <a:off x="945763" y="830676"/>
            <a:ext cx="16396476" cy="8625641"/>
            <a:chOff x="1962255" y="1120722"/>
            <a:chExt cx="15750697" cy="8045556"/>
          </a:xfrm>
        </p:grpSpPr>
        <p:sp>
          <p:nvSpPr>
            <p:cNvPr id="230" name="Google Shape;230;p21"/>
            <p:cNvSpPr/>
            <p:nvPr/>
          </p:nvSpPr>
          <p:spPr>
            <a:xfrm>
              <a:off x="3285964"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31" name="Google Shape;231;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2800" b="1" i="0" u="none" strike="noStrike" cap="none" dirty="0">
                  <a:solidFill>
                    <a:schemeClr val="lt1"/>
                  </a:solidFill>
                  <a:latin typeface="Arial"/>
                  <a:ea typeface="Arial"/>
                  <a:cs typeface="Arial"/>
                  <a:sym typeface="Arial"/>
                </a:rPr>
                <a:t>Heavenly Father, Thank You for speaking to us through Your Word today. Just as You called Simon, James, and John to follow You, we know that You are calling each of us to trust in You and share Your love with others. Give us the courage to say "yes" to Your call, even when we feel unworthy or afraid. Help us to obey You in both the big and small things, knowing that Your plans for us are always greater than we can imagine. May our hearts be open to Your guidance, and may we become true fishers of men, bringing others closer to You. Bless us as we go forth, and may we always walk in faith, hope, and love. We ask this in Jesus' name. Amen.</a:t>
              </a:r>
              <a:endParaRPr sz="1100" dirty="0"/>
            </a:p>
          </p:txBody>
        </p:sp>
        <p:pic>
          <p:nvPicPr>
            <p:cNvPr id="232" name="Google Shape;232;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a:extLst>
            <a:ext uri="{FF2B5EF4-FFF2-40B4-BE49-F238E27FC236}">
              <a16:creationId xmlns:a16="http://schemas.microsoft.com/office/drawing/2014/main" id="{B01A8185-2113-FF9E-1599-BE9E75E1A622}"/>
            </a:ext>
          </a:extLst>
        </p:cNvPr>
        <p:cNvGrpSpPr/>
        <p:nvPr/>
      </p:nvGrpSpPr>
      <p:grpSpPr>
        <a:xfrm>
          <a:off x="0" y="0"/>
          <a:ext cx="0" cy="0"/>
          <a:chOff x="0" y="0"/>
          <a:chExt cx="0" cy="0"/>
        </a:xfrm>
      </p:grpSpPr>
      <p:grpSp>
        <p:nvGrpSpPr>
          <p:cNvPr id="94" name="Google Shape;94;p2">
            <a:extLst>
              <a:ext uri="{FF2B5EF4-FFF2-40B4-BE49-F238E27FC236}">
                <a16:creationId xmlns:a16="http://schemas.microsoft.com/office/drawing/2014/main" id="{0AD01C3D-AF0C-0327-3421-70DABA73ADCC}"/>
              </a:ext>
            </a:extLst>
          </p:cNvPr>
          <p:cNvGrpSpPr/>
          <p:nvPr/>
        </p:nvGrpSpPr>
        <p:grpSpPr>
          <a:xfrm>
            <a:off x="2824213" y="949047"/>
            <a:ext cx="12639575" cy="8388905"/>
            <a:chOff x="2824210" y="1058354"/>
            <a:chExt cx="12639575" cy="7931004"/>
          </a:xfrm>
        </p:grpSpPr>
        <p:sp>
          <p:nvSpPr>
            <p:cNvPr id="95" name="Google Shape;95;p2">
              <a:extLst>
                <a:ext uri="{FF2B5EF4-FFF2-40B4-BE49-F238E27FC236}">
                  <a16:creationId xmlns:a16="http://schemas.microsoft.com/office/drawing/2014/main" id="{7D71B273-D345-F1DE-32F7-63FE1A218584}"/>
                </a:ext>
              </a:extLst>
            </p:cNvPr>
            <p:cNvSpPr/>
            <p:nvPr/>
          </p:nvSpPr>
          <p:spPr>
            <a:xfrm>
              <a:off x="2824210" y="7555832"/>
              <a:ext cx="12639575" cy="1433526"/>
            </a:xfrm>
            <a:prstGeom prst="rect">
              <a:avLst/>
            </a:prstGeom>
            <a:solidFill>
              <a:srgbClr val="1F91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6" name="Google Shape;96;p2">
              <a:extLst>
                <a:ext uri="{FF2B5EF4-FFF2-40B4-BE49-F238E27FC236}">
                  <a16:creationId xmlns:a16="http://schemas.microsoft.com/office/drawing/2014/main" id="{D266A356-DB7C-97C2-8529-77B3BF95AA52}"/>
                </a:ext>
              </a:extLst>
            </p:cNvPr>
            <p:cNvSpPr txBox="1"/>
            <p:nvPr/>
          </p:nvSpPr>
          <p:spPr>
            <a:xfrm>
              <a:off x="3208947" y="7643941"/>
              <a:ext cx="11870100" cy="13093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dirty="0">
                  <a:solidFill>
                    <a:srgbClr val="FFFFFF"/>
                  </a:solidFill>
                </a:rPr>
                <a:t>Fifth</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in Ordinary Time – February 9,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a:extLst>
                <a:ext uri="{FF2B5EF4-FFF2-40B4-BE49-F238E27FC236}">
                  <a16:creationId xmlns:a16="http://schemas.microsoft.com/office/drawing/2014/main" id="{612CB80C-4A36-B136-FEF7-CE9C8FA36F55}"/>
                </a:ext>
              </a:extLst>
            </p:cNvPr>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2972790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p:nvPr/>
        </p:nvSpPr>
        <p:spPr>
          <a:xfrm>
            <a:off x="571500" y="788482"/>
            <a:ext cx="17145000" cy="87100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dirty="0"/>
              <a:t>Context:  </a:t>
            </a:r>
          </a:p>
          <a:p>
            <a:pPr marL="0" marR="0" lvl="0" indent="0" algn="just" rtl="0">
              <a:lnSpc>
                <a:spcPct val="100000"/>
              </a:lnSpc>
              <a:spcBef>
                <a:spcPts val="0"/>
              </a:spcBef>
              <a:spcAft>
                <a:spcPts val="0"/>
              </a:spcAft>
              <a:buNone/>
            </a:pPr>
            <a:r>
              <a:rPr lang="en-US" sz="2800" dirty="0"/>
              <a:t>This story narrates the calling of Jesus’ first disciples. After fishing all night without success, Jesus instructs them to cast their nets on the other side of the boat. They obey, and to their amazement, they make a miraculous catch of fish. In that moment, they recognize that it is Jesus calling them from the shore. Overwhelmed, Simon, along with his partners James and John, decides to leave everything behind and follow Him. Jesus then tells Simon, “From now on, you will be catching people.”  </a:t>
            </a:r>
          </a:p>
          <a:p>
            <a:pPr marL="0" marR="0" lvl="0" indent="0" algn="just" rtl="0">
              <a:lnSpc>
                <a:spcPct val="100000"/>
              </a:lnSpc>
              <a:spcBef>
                <a:spcPts val="0"/>
              </a:spcBef>
              <a:spcAft>
                <a:spcPts val="0"/>
              </a:spcAft>
              <a:buNone/>
            </a:pPr>
            <a:endParaRPr lang="en-US" sz="2800" dirty="0"/>
          </a:p>
          <a:p>
            <a:pPr marL="0" marR="0" lvl="0" indent="0" algn="just" rtl="0">
              <a:lnSpc>
                <a:spcPct val="100000"/>
              </a:lnSpc>
              <a:spcBef>
                <a:spcPts val="0"/>
              </a:spcBef>
              <a:spcAft>
                <a:spcPts val="0"/>
              </a:spcAft>
              <a:buNone/>
            </a:pPr>
            <a:r>
              <a:rPr lang="en-US" sz="2800" b="1" dirty="0"/>
              <a:t>Message:  </a:t>
            </a:r>
          </a:p>
          <a:p>
            <a:pPr marL="0" marR="0" lvl="0" indent="0" algn="just" rtl="0">
              <a:lnSpc>
                <a:spcPct val="100000"/>
              </a:lnSpc>
              <a:spcBef>
                <a:spcPts val="0"/>
              </a:spcBef>
              <a:spcAft>
                <a:spcPts val="0"/>
              </a:spcAft>
              <a:buNone/>
            </a:pPr>
            <a:r>
              <a:rPr lang="en-US" sz="2800" dirty="0"/>
              <a:t>Just as Jesus called His first disciples, He calls each of us to follow Him in our daily lives. His words—*“Don’t be afraid; from now on you will be catching people”*—remind us that responding to His call requires courage and trust. The disciples left behind their great catch of fish because they were drawn to something far greater—Jesus Himself.  </a:t>
            </a:r>
          </a:p>
          <a:p>
            <a:pPr marL="0" marR="0" lvl="0" indent="0" algn="just" rtl="0">
              <a:lnSpc>
                <a:spcPct val="100000"/>
              </a:lnSpc>
              <a:spcBef>
                <a:spcPts val="0"/>
              </a:spcBef>
              <a:spcAft>
                <a:spcPts val="0"/>
              </a:spcAft>
              <a:buNone/>
            </a:pPr>
            <a:endParaRPr lang="en-US" sz="2800" dirty="0"/>
          </a:p>
          <a:p>
            <a:pPr marL="0" marR="0" lvl="0" indent="0" algn="just" rtl="0">
              <a:lnSpc>
                <a:spcPct val="100000"/>
              </a:lnSpc>
              <a:spcBef>
                <a:spcPts val="0"/>
              </a:spcBef>
              <a:spcAft>
                <a:spcPts val="0"/>
              </a:spcAft>
              <a:buNone/>
            </a:pPr>
            <a:r>
              <a:rPr lang="en-US" sz="2800" b="1" dirty="0"/>
              <a:t>Lesson:  </a:t>
            </a:r>
          </a:p>
          <a:p>
            <a:pPr marL="0" marR="0" lvl="0" indent="0" algn="just" rtl="0">
              <a:lnSpc>
                <a:spcPct val="100000"/>
              </a:lnSpc>
              <a:spcBef>
                <a:spcPts val="0"/>
              </a:spcBef>
              <a:spcAft>
                <a:spcPts val="0"/>
              </a:spcAft>
              <a:buNone/>
            </a:pPr>
            <a:r>
              <a:rPr lang="en-US" sz="2800" dirty="0"/>
              <a:t>God often calls us to simple acts of faith that, while small in our eyes, are significant to Him. The disciples’ obedience in casting their nets led to an incredible revelation of who Jesus was. Likewise, when we obey God, even in the smallest ways, we open ourselves to His blessings and deeper faith. Just as Simon, James, and John saw themselves differently after encountering Jesus, we too are transformed when we recognize Him in our lives. When we follow and obey, we become true fishers of men, bringing others to Christ—a far greater catch than any earthly reward.</a:t>
            </a: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7"/>
          </a:xfrm>
          <a:prstGeom prst="rect">
            <a:avLst/>
          </a:prstGeom>
          <a:solidFill>
            <a:srgbClr val="1F911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6"/>
          <p:cNvSpPr txBox="1"/>
          <p:nvPr/>
        </p:nvSpPr>
        <p:spPr>
          <a:xfrm>
            <a:off x="0" y="8269147"/>
            <a:ext cx="18261899"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000" b="1" i="0" u="none" strike="noStrike" cap="none" dirty="0">
                <a:solidFill>
                  <a:schemeClr val="bg1"/>
                </a:solidFill>
                <a:latin typeface="Arial Black"/>
                <a:ea typeface="Arial Black"/>
                <a:cs typeface="Arial Black"/>
                <a:sym typeface="Arial Black"/>
              </a:rPr>
              <a:t>Jesus Calls the First Disciples</a:t>
            </a:r>
            <a:endParaRPr sz="6000" b="1" i="0" u="none" strike="noStrike" cap="none" dirty="0">
              <a:solidFill>
                <a:schemeClr val="bg1"/>
              </a:solidFill>
              <a:latin typeface="Arial Black"/>
              <a:ea typeface="Arial Black"/>
              <a:cs typeface="Arial Black"/>
              <a:sym typeface="Arial Black"/>
            </a:endParaRPr>
          </a:p>
        </p:txBody>
      </p:sp>
      <p:sp>
        <p:nvSpPr>
          <p:cNvPr id="112" name="Google Shape;112;p6"/>
          <p:cNvSpPr txBox="1"/>
          <p:nvPr/>
        </p:nvSpPr>
        <p:spPr>
          <a:xfrm>
            <a:off x="912800" y="9209276"/>
            <a:ext cx="16002112" cy="7694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chemeClr val="bg1"/>
                </a:solidFill>
                <a:latin typeface="Arial Black"/>
                <a:ea typeface="Arial Black"/>
                <a:cs typeface="Arial Black"/>
                <a:sym typeface="Arial Black"/>
              </a:rPr>
              <a:t>Luke 5:1-11</a:t>
            </a:r>
            <a:endParaRPr sz="5000" b="0" i="0" u="none" strike="noStrike" cap="none" dirty="0">
              <a:solidFill>
                <a:schemeClr val="bg1"/>
              </a:solidFill>
              <a:latin typeface="Arial Black"/>
              <a:ea typeface="Arial Black"/>
              <a:cs typeface="Arial Black"/>
              <a:sym typeface="Arial Black"/>
            </a:endParaRPr>
          </a:p>
        </p:txBody>
      </p:sp>
      <p:pic>
        <p:nvPicPr>
          <p:cNvPr id="3078" name="Picture 6" descr="So when they had brought their boats to shore, they left everything and followed Jesus. – Slide 11">
            <a:extLst>
              <a:ext uri="{FF2B5EF4-FFF2-40B4-BE49-F238E27FC236}">
                <a16:creationId xmlns:a16="http://schemas.microsoft.com/office/drawing/2014/main" id="{FD8EBB7C-EDA6-AFC5-ECDE-F24575CC3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107" y="0"/>
            <a:ext cx="10761785" cy="8001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Luke.</a:t>
            </a:r>
            <a:endParaRPr sz="2100" b="0" i="0" u="none" strike="noStrike" cap="none" dirty="0">
              <a:solidFill>
                <a:srgbClr val="000000"/>
              </a:solidFill>
              <a:latin typeface="Arial"/>
              <a:ea typeface="Arial"/>
              <a:cs typeface="Arial"/>
              <a:sym typeface="Arial"/>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978197" y="1546124"/>
            <a:ext cx="5422604" cy="7044720"/>
            <a:chOff x="1357258" y="1500162"/>
            <a:chExt cx="4694453" cy="7044720"/>
          </a:xfrm>
        </p:grpSpPr>
        <p:sp>
          <p:nvSpPr>
            <p:cNvPr id="125" name="Google Shape;125;p13"/>
            <p:cNvSpPr txBox="1"/>
            <p:nvPr/>
          </p:nvSpPr>
          <p:spPr>
            <a:xfrm>
              <a:off x="1357259" y="2635572"/>
              <a:ext cx="4694452" cy="590931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One day Jesus was standing on the shore of Lake Gennesaret while the people pushed their way up to him to listen to the word of God.</a:t>
              </a:r>
            </a:p>
          </p:txBody>
        </p:sp>
        <p:sp>
          <p:nvSpPr>
            <p:cNvPr id="126" name="Google Shape;126;p13"/>
            <p:cNvSpPr txBox="1"/>
            <p:nvPr/>
          </p:nvSpPr>
          <p:spPr>
            <a:xfrm>
              <a:off x="1357258" y="1500162"/>
              <a:ext cx="925656"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1</a:t>
              </a:r>
              <a:endParaRPr sz="5000" b="1" i="0" u="none" strike="noStrike" cap="none" dirty="0">
                <a:solidFill>
                  <a:srgbClr val="FFFFFF"/>
                </a:solidFill>
                <a:latin typeface="Arial Black"/>
                <a:ea typeface="Arial Black"/>
                <a:cs typeface="Arial Black"/>
                <a:sym typeface="Arial Black"/>
              </a:endParaRPr>
            </a:p>
          </p:txBody>
        </p:sp>
      </p:grpSp>
      <p:pic>
        <p:nvPicPr>
          <p:cNvPr id="1028" name="Picture 4" descr="Now Jesus was standing by Lake Galilee, and the crowd was pressing around Him to hear the word of God. – Slide 1">
            <a:extLst>
              <a:ext uri="{FF2B5EF4-FFF2-40B4-BE49-F238E27FC236}">
                <a16:creationId xmlns:a16="http://schemas.microsoft.com/office/drawing/2014/main" id="{3264E496-2283-3452-363C-893B86F63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602" y="1480784"/>
            <a:ext cx="9567201" cy="717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4" name="Google Shape;134;p16"/>
          <p:cNvGrpSpPr/>
          <p:nvPr/>
        </p:nvGrpSpPr>
        <p:grpSpPr>
          <a:xfrm>
            <a:off x="11600388" y="2355538"/>
            <a:ext cx="6219781" cy="5575923"/>
            <a:chOff x="11995680" y="827973"/>
            <a:chExt cx="5355618" cy="5575923"/>
          </a:xfrm>
        </p:grpSpPr>
        <p:sp>
          <p:nvSpPr>
            <p:cNvPr id="135" name="Google Shape;135;p16"/>
            <p:cNvSpPr txBox="1"/>
            <p:nvPr/>
          </p:nvSpPr>
          <p:spPr>
            <a:xfrm>
              <a:off x="11995680" y="827973"/>
              <a:ext cx="1144181" cy="769500"/>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a:t>
              </a:r>
              <a:endParaRPr sz="5000" b="1" i="0" u="none" strike="noStrike" cap="none" dirty="0">
                <a:solidFill>
                  <a:srgbClr val="FFFFFF"/>
                </a:solidFill>
                <a:latin typeface="Arial Black"/>
                <a:ea typeface="Arial Black"/>
                <a:cs typeface="Arial Black"/>
                <a:sym typeface="Arial Black"/>
              </a:endParaRPr>
            </a:p>
          </p:txBody>
        </p:sp>
        <p:sp>
          <p:nvSpPr>
            <p:cNvPr id="136" name="Google Shape;136;p16"/>
            <p:cNvSpPr txBox="1"/>
            <p:nvPr/>
          </p:nvSpPr>
          <p:spPr>
            <a:xfrm>
              <a:off x="11995680" y="1971913"/>
              <a:ext cx="5355618"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He saw two boats pulled up on the beach; the fishermen had left them and were washing the nets.</a:t>
              </a:r>
            </a:p>
          </p:txBody>
        </p:sp>
      </p:grpSp>
      <p:pic>
        <p:nvPicPr>
          <p:cNvPr id="2052" name="Picture 4" descr="He saw two boats by the lake, but the fishermen had got out of them and were washing their nets. – Slide 2">
            <a:extLst>
              <a:ext uri="{FF2B5EF4-FFF2-40B4-BE49-F238E27FC236}">
                <a16:creationId xmlns:a16="http://schemas.microsoft.com/office/drawing/2014/main" id="{0B26963C-4524-7E31-0AA9-EE8B9186A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138" y="1587011"/>
            <a:ext cx="9483969" cy="71129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914399" y="1064718"/>
            <a:ext cx="5720317" cy="7949662"/>
            <a:chOff x="998174" y="90708"/>
            <a:chExt cx="5071456" cy="7949662"/>
          </a:xfrm>
        </p:grpSpPr>
        <p:sp>
          <p:nvSpPr>
            <p:cNvPr id="144" name="Google Shape;144;p20"/>
            <p:cNvSpPr/>
            <p:nvPr/>
          </p:nvSpPr>
          <p:spPr>
            <a:xfrm>
              <a:off x="998174" y="90708"/>
              <a:ext cx="1214400" cy="8574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chemeClr val="lt1"/>
                  </a:solidFill>
                  <a:latin typeface="Arial Black"/>
                  <a:ea typeface="Arial Black"/>
                  <a:cs typeface="Arial Black"/>
                  <a:sym typeface="Arial Black"/>
                </a:rPr>
                <a:t>3</a:t>
              </a:r>
              <a:endParaRPr sz="5000" b="1" i="0" u="none" strike="noStrike" cap="none" dirty="0">
                <a:solidFill>
                  <a:schemeClr val="lt1"/>
                </a:solidFill>
                <a:latin typeface="Arial Black"/>
                <a:ea typeface="Arial Black"/>
                <a:cs typeface="Arial Black"/>
                <a:sym typeface="Arial Black"/>
              </a:endParaRPr>
            </a:p>
          </p:txBody>
        </p:sp>
        <p:sp>
          <p:nvSpPr>
            <p:cNvPr id="145" name="Google Shape;145;p20"/>
            <p:cNvSpPr txBox="1"/>
            <p:nvPr/>
          </p:nvSpPr>
          <p:spPr>
            <a:xfrm>
              <a:off x="1039106" y="1392396"/>
              <a:ext cx="5030524" cy="664797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Jesus got into one of the boats – it belonged to Simon – and asked him to push off a little from the shore. Jesus sat in the boat and taught the crowd.</a:t>
              </a:r>
              <a:endParaRPr sz="4800" b="1" i="0" u="none" strike="noStrike" cap="none" dirty="0">
                <a:solidFill>
                  <a:schemeClr val="lt1"/>
                </a:solidFill>
                <a:latin typeface="Arial"/>
                <a:ea typeface="Arial"/>
                <a:cs typeface="Arial"/>
                <a:sym typeface="Arial"/>
              </a:endParaRPr>
            </a:p>
          </p:txBody>
        </p:sp>
      </p:grpSp>
      <p:pic>
        <p:nvPicPr>
          <p:cNvPr id="4098" name="Picture 2" descr="Jesus got into one of the boats, which was Simon’s, and asked him to put out a little way from the shore. – Slide 3">
            <a:extLst>
              <a:ext uri="{FF2B5EF4-FFF2-40B4-BE49-F238E27FC236}">
                <a16:creationId xmlns:a16="http://schemas.microsoft.com/office/drawing/2014/main" id="{DD869FD5-55C4-8F2E-D439-FD47C07F9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395" y="1402797"/>
            <a:ext cx="9975206" cy="74814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623590" y="1289283"/>
            <a:ext cx="5849834" cy="7708433"/>
            <a:chOff x="11746792" y="1731601"/>
            <a:chExt cx="5849834" cy="7708433"/>
          </a:xfrm>
        </p:grpSpPr>
        <p:sp>
          <p:nvSpPr>
            <p:cNvPr id="153" name="Google Shape;153;p9"/>
            <p:cNvSpPr txBox="1"/>
            <p:nvPr/>
          </p:nvSpPr>
          <p:spPr>
            <a:xfrm>
              <a:off x="11746792" y="2792060"/>
              <a:ext cx="5849834" cy="664797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4800" b="1" i="0" u="none" strike="noStrike" cap="none" dirty="0">
                  <a:solidFill>
                    <a:schemeClr val="lt1"/>
                  </a:solidFill>
                  <a:latin typeface="Arial"/>
                  <a:ea typeface="Arial"/>
                  <a:cs typeface="Arial"/>
                  <a:sym typeface="Arial"/>
                </a:rPr>
                <a:t>When he finished speaking, he said to Simon, “Push the boat out further to the deep water, and you and your partners let down your nets for a catch.”</a:t>
              </a:r>
              <a:endParaRPr sz="4800" b="1" i="0" u="none" strike="noStrike" cap="none" dirty="0">
                <a:solidFill>
                  <a:schemeClr val="lt1"/>
                </a:solidFill>
                <a:latin typeface="Arial"/>
                <a:ea typeface="Arial"/>
                <a:cs typeface="Arial"/>
                <a:sym typeface="Arial"/>
              </a:endParaRPr>
            </a:p>
          </p:txBody>
        </p:sp>
        <p:sp>
          <p:nvSpPr>
            <p:cNvPr id="154" name="Google Shape;154;p9"/>
            <p:cNvSpPr txBox="1"/>
            <p:nvPr/>
          </p:nvSpPr>
          <p:spPr>
            <a:xfrm>
              <a:off x="11801689" y="1731601"/>
              <a:ext cx="12858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a:solidFill>
                    <a:srgbClr val="FFFFFF"/>
                  </a:solidFill>
                  <a:latin typeface="Arial Black"/>
                  <a:ea typeface="Arial Black"/>
                  <a:cs typeface="Arial Black"/>
                  <a:sym typeface="Arial Black"/>
                </a:rPr>
                <a:t>4</a:t>
              </a:r>
              <a:endParaRPr sz="5000" b="1" i="0" u="none" strike="noStrike" cap="none" dirty="0">
                <a:solidFill>
                  <a:srgbClr val="FFFFFF"/>
                </a:solidFill>
                <a:latin typeface="Arial Black"/>
                <a:ea typeface="Arial Black"/>
                <a:cs typeface="Arial Black"/>
                <a:sym typeface="Arial Black"/>
              </a:endParaRPr>
            </a:p>
          </p:txBody>
        </p:sp>
      </p:grpSp>
      <p:pic>
        <p:nvPicPr>
          <p:cNvPr id="5122" name="Picture 2" descr="Then Jesus sat down and taught the crowds from the boat. – Slide 4">
            <a:extLst>
              <a:ext uri="{FF2B5EF4-FFF2-40B4-BE49-F238E27FC236}">
                <a16:creationId xmlns:a16="http://schemas.microsoft.com/office/drawing/2014/main" id="{0B577CCA-1FFD-516D-9E42-F4505B4C9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76" y="1479239"/>
            <a:ext cx="9771362" cy="7328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981</Words>
  <Application>Microsoft Office PowerPoint</Application>
  <PresentationFormat>Custom</PresentationFormat>
  <Paragraphs>87</Paragraphs>
  <Slides>23</Slides>
  <Notes>23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21</cp:revision>
  <dcterms:created xsi:type="dcterms:W3CDTF">2022-09-22T06:53:28Z</dcterms:created>
  <dcterms:modified xsi:type="dcterms:W3CDTF">2025-02-06T03:05:39Z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