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77" r:id="rId11"/>
    <p:sldId id="278" r:id="rId12"/>
    <p:sldId id="279" r:id="rId13"/>
    <p:sldId id="280" r:id="rId14"/>
    <p:sldId id="282" r:id="rId15"/>
    <p:sldId id="283" r:id="rId16"/>
    <p:sldId id="284" r:id="rId17"/>
    <p:sldId id="285" r:id="rId18"/>
    <p:sldId id="270" r:id="rId19"/>
    <p:sldId id="271" r:id="rId20"/>
    <p:sldId id="272" r:id="rId21"/>
    <p:sldId id="276" r:id="rId22"/>
    <p:sldId id="273" r:id="rId23"/>
    <p:sldId id="286" r:id="rId24"/>
    <p:sldId id="275" r:id="rId25"/>
  </p:sldIdLst>
  <p:sldSz cx="18288000" cy="10287000"/>
  <p:notesSz cx="6858000" cy="9144000"/>
  <p:embeddedFontLst>
    <p:embeddedFont>
      <p:font typeface="Arial Black" panose="020B0A0402010202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R1+rfOXgSM++kb+fvwMEPeCdL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4FC8F-2E1E-453B-8A84-BA2762C5BD59}" v="24" dt="2025-02-01T10:04:14.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56" autoAdjust="0"/>
  </p:normalViewPr>
  <p:slideViewPr>
    <p:cSldViewPr snapToGrid="0">
      <p:cViewPr varScale="1">
        <p:scale>
          <a:sx n="37" d="100"/>
          <a:sy n="37" d="100"/>
        </p:scale>
        <p:origin x="132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83F448FE-129B-44CA-D644-EE24DCE491F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288D1101-6779-078A-88EE-E5F82B8F21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83E1F8A-B3CC-01A2-10FA-D49C66B7E70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E2F85F7-F9B9-0E1D-456E-443B90641BF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5069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A21A31B-F8C8-8753-3FEB-CC1476CB712E}"/>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AE8769E-02AB-411C-BE3D-6FFFEE9D45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B13E1957-5BA4-2FAD-5333-29D3811A355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EF123B5A-4270-17C6-5410-2E19ABABF31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163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85EEE72-5B28-1D75-9DFA-D60107E9179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4317D08E-2B5D-FB3C-F47B-0634049A61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66DF6C6-17B1-519C-BE34-039A02FDA0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a:extLst>
              <a:ext uri="{FF2B5EF4-FFF2-40B4-BE49-F238E27FC236}">
                <a16:creationId xmlns:a16="http://schemas.microsoft.com/office/drawing/2014/main" id="{A2D76917-3B22-F92F-9A1B-35DBC402B7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322174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0FDB01CE-323A-4502-889D-DA85DA338FA1}"/>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519E70AC-F3A7-852B-D6A3-4E4FD6A4F6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1D819BDC-FAB3-8BCB-09CC-63379E299D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a:extLst>
              <a:ext uri="{FF2B5EF4-FFF2-40B4-BE49-F238E27FC236}">
                <a16:creationId xmlns:a16="http://schemas.microsoft.com/office/drawing/2014/main" id="{09AFABC1-7834-76A5-4BF9-735529141A6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918661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043902F9-7730-21EB-5C60-57BD149EF8C5}"/>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625AA1DA-D9BF-D6CE-3713-C466C9B4E7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74ACB500-9859-A77E-D3EB-5CF918CE824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a:extLst>
              <a:ext uri="{FF2B5EF4-FFF2-40B4-BE49-F238E27FC236}">
                <a16:creationId xmlns:a16="http://schemas.microsoft.com/office/drawing/2014/main" id="{42C6DB06-9378-75BA-3CD9-5CD5AAFD3D5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43361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430C4E4B-17BD-360B-809D-57DE09C4DDE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FF617AAB-F468-4678-C896-067909D187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41CD3F92-0DF0-6AD7-413A-CFC45D21D6F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CD2FA0C8-8CA2-BFC6-6CDA-0EE260F16D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260804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C7A4C0D6-DF43-67C7-2793-14658DEFE9DB}"/>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44D8B9B5-5D21-0745-95BC-23D1C43758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32F2A8A-F37F-8D24-BAD7-B40507B3AD8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a:extLst>
              <a:ext uri="{FF2B5EF4-FFF2-40B4-BE49-F238E27FC236}">
                <a16:creationId xmlns:a16="http://schemas.microsoft.com/office/drawing/2014/main" id="{2CEE546A-FC2C-42EA-A6F4-104480FF199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2845248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8F7B6E55-0F4D-A8E3-6A90-6D9656395A6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AF21FBBF-3DDB-F560-2F47-03FEC6D51C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88551E4E-F298-BD74-91CF-E3AAA19EB2B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E78154DC-23E0-22CF-A2E1-FE5E0D9CE89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987509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ABEA91D9-B2E7-E6BB-2E0C-6A5B272EDF2E}"/>
            </a:ext>
          </a:extLst>
        </p:cNvPr>
        <p:cNvGrpSpPr/>
        <p:nvPr/>
      </p:nvGrpSpPr>
      <p:grpSpPr>
        <a:xfrm>
          <a:off x="0" y="0"/>
          <a:ext cx="0" cy="0"/>
          <a:chOff x="0" y="0"/>
          <a:chExt cx="0" cy="0"/>
        </a:xfrm>
      </p:grpSpPr>
      <p:sp>
        <p:nvSpPr>
          <p:cNvPr id="216" name="Google Shape;216;g307aedaa60f_0_23:notes">
            <a:extLst>
              <a:ext uri="{FF2B5EF4-FFF2-40B4-BE49-F238E27FC236}">
                <a16:creationId xmlns:a16="http://schemas.microsoft.com/office/drawing/2014/main" id="{5F476486-389E-7D4A-494F-683F5C7A80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a:extLst>
              <a:ext uri="{FF2B5EF4-FFF2-40B4-BE49-F238E27FC236}">
                <a16:creationId xmlns:a16="http://schemas.microsoft.com/office/drawing/2014/main" id="{2E0B1CBF-5976-69E1-95EE-6408A739A2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a:extLst>
              <a:ext uri="{FF2B5EF4-FFF2-40B4-BE49-F238E27FC236}">
                <a16:creationId xmlns:a16="http://schemas.microsoft.com/office/drawing/2014/main" id="{F0E1AECD-6282-2E6C-E146-D711C9B73F0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860463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EAD45889-B6F4-CC6D-FD95-9210B504DCE7}"/>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39BFB702-4587-4582-CFBF-83CB9745FC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a:extLst>
              <a:ext uri="{FF2B5EF4-FFF2-40B4-BE49-F238E27FC236}">
                <a16:creationId xmlns:a16="http://schemas.microsoft.com/office/drawing/2014/main" id="{EF754A43-FBFF-D154-779B-3CF393DEA8E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a:extLst>
              <a:ext uri="{FF2B5EF4-FFF2-40B4-BE49-F238E27FC236}">
                <a16:creationId xmlns:a16="http://schemas.microsoft.com/office/drawing/2014/main" id="{560AE5AA-5568-6D76-894E-926A4AA6783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27568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79EEE296-183E-BA5F-65AF-96FF64432DB3}"/>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AEB5BF6F-8EB5-5141-C637-9C0C38505AB6}"/>
              </a:ext>
            </a:extLst>
          </p:cNvPr>
          <p:cNvGrpSpPr/>
          <p:nvPr/>
        </p:nvGrpSpPr>
        <p:grpSpPr>
          <a:xfrm>
            <a:off x="1253172" y="7596114"/>
            <a:ext cx="15781655" cy="1881664"/>
            <a:chOff x="11801686" y="1731601"/>
            <a:chExt cx="47335707" cy="1881664"/>
          </a:xfrm>
        </p:grpSpPr>
        <p:sp>
          <p:nvSpPr>
            <p:cNvPr id="153" name="Google Shape;153;p9">
              <a:extLst>
                <a:ext uri="{FF2B5EF4-FFF2-40B4-BE49-F238E27FC236}">
                  <a16:creationId xmlns:a16="http://schemas.microsoft.com/office/drawing/2014/main" id="{EE1479C2-27BC-AB00-5DE1-20FD75E5700A}"/>
                </a:ext>
              </a:extLst>
            </p:cNvPr>
            <p:cNvSpPr txBox="1"/>
            <p:nvPr/>
          </p:nvSpPr>
          <p:spPr>
            <a:xfrm>
              <a:off x="11801689" y="2874601"/>
              <a:ext cx="47335704"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Do for others just what you want them to do for you.</a:t>
              </a:r>
            </a:p>
          </p:txBody>
        </p:sp>
        <p:sp>
          <p:nvSpPr>
            <p:cNvPr id="154" name="Google Shape;154;p9">
              <a:extLst>
                <a:ext uri="{FF2B5EF4-FFF2-40B4-BE49-F238E27FC236}">
                  <a16:creationId xmlns:a16="http://schemas.microsoft.com/office/drawing/2014/main" id="{A48A64A1-2A11-3515-F1E1-3025CC654DDF}"/>
                </a:ext>
              </a:extLst>
            </p:cNvPr>
            <p:cNvSpPr txBox="1"/>
            <p:nvPr/>
          </p:nvSpPr>
          <p:spPr>
            <a:xfrm>
              <a:off x="11801686" y="1731601"/>
              <a:ext cx="3980524" cy="782845"/>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31</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C35B6779-8612-6D6F-E5D9-6FF272699008}"/>
              </a:ext>
            </a:extLst>
          </p:cNvPr>
          <p:cNvPicPr>
            <a:picLocks noChangeAspect="1"/>
          </p:cNvPicPr>
          <p:nvPr/>
        </p:nvPicPr>
        <p:blipFill>
          <a:blip r:embed="rId3"/>
          <a:stretch>
            <a:fillRect/>
          </a:stretch>
        </p:blipFill>
        <p:spPr>
          <a:xfrm>
            <a:off x="3071745" y="809222"/>
            <a:ext cx="12144509" cy="6259368"/>
          </a:xfrm>
          <a:prstGeom prst="rect">
            <a:avLst/>
          </a:prstGeom>
        </p:spPr>
      </p:pic>
    </p:spTree>
    <p:extLst>
      <p:ext uri="{BB962C8B-B14F-4D97-AF65-F5344CB8AC3E}">
        <p14:creationId xmlns:p14="http://schemas.microsoft.com/office/powerpoint/2010/main" val="377725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723AC0DE-EB05-E8A3-6C49-BEA7E708EEE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5C4115F6-819C-43DD-372B-F5ACE8C11025}"/>
              </a:ext>
            </a:extLst>
          </p:cNvPr>
          <p:cNvGrpSpPr/>
          <p:nvPr/>
        </p:nvGrpSpPr>
        <p:grpSpPr>
          <a:xfrm>
            <a:off x="11315246" y="2180347"/>
            <a:ext cx="5849834" cy="6231105"/>
            <a:chOff x="11746792" y="1731601"/>
            <a:chExt cx="5849834" cy="6231105"/>
          </a:xfrm>
        </p:grpSpPr>
        <p:sp>
          <p:nvSpPr>
            <p:cNvPr id="153" name="Google Shape;153;p9">
              <a:extLst>
                <a:ext uri="{FF2B5EF4-FFF2-40B4-BE49-F238E27FC236}">
                  <a16:creationId xmlns:a16="http://schemas.microsoft.com/office/drawing/2014/main" id="{B62AEDFB-8657-DA08-31B3-3730B1460883}"/>
                </a:ext>
              </a:extLst>
            </p:cNvPr>
            <p:cNvSpPr txBox="1"/>
            <p:nvPr/>
          </p:nvSpPr>
          <p:spPr>
            <a:xfrm>
              <a:off x="11746792" y="2792060"/>
              <a:ext cx="5849834" cy="517064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“If you love only the people who love you, why should you receive a blessing? Even sinners love those who love them!</a:t>
              </a:r>
            </a:p>
          </p:txBody>
        </p:sp>
        <p:sp>
          <p:nvSpPr>
            <p:cNvPr id="154" name="Google Shape;154;p9">
              <a:extLst>
                <a:ext uri="{FF2B5EF4-FFF2-40B4-BE49-F238E27FC236}">
                  <a16:creationId xmlns:a16="http://schemas.microsoft.com/office/drawing/2014/main" id="{D7367570-34A3-D6CA-7257-ECC8AC54B8D0}"/>
                </a:ext>
              </a:extLst>
            </p:cNvPr>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32</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DD59976B-E64A-857E-C93C-0537CB7C4DB8}"/>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Picture 4">
            <a:extLst>
              <a:ext uri="{FF2B5EF4-FFF2-40B4-BE49-F238E27FC236}">
                <a16:creationId xmlns:a16="http://schemas.microsoft.com/office/drawing/2014/main" id="{2CAD26A7-2314-26E6-CF62-A160242ADA13}"/>
              </a:ext>
            </a:extLst>
          </p:cNvPr>
          <p:cNvPicPr>
            <a:picLocks noChangeAspect="1"/>
          </p:cNvPicPr>
          <p:nvPr/>
        </p:nvPicPr>
        <p:blipFill>
          <a:blip r:embed="rId3"/>
          <a:srcRect t="2135" b="1712"/>
          <a:stretch/>
        </p:blipFill>
        <p:spPr>
          <a:xfrm>
            <a:off x="1122920" y="1438310"/>
            <a:ext cx="9067618" cy="7410380"/>
          </a:xfrm>
          <a:prstGeom prst="rect">
            <a:avLst/>
          </a:prstGeom>
        </p:spPr>
      </p:pic>
    </p:spTree>
    <p:extLst>
      <p:ext uri="{BB962C8B-B14F-4D97-AF65-F5344CB8AC3E}">
        <p14:creationId xmlns:p14="http://schemas.microsoft.com/office/powerpoint/2010/main" val="278694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48F72C12-CC69-A27B-947A-9237F3438F7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E76DC620-E2DD-1F65-91B2-E97117CEB281}"/>
              </a:ext>
            </a:extLst>
          </p:cNvPr>
          <p:cNvGrpSpPr/>
          <p:nvPr/>
        </p:nvGrpSpPr>
        <p:grpSpPr>
          <a:xfrm>
            <a:off x="1075674" y="2453406"/>
            <a:ext cx="6892669" cy="5380188"/>
            <a:chOff x="7672314" y="1843855"/>
            <a:chExt cx="17425795" cy="5380188"/>
          </a:xfrm>
        </p:grpSpPr>
        <p:sp>
          <p:nvSpPr>
            <p:cNvPr id="153" name="Google Shape;153;p9">
              <a:extLst>
                <a:ext uri="{FF2B5EF4-FFF2-40B4-BE49-F238E27FC236}">
                  <a16:creationId xmlns:a16="http://schemas.microsoft.com/office/drawing/2014/main" id="{52C1DA58-77A4-2B44-ED7F-93AA13AF9925}"/>
                </a:ext>
              </a:extLst>
            </p:cNvPr>
            <p:cNvSpPr txBox="1"/>
            <p:nvPr/>
          </p:nvSpPr>
          <p:spPr>
            <a:xfrm>
              <a:off x="7672314" y="2792060"/>
              <a:ext cx="17425795"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And if you do good only to those who do good to you, why should you receive a blessing? Even sinners do that!</a:t>
              </a:r>
            </a:p>
          </p:txBody>
        </p:sp>
        <p:sp>
          <p:nvSpPr>
            <p:cNvPr id="154" name="Google Shape;154;p9">
              <a:extLst>
                <a:ext uri="{FF2B5EF4-FFF2-40B4-BE49-F238E27FC236}">
                  <a16:creationId xmlns:a16="http://schemas.microsoft.com/office/drawing/2014/main" id="{05595BFB-9BCD-C4CD-0CD0-1BB3197FC944}"/>
                </a:ext>
              </a:extLst>
            </p:cNvPr>
            <p:cNvSpPr txBox="1"/>
            <p:nvPr/>
          </p:nvSpPr>
          <p:spPr>
            <a:xfrm>
              <a:off x="7672317" y="1843855"/>
              <a:ext cx="3326639"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33</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Then I beg you, send Lazarus to my father’s house to warn my five brothers so that they don’t come into this place of torment.’ – Slide 9">
            <a:extLst>
              <a:ext uri="{FF2B5EF4-FFF2-40B4-BE49-F238E27FC236}">
                <a16:creationId xmlns:a16="http://schemas.microsoft.com/office/drawing/2014/main" id="{801655F1-C310-659B-907E-96775C72CB9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Picture 4">
            <a:extLst>
              <a:ext uri="{FF2B5EF4-FFF2-40B4-BE49-F238E27FC236}">
                <a16:creationId xmlns:a16="http://schemas.microsoft.com/office/drawing/2014/main" id="{C121F53C-C1AB-69AF-EBA3-CBE171FF1D7E}"/>
              </a:ext>
            </a:extLst>
          </p:cNvPr>
          <p:cNvPicPr>
            <a:picLocks noChangeAspect="1"/>
          </p:cNvPicPr>
          <p:nvPr/>
        </p:nvPicPr>
        <p:blipFill>
          <a:blip r:embed="rId3"/>
          <a:stretch>
            <a:fillRect/>
          </a:stretch>
        </p:blipFill>
        <p:spPr>
          <a:xfrm>
            <a:off x="8778240" y="1169377"/>
            <a:ext cx="8434085" cy="7948246"/>
          </a:xfrm>
          <a:prstGeom prst="rect">
            <a:avLst/>
          </a:prstGeom>
        </p:spPr>
      </p:pic>
    </p:spTree>
    <p:extLst>
      <p:ext uri="{BB962C8B-B14F-4D97-AF65-F5344CB8AC3E}">
        <p14:creationId xmlns:p14="http://schemas.microsoft.com/office/powerpoint/2010/main" val="393967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799B3E21-4CE3-72F6-0F10-F12E2896FC5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40DCB4A0-7A60-9168-2690-AAA6CF7C3209}"/>
              </a:ext>
            </a:extLst>
          </p:cNvPr>
          <p:cNvGrpSpPr/>
          <p:nvPr/>
        </p:nvGrpSpPr>
        <p:grpSpPr>
          <a:xfrm>
            <a:off x="1099865" y="2027947"/>
            <a:ext cx="7024227" cy="6231105"/>
            <a:chOff x="11746791" y="1731601"/>
            <a:chExt cx="7024227" cy="6231105"/>
          </a:xfrm>
        </p:grpSpPr>
        <p:sp>
          <p:nvSpPr>
            <p:cNvPr id="153" name="Google Shape;153;p9">
              <a:extLst>
                <a:ext uri="{FF2B5EF4-FFF2-40B4-BE49-F238E27FC236}">
                  <a16:creationId xmlns:a16="http://schemas.microsoft.com/office/drawing/2014/main" id="{1C9B0431-AAB6-F206-12DB-6072597B7FBF}"/>
                </a:ext>
              </a:extLst>
            </p:cNvPr>
            <p:cNvSpPr txBox="1"/>
            <p:nvPr/>
          </p:nvSpPr>
          <p:spPr>
            <a:xfrm>
              <a:off x="11746791" y="2792060"/>
              <a:ext cx="7024227" cy="517064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And if you lend only to those from whom you hope to get it back, why should you receive a blessing? Even sinners lend to sinners, to get back the same amount!</a:t>
              </a:r>
            </a:p>
          </p:txBody>
        </p:sp>
        <p:sp>
          <p:nvSpPr>
            <p:cNvPr id="154" name="Google Shape;154;p9">
              <a:extLst>
                <a:ext uri="{FF2B5EF4-FFF2-40B4-BE49-F238E27FC236}">
                  <a16:creationId xmlns:a16="http://schemas.microsoft.com/office/drawing/2014/main" id="{A983A937-FB6F-E380-21AA-D3A67F7CEE1D}"/>
                </a:ext>
              </a:extLst>
            </p:cNvPr>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34</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10E993E0-0AAF-57A6-D9A4-A9D75F348108}"/>
              </a:ext>
            </a:extLst>
          </p:cNvPr>
          <p:cNvPicPr>
            <a:picLocks noChangeAspect="1"/>
          </p:cNvPicPr>
          <p:nvPr/>
        </p:nvPicPr>
        <p:blipFill>
          <a:blip r:embed="rId3"/>
          <a:stretch>
            <a:fillRect/>
          </a:stretch>
        </p:blipFill>
        <p:spPr>
          <a:xfrm>
            <a:off x="9069253" y="1305658"/>
            <a:ext cx="8063984" cy="7675684"/>
          </a:xfrm>
          <a:prstGeom prst="rect">
            <a:avLst/>
          </a:prstGeom>
        </p:spPr>
      </p:pic>
    </p:spTree>
    <p:extLst>
      <p:ext uri="{BB962C8B-B14F-4D97-AF65-F5344CB8AC3E}">
        <p14:creationId xmlns:p14="http://schemas.microsoft.com/office/powerpoint/2010/main" val="351357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D67AE2A1-0B07-84C9-E46D-11DBE574090F}"/>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BD11D028-F1C0-6D09-D64C-18090AA5C58B}"/>
              </a:ext>
            </a:extLst>
          </p:cNvPr>
          <p:cNvGrpSpPr/>
          <p:nvPr/>
        </p:nvGrpSpPr>
        <p:grpSpPr>
          <a:xfrm>
            <a:off x="10190538" y="949422"/>
            <a:ext cx="6974542" cy="9988207"/>
            <a:chOff x="11746792" y="1731601"/>
            <a:chExt cx="5849834" cy="9924424"/>
          </a:xfrm>
        </p:grpSpPr>
        <p:sp>
          <p:nvSpPr>
            <p:cNvPr id="153" name="Google Shape;153;p9">
              <a:extLst>
                <a:ext uri="{FF2B5EF4-FFF2-40B4-BE49-F238E27FC236}">
                  <a16:creationId xmlns:a16="http://schemas.microsoft.com/office/drawing/2014/main" id="{061223E6-2346-9A16-6EC9-E44326A9A909}"/>
                </a:ext>
              </a:extLst>
            </p:cNvPr>
            <p:cNvSpPr txBox="1"/>
            <p:nvPr/>
          </p:nvSpPr>
          <p:spPr>
            <a:xfrm>
              <a:off x="11746792" y="2792060"/>
              <a:ext cx="5849834" cy="886396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No! Love your enemies and do good to them; lend and expect nothing back. You will then have a great reward, and you will be children of the Most High God. For he is good to the ungrateful and the wicked.</a:t>
              </a:r>
            </a:p>
          </p:txBody>
        </p:sp>
        <p:sp>
          <p:nvSpPr>
            <p:cNvPr id="154" name="Google Shape;154;p9">
              <a:extLst>
                <a:ext uri="{FF2B5EF4-FFF2-40B4-BE49-F238E27FC236}">
                  <a16:creationId xmlns:a16="http://schemas.microsoft.com/office/drawing/2014/main" id="{025264FD-D849-405B-D957-ED91C910AB90}"/>
                </a:ext>
              </a:extLst>
            </p:cNvPr>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35</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F3BE167F-F50B-7210-C580-528EE202D144}"/>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939E4C27-9D9E-9702-88CF-26A367E82AB7}"/>
              </a:ext>
            </a:extLst>
          </p:cNvPr>
          <p:cNvPicPr>
            <a:picLocks noChangeAspect="1"/>
          </p:cNvPicPr>
          <p:nvPr/>
        </p:nvPicPr>
        <p:blipFill>
          <a:blip r:embed="rId3"/>
          <a:stretch>
            <a:fillRect/>
          </a:stretch>
        </p:blipFill>
        <p:spPr>
          <a:xfrm>
            <a:off x="1122920" y="1449357"/>
            <a:ext cx="8021080" cy="7388285"/>
          </a:xfrm>
          <a:prstGeom prst="rect">
            <a:avLst/>
          </a:prstGeom>
        </p:spPr>
      </p:pic>
    </p:spTree>
    <p:extLst>
      <p:ext uri="{BB962C8B-B14F-4D97-AF65-F5344CB8AC3E}">
        <p14:creationId xmlns:p14="http://schemas.microsoft.com/office/powerpoint/2010/main" val="120585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5ABF4A4D-BE86-AE6A-6636-184B2143B59E}"/>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65B4FF3D-B722-81E3-6B8C-8B417C810FF1}"/>
              </a:ext>
            </a:extLst>
          </p:cNvPr>
          <p:cNvGrpSpPr/>
          <p:nvPr/>
        </p:nvGrpSpPr>
        <p:grpSpPr>
          <a:xfrm>
            <a:off x="3099327" y="7658452"/>
            <a:ext cx="14855988" cy="1686869"/>
            <a:chOff x="7672314" y="1843855"/>
            <a:chExt cx="37558369" cy="1686869"/>
          </a:xfrm>
        </p:grpSpPr>
        <p:sp>
          <p:nvSpPr>
            <p:cNvPr id="153" name="Google Shape;153;p9">
              <a:extLst>
                <a:ext uri="{FF2B5EF4-FFF2-40B4-BE49-F238E27FC236}">
                  <a16:creationId xmlns:a16="http://schemas.microsoft.com/office/drawing/2014/main" id="{11F6DD34-9ECD-39A7-9F14-EC121EFF5732}"/>
                </a:ext>
              </a:extLst>
            </p:cNvPr>
            <p:cNvSpPr txBox="1"/>
            <p:nvPr/>
          </p:nvSpPr>
          <p:spPr>
            <a:xfrm>
              <a:off x="7672314" y="2792060"/>
              <a:ext cx="37558369"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Be merciful just as your Father is merciful.</a:t>
              </a:r>
            </a:p>
          </p:txBody>
        </p:sp>
        <p:sp>
          <p:nvSpPr>
            <p:cNvPr id="154" name="Google Shape;154;p9">
              <a:extLst>
                <a:ext uri="{FF2B5EF4-FFF2-40B4-BE49-F238E27FC236}">
                  <a16:creationId xmlns:a16="http://schemas.microsoft.com/office/drawing/2014/main" id="{6927D030-1891-2E83-1D03-D40BC7EC2CA0}"/>
                </a:ext>
              </a:extLst>
            </p:cNvPr>
            <p:cNvSpPr txBox="1"/>
            <p:nvPr/>
          </p:nvSpPr>
          <p:spPr>
            <a:xfrm>
              <a:off x="7672317" y="1843855"/>
              <a:ext cx="3326639"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36</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Then I beg you, send Lazarus to my father’s house to warn my five brothers so that they don’t come into this place of torment.’ – Slide 9">
            <a:extLst>
              <a:ext uri="{FF2B5EF4-FFF2-40B4-BE49-F238E27FC236}">
                <a16:creationId xmlns:a16="http://schemas.microsoft.com/office/drawing/2014/main" id="{D3055918-62B4-17D4-21E3-7852B60CF8DE}"/>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93FF15C5-EBB5-A050-9703-697102EA061A}"/>
              </a:ext>
            </a:extLst>
          </p:cNvPr>
          <p:cNvPicPr>
            <a:picLocks noChangeAspect="1"/>
          </p:cNvPicPr>
          <p:nvPr/>
        </p:nvPicPr>
        <p:blipFill>
          <a:blip r:embed="rId3"/>
          <a:stretch>
            <a:fillRect/>
          </a:stretch>
        </p:blipFill>
        <p:spPr>
          <a:xfrm>
            <a:off x="3149864" y="941679"/>
            <a:ext cx="11988271" cy="5982727"/>
          </a:xfrm>
          <a:prstGeom prst="rect">
            <a:avLst/>
          </a:prstGeom>
        </p:spPr>
      </p:pic>
    </p:spTree>
    <p:extLst>
      <p:ext uri="{BB962C8B-B14F-4D97-AF65-F5344CB8AC3E}">
        <p14:creationId xmlns:p14="http://schemas.microsoft.com/office/powerpoint/2010/main" val="149793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399F160D-A42D-F0C2-0C23-D9ABA91AAE59}"/>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13C06690-667F-DD59-BB3A-627342976F83}"/>
              </a:ext>
            </a:extLst>
          </p:cNvPr>
          <p:cNvGrpSpPr/>
          <p:nvPr/>
        </p:nvGrpSpPr>
        <p:grpSpPr>
          <a:xfrm>
            <a:off x="1099865" y="2027947"/>
            <a:ext cx="7024227" cy="6231105"/>
            <a:chOff x="11746791" y="1731601"/>
            <a:chExt cx="7024227" cy="6231105"/>
          </a:xfrm>
        </p:grpSpPr>
        <p:sp>
          <p:nvSpPr>
            <p:cNvPr id="153" name="Google Shape;153;p9">
              <a:extLst>
                <a:ext uri="{FF2B5EF4-FFF2-40B4-BE49-F238E27FC236}">
                  <a16:creationId xmlns:a16="http://schemas.microsoft.com/office/drawing/2014/main" id="{06D264D6-C178-470A-01D7-B6F1540C812C}"/>
                </a:ext>
              </a:extLst>
            </p:cNvPr>
            <p:cNvSpPr txBox="1"/>
            <p:nvPr/>
          </p:nvSpPr>
          <p:spPr>
            <a:xfrm>
              <a:off x="11746791" y="2792060"/>
              <a:ext cx="7024227" cy="517064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“Do not judge others, and God will not judge you; do not condemn others, and God will not condemn you; forgive others, and God will forgive you.</a:t>
              </a:r>
            </a:p>
          </p:txBody>
        </p:sp>
        <p:sp>
          <p:nvSpPr>
            <p:cNvPr id="154" name="Google Shape;154;p9">
              <a:extLst>
                <a:ext uri="{FF2B5EF4-FFF2-40B4-BE49-F238E27FC236}">
                  <a16:creationId xmlns:a16="http://schemas.microsoft.com/office/drawing/2014/main" id="{B1CF7C36-5AEC-5B13-017D-46C70B07E8E4}"/>
                </a:ext>
              </a:extLst>
            </p:cNvPr>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37</a:t>
              </a:r>
              <a:endParaRPr sz="5000" b="1" i="0" u="none" strike="noStrike" cap="none" dirty="0">
                <a:solidFill>
                  <a:srgbClr val="FFFFFF"/>
                </a:solidFill>
                <a:latin typeface="Arial Black"/>
                <a:ea typeface="Arial Black"/>
                <a:cs typeface="Arial Black"/>
                <a:sym typeface="Arial Black"/>
              </a:endParaRPr>
            </a:p>
          </p:txBody>
        </p:sp>
      </p:grpSp>
      <p:pic>
        <p:nvPicPr>
          <p:cNvPr id="4" name="Picture 3">
            <a:extLst>
              <a:ext uri="{FF2B5EF4-FFF2-40B4-BE49-F238E27FC236}">
                <a16:creationId xmlns:a16="http://schemas.microsoft.com/office/drawing/2014/main" id="{1862AE79-0AF2-AC23-7DCE-6737B08EC008}"/>
              </a:ext>
            </a:extLst>
          </p:cNvPr>
          <p:cNvPicPr>
            <a:picLocks noChangeAspect="1"/>
          </p:cNvPicPr>
          <p:nvPr/>
        </p:nvPicPr>
        <p:blipFill>
          <a:blip r:embed="rId3"/>
          <a:stretch>
            <a:fillRect/>
          </a:stretch>
        </p:blipFill>
        <p:spPr>
          <a:xfrm>
            <a:off x="9089102" y="1393581"/>
            <a:ext cx="8044135" cy="7499838"/>
          </a:xfrm>
          <a:prstGeom prst="rect">
            <a:avLst/>
          </a:prstGeom>
        </p:spPr>
      </p:pic>
    </p:spTree>
    <p:extLst>
      <p:ext uri="{BB962C8B-B14F-4D97-AF65-F5344CB8AC3E}">
        <p14:creationId xmlns:p14="http://schemas.microsoft.com/office/powerpoint/2010/main" val="1367673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A8B83BCE-0B41-1A64-1F7F-4F0923BDA58F}"/>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C8A92029-4E8A-0A9C-4AB7-FBE148BAD8A0}"/>
              </a:ext>
            </a:extLst>
          </p:cNvPr>
          <p:cNvGrpSpPr/>
          <p:nvPr/>
        </p:nvGrpSpPr>
        <p:grpSpPr>
          <a:xfrm>
            <a:off x="10190538" y="984593"/>
            <a:ext cx="6974542" cy="10663088"/>
            <a:chOff x="11746792" y="1731601"/>
            <a:chExt cx="5849834" cy="10663088"/>
          </a:xfrm>
        </p:grpSpPr>
        <p:sp>
          <p:nvSpPr>
            <p:cNvPr id="153" name="Google Shape;153;p9">
              <a:extLst>
                <a:ext uri="{FF2B5EF4-FFF2-40B4-BE49-F238E27FC236}">
                  <a16:creationId xmlns:a16="http://schemas.microsoft.com/office/drawing/2014/main" id="{012CECF7-ED53-8A80-9019-B10023491841}"/>
                </a:ext>
              </a:extLst>
            </p:cNvPr>
            <p:cNvSpPr txBox="1"/>
            <p:nvPr/>
          </p:nvSpPr>
          <p:spPr>
            <a:xfrm>
              <a:off x="11746792" y="2792060"/>
              <a:ext cx="5849834" cy="9602629"/>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Give to others, and God will give to you. Indeed, you will receive a full measure, a generous helping, poured into your hands—all that you can hold. The measure you use for others is the one that God will use for you.”</a:t>
              </a:r>
            </a:p>
          </p:txBody>
        </p:sp>
        <p:sp>
          <p:nvSpPr>
            <p:cNvPr id="154" name="Google Shape;154;p9">
              <a:extLst>
                <a:ext uri="{FF2B5EF4-FFF2-40B4-BE49-F238E27FC236}">
                  <a16:creationId xmlns:a16="http://schemas.microsoft.com/office/drawing/2014/main" id="{5084F98B-C1B9-2F8A-13A5-ACF8FD21FE3C}"/>
                </a:ext>
              </a:extLst>
            </p:cNvPr>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38</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3AC45A0D-1FE2-CA01-F6C1-62A0CE837617}"/>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EC04D1C1-742C-4B46-0A7E-1D22DBDAFB16}"/>
              </a:ext>
            </a:extLst>
          </p:cNvPr>
          <p:cNvPicPr>
            <a:picLocks noChangeAspect="1"/>
          </p:cNvPicPr>
          <p:nvPr/>
        </p:nvPicPr>
        <p:blipFill>
          <a:blip r:embed="rId3"/>
          <a:stretch>
            <a:fillRect/>
          </a:stretch>
        </p:blipFill>
        <p:spPr>
          <a:xfrm>
            <a:off x="1122920" y="1427284"/>
            <a:ext cx="8041977" cy="7737231"/>
          </a:xfrm>
          <a:prstGeom prst="rect">
            <a:avLst/>
          </a:prstGeom>
        </p:spPr>
      </p:pic>
    </p:spTree>
    <p:extLst>
      <p:ext uri="{BB962C8B-B14F-4D97-AF65-F5344CB8AC3E}">
        <p14:creationId xmlns:p14="http://schemas.microsoft.com/office/powerpoint/2010/main" val="286326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alphaModFix/>
            </a:blip>
            <a:srcRect t="22784"/>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dirty="0">
                  <a:solidFill>
                    <a:schemeClr val="lt1"/>
                  </a:solidFill>
                  <a:latin typeface="Arial"/>
                  <a:ea typeface="Arial"/>
                  <a:cs typeface="Arial"/>
                  <a:sym typeface="Arial"/>
                </a:rPr>
                <a:t>GOSPEL</a:t>
              </a:r>
              <a:br>
                <a:rPr lang="en-US" sz="8800" b="1" i="0" u="none" strike="noStrike" cap="none" dirty="0">
                  <a:solidFill>
                    <a:schemeClr val="lt1"/>
                  </a:solidFill>
                  <a:latin typeface="Arial"/>
                  <a:ea typeface="Arial"/>
                  <a:cs typeface="Arial"/>
                  <a:sym typeface="Arial"/>
                </a:rPr>
              </a:br>
              <a:r>
                <a:rPr lang="en-US" sz="8800" b="1" i="0" u="none" strike="noStrike" cap="none" dirty="0">
                  <a:solidFill>
                    <a:schemeClr val="lt1"/>
                  </a:solidFill>
                  <a:latin typeface="Arial"/>
                  <a:ea typeface="Arial"/>
                  <a:cs typeface="Arial"/>
                  <a:sym typeface="Arial"/>
                </a:rPr>
                <a:t>MESSAGE</a:t>
              </a:r>
              <a:endParaRPr sz="8800" b="1" i="0" u="none" strike="noStrike" cap="none" dirty="0">
                <a:solidFill>
                  <a:schemeClr val="lt1"/>
                </a:solidFill>
                <a:latin typeface="Arial Black"/>
                <a:ea typeface="Arial Black"/>
                <a:cs typeface="Arial Black"/>
                <a:sym typeface="Arial Black"/>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Seventh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in Ordinary Time – February </a:t>
              </a:r>
              <a:r>
                <a:rPr lang="en-US" sz="3600" b="1" dirty="0">
                  <a:solidFill>
                    <a:srgbClr val="FFFFFF"/>
                  </a:solidFill>
                </a:rPr>
                <a:t>23</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034702" y="1239633"/>
            <a:ext cx="7416824" cy="1404629"/>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u="none" strike="noStrike" cap="none" dirty="0">
                <a:solidFill>
                  <a:schemeClr val="lt1"/>
                </a:solidFill>
                <a:latin typeface="Arial Black"/>
                <a:ea typeface="Arial Black"/>
                <a:cs typeface="Arial Black"/>
                <a:sym typeface="Arial Black"/>
              </a:rPr>
              <a:t>DIY Bookmark Bliss</a:t>
            </a:r>
            <a:endParaRPr sz="1400" b="0" u="none" strike="noStrike" cap="none" dirty="0">
              <a:solidFill>
                <a:srgbClr val="000000"/>
              </a:solidFill>
              <a:latin typeface="Arial"/>
              <a:ea typeface="Arial"/>
              <a:cs typeface="Arial"/>
              <a:sym typeface="Arial"/>
            </a:endParaRPr>
          </a:p>
        </p:txBody>
      </p:sp>
      <p:sp>
        <p:nvSpPr>
          <p:cNvPr id="221" name="Google Shape;221;g307aedaa60f_0_23"/>
          <p:cNvSpPr txBox="1"/>
          <p:nvPr/>
        </p:nvSpPr>
        <p:spPr>
          <a:xfrm>
            <a:off x="1153896" y="4031718"/>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p:cNvSpPr txBox="1"/>
          <p:nvPr/>
        </p:nvSpPr>
        <p:spPr>
          <a:xfrm>
            <a:off x="1074351" y="3481506"/>
            <a:ext cx="7377174" cy="33239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Materials:</a:t>
            </a:r>
          </a:p>
          <a:p>
            <a:pPr marL="0" marR="0" lvl="0" indent="0" algn="l" rtl="0">
              <a:lnSpc>
                <a:spcPct val="100000"/>
              </a:lnSpc>
              <a:spcBef>
                <a:spcPts val="0"/>
              </a:spcBef>
              <a:spcAft>
                <a:spcPts val="0"/>
              </a:spcAft>
              <a:buClr>
                <a:srgbClr val="000000"/>
              </a:buClr>
              <a:buSzPts val="3600"/>
              <a:buFont typeface="Arial"/>
              <a:buNone/>
            </a:pP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Construction </a:t>
            </a:r>
            <a:r>
              <a:rPr lang="en-US" sz="3600" b="1" dirty="0">
                <a:solidFill>
                  <a:schemeClr val="lt1"/>
                </a:solidFill>
              </a:rPr>
              <a:t>Paper</a:t>
            </a:r>
            <a:endParaRPr lang="en-US"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Markers or Crayons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Yarn/Ribbon</a:t>
            </a:r>
            <a:endParaRPr lang="en-US"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Design/Stickers (Optional)</a:t>
            </a:r>
          </a:p>
        </p:txBody>
      </p:sp>
      <p:pic>
        <p:nvPicPr>
          <p:cNvPr id="3" name="Picture 2" descr="A group of colorful tags&#10;&#10;AI-generated content may be incorrect.">
            <a:extLst>
              <a:ext uri="{FF2B5EF4-FFF2-40B4-BE49-F238E27FC236}">
                <a16:creationId xmlns:a16="http://schemas.microsoft.com/office/drawing/2014/main" id="{FC407559-650F-063C-275B-FCBF8150E614}"/>
              </a:ext>
            </a:extLst>
          </p:cNvPr>
          <p:cNvPicPr>
            <a:picLocks noChangeAspect="1"/>
          </p:cNvPicPr>
          <p:nvPr/>
        </p:nvPicPr>
        <p:blipFill>
          <a:blip r:embed="rId3"/>
          <a:srcRect r="38776"/>
          <a:stretch/>
        </p:blipFill>
        <p:spPr>
          <a:xfrm>
            <a:off x="9133828" y="1468357"/>
            <a:ext cx="8000276" cy="73502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a:extLst>
            <a:ext uri="{FF2B5EF4-FFF2-40B4-BE49-F238E27FC236}">
              <a16:creationId xmlns:a16="http://schemas.microsoft.com/office/drawing/2014/main" id="{D3B5D08A-9E0F-5C69-5F15-EDA73D3A0712}"/>
            </a:ext>
          </a:extLst>
        </p:cNvPr>
        <p:cNvGrpSpPr/>
        <p:nvPr/>
      </p:nvGrpSpPr>
      <p:grpSpPr>
        <a:xfrm>
          <a:off x="0" y="0"/>
          <a:ext cx="0" cy="0"/>
          <a:chOff x="0" y="0"/>
          <a:chExt cx="0" cy="0"/>
        </a:xfrm>
      </p:grpSpPr>
      <p:sp useBgFill="1">
        <p:nvSpPr>
          <p:cNvPr id="235" name="Rectangle 2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colorful tags&#10;&#10;AI-generated content may be incorrect.">
            <a:extLst>
              <a:ext uri="{FF2B5EF4-FFF2-40B4-BE49-F238E27FC236}">
                <a16:creationId xmlns:a16="http://schemas.microsoft.com/office/drawing/2014/main" id="{0FACD1A2-509A-9545-03CF-3CABFE49FF8E}"/>
              </a:ext>
            </a:extLst>
          </p:cNvPr>
          <p:cNvPicPr>
            <a:picLocks noChangeAspect="1"/>
          </p:cNvPicPr>
          <p:nvPr/>
        </p:nvPicPr>
        <p:blipFill>
          <a:blip r:embed="rId3"/>
          <a:srcRect r="20689"/>
          <a:stretch/>
        </p:blipFill>
        <p:spPr>
          <a:xfrm>
            <a:off x="1" y="10"/>
            <a:ext cx="14504463" cy="10286990"/>
          </a:xfrm>
          <a:prstGeom prst="rect">
            <a:avLst/>
          </a:prstGeom>
        </p:spPr>
      </p:pic>
      <p:sp>
        <p:nvSpPr>
          <p:cNvPr id="237" name="Rectangle 2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Google Shape;223;g307aedaa60f_0_23">
            <a:extLst>
              <a:ext uri="{FF2B5EF4-FFF2-40B4-BE49-F238E27FC236}">
                <a16:creationId xmlns:a16="http://schemas.microsoft.com/office/drawing/2014/main" id="{287B6C02-3C56-28A1-F83D-3E2E4E736420}"/>
              </a:ext>
            </a:extLst>
          </p:cNvPr>
          <p:cNvSpPr txBox="1"/>
          <p:nvPr/>
        </p:nvSpPr>
        <p:spPr>
          <a:xfrm>
            <a:off x="10345783" y="633154"/>
            <a:ext cx="7184571" cy="9020691"/>
          </a:xfrm>
          <a:prstGeom prst="rect">
            <a:avLst/>
          </a:prstGeom>
        </p:spPr>
        <p:txBody>
          <a:bodyPr spcFirstLastPara="1" vert="horz" lIns="91440" tIns="45720" rIns="91440" bIns="45720" rtlCol="0" anchorCtr="0">
            <a:noAutofit/>
          </a:bodyPr>
          <a:lstStyle/>
          <a:p>
            <a:pPr marR="0" lvl="0" algn="just">
              <a:lnSpc>
                <a:spcPct val="90000"/>
              </a:lnSpc>
              <a:spcBef>
                <a:spcPts val="0"/>
              </a:spcBef>
              <a:spcAft>
                <a:spcPts val="600"/>
              </a:spcAft>
              <a:buClr>
                <a:srgbClr val="000000"/>
              </a:buClr>
              <a:buSzPts val="3600"/>
            </a:pPr>
            <a:r>
              <a:rPr lang="en-US" sz="3100" b="1" kern="1200" dirty="0">
                <a:solidFill>
                  <a:schemeClr val="tx1"/>
                </a:solidFill>
                <a:latin typeface="+mn-lt"/>
                <a:ea typeface="+mn-ea"/>
                <a:cs typeface="+mn-cs"/>
              </a:rPr>
              <a:t>Instructions:</a:t>
            </a:r>
            <a:br>
              <a:rPr lang="en-US" sz="3100" b="1" kern="1200" dirty="0">
                <a:solidFill>
                  <a:schemeClr val="tx1"/>
                </a:solidFill>
                <a:latin typeface="+mn-lt"/>
                <a:ea typeface="+mn-ea"/>
                <a:cs typeface="+mn-cs"/>
              </a:rPr>
            </a:br>
            <a:br>
              <a:rPr lang="en-US" sz="3100" kern="1200" dirty="0">
                <a:solidFill>
                  <a:schemeClr val="tx1"/>
                </a:solidFill>
                <a:latin typeface="+mn-lt"/>
                <a:ea typeface="+mn-ea"/>
                <a:cs typeface="+mn-cs"/>
              </a:rPr>
            </a:br>
            <a:r>
              <a:rPr lang="en-US" sz="3100" kern="1200" dirty="0">
                <a:solidFill>
                  <a:schemeClr val="tx1"/>
                </a:solidFill>
                <a:latin typeface="+mn-lt"/>
                <a:ea typeface="+mn-ea"/>
                <a:cs typeface="+mn-cs"/>
              </a:rPr>
              <a:t>1. Take a piece of paper and cut it into a rectangular shape. A standard bookmark size is about 2 inches by 6 inches, but feel free to choose any size you prefer!  </a:t>
            </a:r>
          </a:p>
          <a:p>
            <a:pPr marR="0" lvl="0" algn="just">
              <a:lnSpc>
                <a:spcPct val="90000"/>
              </a:lnSpc>
              <a:spcBef>
                <a:spcPts val="0"/>
              </a:spcBef>
              <a:spcAft>
                <a:spcPts val="600"/>
              </a:spcAft>
              <a:buClr>
                <a:srgbClr val="000000"/>
              </a:buClr>
              <a:buSzPts val="3600"/>
            </a:pPr>
            <a:endParaRPr lang="en-US" sz="3100" kern="1200" dirty="0">
              <a:solidFill>
                <a:schemeClr val="tx1"/>
              </a:solidFill>
              <a:latin typeface="+mn-lt"/>
              <a:ea typeface="+mn-ea"/>
              <a:cs typeface="+mn-cs"/>
            </a:endParaRPr>
          </a:p>
          <a:p>
            <a:pPr marR="0" lvl="0" algn="just">
              <a:lnSpc>
                <a:spcPct val="90000"/>
              </a:lnSpc>
              <a:spcBef>
                <a:spcPts val="0"/>
              </a:spcBef>
              <a:spcAft>
                <a:spcPts val="600"/>
              </a:spcAft>
              <a:buClr>
                <a:srgbClr val="000000"/>
              </a:buClr>
              <a:buSzPts val="3600"/>
            </a:pPr>
            <a:r>
              <a:rPr lang="en-US" sz="3100" kern="1200" dirty="0">
                <a:solidFill>
                  <a:schemeClr val="tx1"/>
                </a:solidFill>
                <a:latin typeface="+mn-lt"/>
                <a:ea typeface="+mn-ea"/>
                <a:cs typeface="+mn-cs"/>
              </a:rPr>
              <a:t>2. Use markers, pens, or colored pencils to decorate your bookmark. Write the phrase “Love your enemies and do good to them.” You can also add designs, patterns, or any creative elements you like.  </a:t>
            </a:r>
          </a:p>
          <a:p>
            <a:pPr marR="0" lvl="0" algn="just">
              <a:lnSpc>
                <a:spcPct val="90000"/>
              </a:lnSpc>
              <a:spcBef>
                <a:spcPts val="0"/>
              </a:spcBef>
              <a:spcAft>
                <a:spcPts val="600"/>
              </a:spcAft>
              <a:buClr>
                <a:srgbClr val="000000"/>
              </a:buClr>
              <a:buSzPts val="3600"/>
            </a:pPr>
            <a:endParaRPr lang="en-US" sz="3100" kern="1200" dirty="0">
              <a:solidFill>
                <a:schemeClr val="tx1"/>
              </a:solidFill>
              <a:latin typeface="+mn-lt"/>
              <a:ea typeface="+mn-ea"/>
              <a:cs typeface="+mn-cs"/>
            </a:endParaRPr>
          </a:p>
          <a:p>
            <a:pPr marR="0" lvl="0" algn="just">
              <a:lnSpc>
                <a:spcPct val="90000"/>
              </a:lnSpc>
              <a:spcBef>
                <a:spcPts val="0"/>
              </a:spcBef>
              <a:spcAft>
                <a:spcPts val="600"/>
              </a:spcAft>
              <a:buClr>
                <a:srgbClr val="000000"/>
              </a:buClr>
              <a:buSzPts val="3600"/>
            </a:pPr>
            <a:r>
              <a:rPr lang="en-US" sz="3100" kern="1200" dirty="0">
                <a:solidFill>
                  <a:schemeClr val="tx1"/>
                </a:solidFill>
                <a:latin typeface="+mn-lt"/>
                <a:ea typeface="+mn-ea"/>
                <a:cs typeface="+mn-cs"/>
              </a:rPr>
              <a:t>3. To personalize your bookmark further, use a hole punch to make a small hole at the top. Then, thread a ribbon or string through the hole for a decorative touch. </a:t>
            </a:r>
          </a:p>
        </p:txBody>
      </p:sp>
    </p:spTree>
    <p:extLst>
      <p:ext uri="{BB962C8B-B14F-4D97-AF65-F5344CB8AC3E}">
        <p14:creationId xmlns:p14="http://schemas.microsoft.com/office/powerpoint/2010/main" val="107260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1" y="830679"/>
            <a:ext cx="16396478" cy="8625641"/>
            <a:chOff x="1962253" y="1120722"/>
            <a:chExt cx="15750699" cy="8045556"/>
          </a:xfrm>
        </p:grpSpPr>
        <p:sp>
          <p:nvSpPr>
            <p:cNvPr id="230" name="Google Shape;230;p21"/>
            <p:cNvSpPr/>
            <p:nvPr/>
          </p:nvSpPr>
          <p:spPr>
            <a:xfrm>
              <a:off x="3285962"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31" name="Google Shape;231;p21"/>
            <p:cNvSpPr/>
            <p:nvPr/>
          </p:nvSpPr>
          <p:spPr>
            <a:xfrm>
              <a:off x="1962253"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2800" i="0" u="none" strike="noStrike" cap="none" dirty="0">
                  <a:solidFill>
                    <a:schemeClr val="lt1"/>
                  </a:solidFill>
                  <a:latin typeface="Arial"/>
                  <a:ea typeface="Arial"/>
                  <a:cs typeface="Arial"/>
                  <a:sym typeface="Arial"/>
                </a:rPr>
                <a:t>Dear Heavenly Father, we thank You for the powerful lessons You teach us through Your Word. We come before You with humble hearts, asking for Your help to love as You have loved us. Lord, empower us to love our enemies and to forgive those who wrong us. Help us to treat others with the same compassion and kindness that we desire for ourselves. Teach us to be generous, not seeking anything in return, but trusting that You will bless us abundantly. Father, we ask for the strength to avoid judgment and to extend grace to those around us. May we reflect Your love in every action, showing the world what it means to live with a heart full of forgiveness and generosity. We trust in Your promises, Lord, and pray that Your love will continue to guide us in all that we do. In Jesus’ name, we pray. Amen.</a:t>
              </a:r>
              <a:endParaRPr lang="en-US" sz="1100" dirty="0"/>
            </a:p>
          </p:txBody>
        </p:sp>
        <p:pic>
          <p:nvPicPr>
            <p:cNvPr id="232" name="Google Shape;232;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a:extLst>
            <a:ext uri="{FF2B5EF4-FFF2-40B4-BE49-F238E27FC236}">
              <a16:creationId xmlns:a16="http://schemas.microsoft.com/office/drawing/2014/main" id="{5DE3ACE5-B9AA-8746-3D84-370B2ACC3C40}"/>
            </a:ext>
          </a:extLst>
        </p:cNvPr>
        <p:cNvGrpSpPr/>
        <p:nvPr/>
      </p:nvGrpSpPr>
      <p:grpSpPr>
        <a:xfrm>
          <a:off x="0" y="0"/>
          <a:ext cx="0" cy="0"/>
          <a:chOff x="0" y="0"/>
          <a:chExt cx="0" cy="0"/>
        </a:xfrm>
      </p:grpSpPr>
      <p:grpSp>
        <p:nvGrpSpPr>
          <p:cNvPr id="94" name="Google Shape;94;p2">
            <a:extLst>
              <a:ext uri="{FF2B5EF4-FFF2-40B4-BE49-F238E27FC236}">
                <a16:creationId xmlns:a16="http://schemas.microsoft.com/office/drawing/2014/main" id="{1DAAB07E-EDF1-1750-6BC2-EF189DC90565}"/>
              </a:ext>
            </a:extLst>
          </p:cNvPr>
          <p:cNvGrpSpPr/>
          <p:nvPr/>
        </p:nvGrpSpPr>
        <p:grpSpPr>
          <a:xfrm>
            <a:off x="2824213" y="949047"/>
            <a:ext cx="12639575" cy="8388905"/>
            <a:chOff x="2824210" y="1058354"/>
            <a:chExt cx="12639575" cy="7931004"/>
          </a:xfrm>
        </p:grpSpPr>
        <p:sp>
          <p:nvSpPr>
            <p:cNvPr id="95" name="Google Shape;95;p2">
              <a:extLst>
                <a:ext uri="{FF2B5EF4-FFF2-40B4-BE49-F238E27FC236}">
                  <a16:creationId xmlns:a16="http://schemas.microsoft.com/office/drawing/2014/main" id="{E4A2EF06-B1E6-9AB4-6E26-77F342FEF98D}"/>
                </a:ext>
              </a:extLst>
            </p:cNvPr>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a:extLst>
                <a:ext uri="{FF2B5EF4-FFF2-40B4-BE49-F238E27FC236}">
                  <a16:creationId xmlns:a16="http://schemas.microsoft.com/office/drawing/2014/main" id="{BA705145-B789-F39D-5A6C-D2F0C1C8BB00}"/>
                </a:ext>
              </a:extLst>
            </p:cNvPr>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Seventh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in Ordinary Time – February </a:t>
              </a:r>
              <a:r>
                <a:rPr lang="en-US" sz="3600" b="1" dirty="0">
                  <a:solidFill>
                    <a:srgbClr val="FFFFFF"/>
                  </a:solidFill>
                </a:rPr>
                <a:t>23</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a:extLst>
                <a:ext uri="{FF2B5EF4-FFF2-40B4-BE49-F238E27FC236}">
                  <a16:creationId xmlns:a16="http://schemas.microsoft.com/office/drawing/2014/main" id="{325ABFBE-6154-5C52-1C21-8295271E2A87}"/>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3452830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571500" y="526872"/>
            <a:ext cx="17145000" cy="92332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700" b="1" dirty="0"/>
              <a:t>Context:  </a:t>
            </a:r>
          </a:p>
          <a:p>
            <a:pPr marL="0" marR="0" lvl="0" indent="0" algn="just" rtl="0">
              <a:lnSpc>
                <a:spcPct val="100000"/>
              </a:lnSpc>
              <a:spcBef>
                <a:spcPts val="0"/>
              </a:spcBef>
              <a:spcAft>
                <a:spcPts val="0"/>
              </a:spcAft>
              <a:buNone/>
            </a:pPr>
            <a:r>
              <a:rPr lang="en-US" sz="2700" dirty="0"/>
              <a:t>In the Gospel, Jesus mean about loving one's enemies and showing kindness to others. He encourages his followers to love their enemies, do good to those who hate them, bless those who curse them, and pray for those who mistreat them. Jesus advises not to seek revenge but to turn the other cheek, give freely, and lend without expecting anything in return. He emphasizes that love should be unconditional, just as God’s love is. Ultimately, the passage calls for a life of radical compassion, humility, and grace, which mirrors the way God interacts with humanity.</a:t>
            </a:r>
          </a:p>
          <a:p>
            <a:pPr marL="0" marR="0" lvl="0" indent="0" algn="just" rtl="0">
              <a:lnSpc>
                <a:spcPct val="100000"/>
              </a:lnSpc>
              <a:spcBef>
                <a:spcPts val="0"/>
              </a:spcBef>
              <a:spcAft>
                <a:spcPts val="0"/>
              </a:spcAft>
              <a:buNone/>
            </a:pPr>
            <a:endParaRPr lang="en-US" sz="2700" dirty="0"/>
          </a:p>
          <a:p>
            <a:pPr marL="0" marR="0" lvl="0" indent="0" algn="just" rtl="0">
              <a:lnSpc>
                <a:spcPct val="100000"/>
              </a:lnSpc>
              <a:spcBef>
                <a:spcPts val="0"/>
              </a:spcBef>
              <a:spcAft>
                <a:spcPts val="0"/>
              </a:spcAft>
              <a:buNone/>
            </a:pPr>
            <a:r>
              <a:rPr lang="en-US" sz="2700" b="1" dirty="0"/>
              <a:t>Message:  </a:t>
            </a:r>
          </a:p>
          <a:p>
            <a:pPr algn="just"/>
            <a:r>
              <a:rPr lang="en-US" sz="2700" dirty="0"/>
              <a:t>The message of the Gospel lies in the radical call to love beyond what is natural or expected, reflecting God’s unconditional love. Jesus challenges us to love and do good to those who may harm or mistreat us, showing that true love is not based on reciprocity but on selfless generosity. The passage teaches that forgiveness is essential, not just for our own peace, but as a reflection of God's mercy toward us. By urging us to not judge others, Jesus invites us to recognize our own flaws and show grace instead of condemnation.</a:t>
            </a:r>
          </a:p>
          <a:p>
            <a:pPr algn="just"/>
            <a:endParaRPr lang="en-US" sz="2700" dirty="0"/>
          </a:p>
          <a:p>
            <a:pPr algn="just"/>
            <a:r>
              <a:rPr lang="en-US" sz="2700" b="1" dirty="0"/>
              <a:t>Lesson:  </a:t>
            </a:r>
          </a:p>
          <a:p>
            <a:pPr marL="0" marR="0" lvl="0" indent="0" algn="just" rtl="0">
              <a:lnSpc>
                <a:spcPct val="100000"/>
              </a:lnSpc>
              <a:spcBef>
                <a:spcPts val="0"/>
              </a:spcBef>
              <a:spcAft>
                <a:spcPts val="0"/>
              </a:spcAft>
              <a:buNone/>
            </a:pPr>
            <a:r>
              <a:rPr lang="en-US" sz="2700" dirty="0"/>
              <a:t>Jesus urges us to treat others the way we would want to be treated, with compassion and fairness. Jesus also emphasizes the importance of not judging others, but instead forgiving them, as we too seek forgiveness from God. Ultimately, He encourages us to live with an open heart, offering love and generosity, knowing that what we give will come back to us in abundance. The lesson highlights that genuine love and kindness are transformative, and when we give selflessly—whether in love, forgiveness, or generosity—we open ourselves to receiving even greater blessings, reinforcing the idea that God's love and justice are abundant and overflowing.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rgbClr val="1F911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txBox="1"/>
          <p:nvPr/>
        </p:nvSpPr>
        <p:spPr>
          <a:xfrm>
            <a:off x="0" y="8269147"/>
            <a:ext cx="18261899"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5400" b="1" i="0" u="none" strike="noStrike" cap="none" dirty="0">
                <a:solidFill>
                  <a:schemeClr val="bg1"/>
                </a:solidFill>
                <a:latin typeface="Arial Black"/>
                <a:ea typeface="Arial Black"/>
                <a:cs typeface="Arial Black"/>
                <a:sym typeface="Arial Black"/>
              </a:rPr>
              <a:t>Radical Love and Mercy</a:t>
            </a:r>
            <a:endParaRPr sz="5400" b="1" i="0" u="none" strike="noStrike" cap="none" dirty="0">
              <a:solidFill>
                <a:schemeClr val="bg1"/>
              </a:solidFill>
              <a:latin typeface="Arial Black"/>
              <a:ea typeface="Arial Black"/>
              <a:cs typeface="Arial Black"/>
              <a:sym typeface="Arial Black"/>
            </a:endParaRPr>
          </a:p>
        </p:txBody>
      </p:sp>
      <p:sp>
        <p:nvSpPr>
          <p:cNvPr id="112" name="Google Shape;112;p6"/>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bg1"/>
                </a:solidFill>
                <a:latin typeface="Arial Black"/>
                <a:ea typeface="Arial Black"/>
                <a:cs typeface="Arial Black"/>
                <a:sym typeface="Arial Black"/>
              </a:rPr>
              <a:t>Luke 6:27-38</a:t>
            </a:r>
            <a:endParaRPr sz="5000" b="0" i="0" u="none" strike="noStrike" cap="none" dirty="0">
              <a:solidFill>
                <a:schemeClr val="bg1"/>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E0847F0A-032F-6931-0C4A-DDDB81EAF422}"/>
              </a:ext>
            </a:extLst>
          </p:cNvPr>
          <p:cNvPicPr>
            <a:picLocks noChangeAspect="1"/>
          </p:cNvPicPr>
          <p:nvPr/>
        </p:nvPicPr>
        <p:blipFill>
          <a:blip r:embed="rId3"/>
          <a:stretch>
            <a:fillRect/>
          </a:stretch>
        </p:blipFill>
        <p:spPr>
          <a:xfrm>
            <a:off x="3272367" y="1"/>
            <a:ext cx="11282978" cy="80202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Luke.</a:t>
            </a:r>
            <a:endParaRPr sz="2100" b="0" i="0" u="none" strike="noStrike" cap="none" dirty="0">
              <a:solidFill>
                <a:srgbClr val="000000"/>
              </a:solidFill>
              <a:latin typeface="Arial"/>
              <a:ea typeface="Arial"/>
              <a:cs typeface="Arial"/>
              <a:sym typeface="Arial"/>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047177" y="2946067"/>
            <a:ext cx="6690054" cy="4090065"/>
            <a:chOff x="1357258" y="1500162"/>
            <a:chExt cx="5791709" cy="4090065"/>
          </a:xfrm>
        </p:grpSpPr>
        <p:sp>
          <p:nvSpPr>
            <p:cNvPr id="125" name="Google Shape;125;p13"/>
            <p:cNvSpPr txBox="1"/>
            <p:nvPr/>
          </p:nvSpPr>
          <p:spPr>
            <a:xfrm>
              <a:off x="1357260" y="2635572"/>
              <a:ext cx="5791707" cy="295465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dirty="0">
                  <a:solidFill>
                    <a:schemeClr val="lt1"/>
                  </a:solidFill>
                </a:rPr>
                <a:t>“But I tell you who hear me: Love your enemies, do good to those who hate you,</a:t>
              </a:r>
              <a:endParaRPr lang="en-US" sz="4800" b="1" i="0" u="none" strike="noStrike" cap="none" dirty="0">
                <a:solidFill>
                  <a:schemeClr val="lt1"/>
                </a:solidFill>
                <a:latin typeface="Arial"/>
                <a:ea typeface="Arial"/>
                <a:cs typeface="Arial"/>
                <a:sym typeface="Arial"/>
              </a:endParaRPr>
            </a:p>
          </p:txBody>
        </p:sp>
        <p:sp>
          <p:nvSpPr>
            <p:cNvPr id="126" name="Google Shape;126;p13"/>
            <p:cNvSpPr txBox="1"/>
            <p:nvPr/>
          </p:nvSpPr>
          <p:spPr>
            <a:xfrm>
              <a:off x="1357258" y="1500162"/>
              <a:ext cx="1193083" cy="770478"/>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27</a:t>
              </a:r>
              <a:endParaRPr sz="5000" b="1" i="0" u="none" strike="noStrike" cap="none" dirty="0">
                <a:solidFill>
                  <a:srgbClr val="FFFFFF"/>
                </a:solidFill>
                <a:latin typeface="Arial Black"/>
                <a:ea typeface="Arial Black"/>
                <a:cs typeface="Arial Black"/>
                <a:sym typeface="Arial Black"/>
              </a:endParaRP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a:extLst>
              <a:ext uri="{FF2B5EF4-FFF2-40B4-BE49-F238E27FC236}">
                <a16:creationId xmlns:a16="http://schemas.microsoft.com/office/drawing/2014/main" id="{D9931D93-CBC3-3F0B-F7BE-00CA29932BD7}"/>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3" name="AutoShape 6" descr="Jesus: ‘Blessed are you when you have sadness. You shall find comfort.’ – Slide 3">
            <a:extLst>
              <a:ext uri="{FF2B5EF4-FFF2-40B4-BE49-F238E27FC236}">
                <a16:creationId xmlns:a16="http://schemas.microsoft.com/office/drawing/2014/main" id="{E7918E1E-C613-5BD6-A895-65B478E7ED2C}"/>
              </a:ext>
            </a:extLst>
          </p:cNvPr>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AutoShape 8" descr="Jesus: ‘Blessed are you when you have sadness. You shall find comfort.’ – Slide 3">
            <a:extLst>
              <a:ext uri="{FF2B5EF4-FFF2-40B4-BE49-F238E27FC236}">
                <a16:creationId xmlns:a16="http://schemas.microsoft.com/office/drawing/2014/main" id="{05B717B0-35CC-2607-E1AA-E584434498AF}"/>
              </a:ext>
            </a:extLst>
          </p:cNvPr>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8" name="Picture 7">
            <a:extLst>
              <a:ext uri="{FF2B5EF4-FFF2-40B4-BE49-F238E27FC236}">
                <a16:creationId xmlns:a16="http://schemas.microsoft.com/office/drawing/2014/main" id="{428B3648-7D1D-F2B0-0E15-C179F1730FD9}"/>
              </a:ext>
            </a:extLst>
          </p:cNvPr>
          <p:cNvPicPr>
            <a:picLocks noChangeAspect="1"/>
          </p:cNvPicPr>
          <p:nvPr/>
        </p:nvPicPr>
        <p:blipFill>
          <a:blip r:embed="rId3"/>
          <a:stretch>
            <a:fillRect/>
          </a:stretch>
        </p:blipFill>
        <p:spPr>
          <a:xfrm>
            <a:off x="8721967" y="1345223"/>
            <a:ext cx="8518854" cy="75965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4" name="Google Shape;134;p16"/>
          <p:cNvGrpSpPr/>
          <p:nvPr/>
        </p:nvGrpSpPr>
        <p:grpSpPr>
          <a:xfrm>
            <a:off x="10691447" y="3074060"/>
            <a:ext cx="6460506" cy="4138880"/>
            <a:chOff x="11995679" y="787688"/>
            <a:chExt cx="4586571" cy="4138880"/>
          </a:xfrm>
        </p:grpSpPr>
        <p:sp>
          <p:nvSpPr>
            <p:cNvPr id="135" name="Google Shape;135;p16"/>
            <p:cNvSpPr txBox="1"/>
            <p:nvPr/>
          </p:nvSpPr>
          <p:spPr>
            <a:xfrm>
              <a:off x="11995680" y="787688"/>
              <a:ext cx="1246298"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28</a:t>
              </a:r>
              <a:endParaRPr sz="5000" b="1" i="0" u="none" strike="noStrike" cap="none" dirty="0">
                <a:solidFill>
                  <a:srgbClr val="FFFFFF"/>
                </a:solidFill>
                <a:latin typeface="Arial Black"/>
                <a:ea typeface="Arial Black"/>
                <a:cs typeface="Arial Black"/>
                <a:sym typeface="Arial Black"/>
              </a:endParaRPr>
            </a:p>
          </p:txBody>
        </p:sp>
        <p:sp>
          <p:nvSpPr>
            <p:cNvPr id="136" name="Google Shape;136;p16"/>
            <p:cNvSpPr txBox="1"/>
            <p:nvPr/>
          </p:nvSpPr>
          <p:spPr>
            <a:xfrm>
              <a:off x="11995679" y="1971913"/>
              <a:ext cx="4586571" cy="295465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bless those who curse you, and pray for those who mistreat you.</a:t>
              </a:r>
            </a:p>
          </p:txBody>
        </p:sp>
      </p:grpSp>
      <p:pic>
        <p:nvPicPr>
          <p:cNvPr id="4" name="Picture 3">
            <a:extLst>
              <a:ext uri="{FF2B5EF4-FFF2-40B4-BE49-F238E27FC236}">
                <a16:creationId xmlns:a16="http://schemas.microsoft.com/office/drawing/2014/main" id="{737DAD27-7154-44B4-D21B-C31928997367}"/>
              </a:ext>
            </a:extLst>
          </p:cNvPr>
          <p:cNvPicPr>
            <a:picLocks noChangeAspect="1"/>
          </p:cNvPicPr>
          <p:nvPr/>
        </p:nvPicPr>
        <p:blipFill>
          <a:blip r:embed="rId3"/>
          <a:stretch>
            <a:fillRect/>
          </a:stretch>
        </p:blipFill>
        <p:spPr>
          <a:xfrm>
            <a:off x="1136047" y="1204546"/>
            <a:ext cx="8421465" cy="78779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2276664"/>
            <a:ext cx="6365631" cy="5733671"/>
            <a:chOff x="998174" y="90708"/>
            <a:chExt cx="5643571" cy="5733671"/>
          </a:xfrm>
        </p:grpSpPr>
        <p:sp>
          <p:nvSpPr>
            <p:cNvPr id="144" name="Google Shape;144;p20"/>
            <p:cNvSpPr/>
            <p:nvPr/>
          </p:nvSpPr>
          <p:spPr>
            <a:xfrm>
              <a:off x="998174" y="90708"/>
              <a:ext cx="1214400" cy="8574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29</a:t>
              </a:r>
              <a:endParaRPr sz="5000" b="1" i="0" u="none" strike="noStrike" cap="none" dirty="0">
                <a:solidFill>
                  <a:schemeClr val="lt1"/>
                </a:solidFill>
                <a:latin typeface="Arial Black"/>
                <a:ea typeface="Arial Black"/>
                <a:cs typeface="Arial Black"/>
                <a:sym typeface="Arial Black"/>
              </a:endParaRPr>
            </a:p>
          </p:txBody>
        </p:sp>
        <p:sp>
          <p:nvSpPr>
            <p:cNvPr id="145" name="Google Shape;145;p20"/>
            <p:cNvSpPr txBox="1"/>
            <p:nvPr/>
          </p:nvSpPr>
          <p:spPr>
            <a:xfrm>
              <a:off x="1039106" y="1392396"/>
              <a:ext cx="5602639"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If anyone hits you on one cheek, let him hit the other one too; if someone takes your coat, let him have your shirt as well.</a:t>
              </a:r>
            </a:p>
          </p:txBody>
        </p:sp>
      </p:grpSp>
      <p:pic>
        <p:nvPicPr>
          <p:cNvPr id="4" name="Picture 3">
            <a:extLst>
              <a:ext uri="{FF2B5EF4-FFF2-40B4-BE49-F238E27FC236}">
                <a16:creationId xmlns:a16="http://schemas.microsoft.com/office/drawing/2014/main" id="{1D8366C6-9E90-152A-C7B9-5987FB554FF7}"/>
              </a:ext>
            </a:extLst>
          </p:cNvPr>
          <p:cNvPicPr>
            <a:picLocks noChangeAspect="1"/>
          </p:cNvPicPr>
          <p:nvPr/>
        </p:nvPicPr>
        <p:blipFill>
          <a:blip r:embed="rId3"/>
          <a:stretch>
            <a:fillRect/>
          </a:stretch>
        </p:blipFill>
        <p:spPr>
          <a:xfrm>
            <a:off x="8475785" y="1501093"/>
            <a:ext cx="8746139" cy="72848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342236" y="2027947"/>
            <a:ext cx="5849834" cy="6231105"/>
            <a:chOff x="11746792" y="1731601"/>
            <a:chExt cx="5849834" cy="6231105"/>
          </a:xfrm>
        </p:grpSpPr>
        <p:sp>
          <p:nvSpPr>
            <p:cNvPr id="153" name="Google Shape;153;p9"/>
            <p:cNvSpPr txBox="1"/>
            <p:nvPr/>
          </p:nvSpPr>
          <p:spPr>
            <a:xfrm>
              <a:off x="11746792" y="2792060"/>
              <a:ext cx="5849834" cy="517064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Give to everyone who asks you for something, and when someone takes what is yours, do not ask for it back.</a:t>
              </a:r>
            </a:p>
          </p:txBody>
        </p:sp>
        <p:sp>
          <p:nvSpPr>
            <p:cNvPr id="154" name="Google Shape;154;p9"/>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30</a:t>
              </a:r>
              <a:endParaRPr sz="5000" b="1" i="0" u="none" strike="noStrike" cap="none" dirty="0">
                <a:solidFill>
                  <a:srgbClr val="FFFFFF"/>
                </a:solidFill>
                <a:latin typeface="Arial Black"/>
                <a:ea typeface="Arial Black"/>
                <a:cs typeface="Arial Black"/>
                <a:sym typeface="Arial Black"/>
              </a:endParaRPr>
            </a:p>
          </p:txBody>
        </p:sp>
      </p:grpSp>
      <p:pic>
        <p:nvPicPr>
          <p:cNvPr id="4" name="Picture 3">
            <a:extLst>
              <a:ext uri="{FF2B5EF4-FFF2-40B4-BE49-F238E27FC236}">
                <a16:creationId xmlns:a16="http://schemas.microsoft.com/office/drawing/2014/main" id="{234A901A-F883-B3D6-3FCF-DF467395102E}"/>
              </a:ext>
            </a:extLst>
          </p:cNvPr>
          <p:cNvPicPr>
            <a:picLocks noChangeAspect="1"/>
          </p:cNvPicPr>
          <p:nvPr/>
        </p:nvPicPr>
        <p:blipFill>
          <a:blip r:embed="rId3"/>
          <a:stretch>
            <a:fillRect/>
          </a:stretch>
        </p:blipFill>
        <p:spPr>
          <a:xfrm>
            <a:off x="1095930" y="1362807"/>
            <a:ext cx="9348122" cy="756138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1103</Words>
  <Application>Microsoft Office PowerPoint</Application>
  <PresentationFormat>Custom</PresentationFormat>
  <Paragraphs>81</Paragraphs>
  <Slides>24</Slides>
  <Notes>24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25</cp:revision>
  <dcterms:created xsi:type="dcterms:W3CDTF">2022-09-22T06:53:28Z</dcterms:created>
  <dcterms:modified xsi:type="dcterms:W3CDTF">2025-02-21T05:36:42Z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