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77" r:id="rId11"/>
    <p:sldId id="278" r:id="rId12"/>
    <p:sldId id="279" r:id="rId13"/>
    <p:sldId id="280" r:id="rId14"/>
    <p:sldId id="281" r:id="rId15"/>
    <p:sldId id="282" r:id="rId16"/>
    <p:sldId id="283" r:id="rId17"/>
    <p:sldId id="284" r:id="rId18"/>
    <p:sldId id="285" r:id="rId19"/>
    <p:sldId id="286" r:id="rId20"/>
    <p:sldId id="287" r:id="rId21"/>
    <p:sldId id="288" r:id="rId22"/>
    <p:sldId id="289" r:id="rId23"/>
    <p:sldId id="290" r:id="rId24"/>
    <p:sldId id="291" r:id="rId25"/>
    <p:sldId id="270" r:id="rId26"/>
    <p:sldId id="271" r:id="rId27"/>
    <p:sldId id="272" r:id="rId28"/>
    <p:sldId id="276" r:id="rId29"/>
    <p:sldId id="273" r:id="rId30"/>
    <p:sldId id="274" r:id="rId31"/>
    <p:sldId id="275" r:id="rId32"/>
  </p:sldIdLst>
  <p:sldSz cx="18288000" cy="10287000"/>
  <p:notesSz cx="6858000" cy="9144000"/>
  <p:embeddedFontLst>
    <p:embeddedFont>
      <p:font typeface="Arial Black" panose="020B0A04020102020204" pitchFamily="34" charset="0"/>
      <p:regular r:id="rId34"/>
      <p:bold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hR1+rfOXgSM++kb+fvwMEPeCdLt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5F2B"/>
    <a:srgbClr val="1F91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43" d="100"/>
          <a:sy n="43" d="100"/>
        </p:scale>
        <p:origin x="960"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a:extLst>
            <a:ext uri="{FF2B5EF4-FFF2-40B4-BE49-F238E27FC236}">
              <a16:creationId xmlns:a16="http://schemas.microsoft.com/office/drawing/2014/main" id="{83F448FE-129B-44CA-D644-EE24DCE491FA}"/>
            </a:ext>
          </a:extLst>
        </p:cNvPr>
        <p:cNvGrpSpPr/>
        <p:nvPr/>
      </p:nvGrpSpPr>
      <p:grpSpPr>
        <a:xfrm>
          <a:off x="0" y="0"/>
          <a:ext cx="0" cy="0"/>
          <a:chOff x="0" y="0"/>
          <a:chExt cx="0" cy="0"/>
        </a:xfrm>
      </p:grpSpPr>
      <p:sp>
        <p:nvSpPr>
          <p:cNvPr id="148" name="Google Shape;148;p9:notes">
            <a:extLst>
              <a:ext uri="{FF2B5EF4-FFF2-40B4-BE49-F238E27FC236}">
                <a16:creationId xmlns:a16="http://schemas.microsoft.com/office/drawing/2014/main" id="{288D1101-6779-078A-88EE-E5F82B8F21D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9:notes">
            <a:extLst>
              <a:ext uri="{FF2B5EF4-FFF2-40B4-BE49-F238E27FC236}">
                <a16:creationId xmlns:a16="http://schemas.microsoft.com/office/drawing/2014/main" id="{683E1F8A-B3CC-01A2-10FA-D49C66B7E70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p9:notes">
            <a:extLst>
              <a:ext uri="{FF2B5EF4-FFF2-40B4-BE49-F238E27FC236}">
                <a16:creationId xmlns:a16="http://schemas.microsoft.com/office/drawing/2014/main" id="{2E2F85F7-F9B9-0E1D-456E-443B90641BF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1250693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a:extLst>
            <a:ext uri="{FF2B5EF4-FFF2-40B4-BE49-F238E27FC236}">
              <a16:creationId xmlns:a16="http://schemas.microsoft.com/office/drawing/2014/main" id="{9A21A31B-F8C8-8753-3FEB-CC1476CB712E}"/>
            </a:ext>
          </a:extLst>
        </p:cNvPr>
        <p:cNvGrpSpPr/>
        <p:nvPr/>
      </p:nvGrpSpPr>
      <p:grpSpPr>
        <a:xfrm>
          <a:off x="0" y="0"/>
          <a:ext cx="0" cy="0"/>
          <a:chOff x="0" y="0"/>
          <a:chExt cx="0" cy="0"/>
        </a:xfrm>
      </p:grpSpPr>
      <p:sp>
        <p:nvSpPr>
          <p:cNvPr id="148" name="Google Shape;148;p9:notes">
            <a:extLst>
              <a:ext uri="{FF2B5EF4-FFF2-40B4-BE49-F238E27FC236}">
                <a16:creationId xmlns:a16="http://schemas.microsoft.com/office/drawing/2014/main" id="{EAE8769E-02AB-411C-BE3D-6FFFEE9D451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9:notes">
            <a:extLst>
              <a:ext uri="{FF2B5EF4-FFF2-40B4-BE49-F238E27FC236}">
                <a16:creationId xmlns:a16="http://schemas.microsoft.com/office/drawing/2014/main" id="{B13E1957-5BA4-2FAD-5333-29D3811A355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p9:notes">
            <a:extLst>
              <a:ext uri="{FF2B5EF4-FFF2-40B4-BE49-F238E27FC236}">
                <a16:creationId xmlns:a16="http://schemas.microsoft.com/office/drawing/2014/main" id="{EF123B5A-4270-17C6-5410-2E19ABABF31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216366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a:extLst>
            <a:ext uri="{FF2B5EF4-FFF2-40B4-BE49-F238E27FC236}">
              <a16:creationId xmlns:a16="http://schemas.microsoft.com/office/drawing/2014/main" id="{185EEE72-5B28-1D75-9DFA-D60107E91793}"/>
            </a:ext>
          </a:extLst>
        </p:cNvPr>
        <p:cNvGrpSpPr/>
        <p:nvPr/>
      </p:nvGrpSpPr>
      <p:grpSpPr>
        <a:xfrm>
          <a:off x="0" y="0"/>
          <a:ext cx="0" cy="0"/>
          <a:chOff x="0" y="0"/>
          <a:chExt cx="0" cy="0"/>
        </a:xfrm>
      </p:grpSpPr>
      <p:sp>
        <p:nvSpPr>
          <p:cNvPr id="148" name="Google Shape;148;p9:notes">
            <a:extLst>
              <a:ext uri="{FF2B5EF4-FFF2-40B4-BE49-F238E27FC236}">
                <a16:creationId xmlns:a16="http://schemas.microsoft.com/office/drawing/2014/main" id="{4317D08E-2B5D-FB3C-F47B-0634049A616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9:notes">
            <a:extLst>
              <a:ext uri="{FF2B5EF4-FFF2-40B4-BE49-F238E27FC236}">
                <a16:creationId xmlns:a16="http://schemas.microsoft.com/office/drawing/2014/main" id="{666DF6C6-17B1-519C-BE34-039A02FDA03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p9:notes">
            <a:extLst>
              <a:ext uri="{FF2B5EF4-FFF2-40B4-BE49-F238E27FC236}">
                <a16:creationId xmlns:a16="http://schemas.microsoft.com/office/drawing/2014/main" id="{A2D76917-3B22-F92F-9A1B-35DBC402B77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3221741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a:extLst>
            <a:ext uri="{FF2B5EF4-FFF2-40B4-BE49-F238E27FC236}">
              <a16:creationId xmlns:a16="http://schemas.microsoft.com/office/drawing/2014/main" id="{0FDB01CE-323A-4502-889D-DA85DA338FA1}"/>
            </a:ext>
          </a:extLst>
        </p:cNvPr>
        <p:cNvGrpSpPr/>
        <p:nvPr/>
      </p:nvGrpSpPr>
      <p:grpSpPr>
        <a:xfrm>
          <a:off x="0" y="0"/>
          <a:ext cx="0" cy="0"/>
          <a:chOff x="0" y="0"/>
          <a:chExt cx="0" cy="0"/>
        </a:xfrm>
      </p:grpSpPr>
      <p:sp>
        <p:nvSpPr>
          <p:cNvPr id="148" name="Google Shape;148;p9:notes">
            <a:extLst>
              <a:ext uri="{FF2B5EF4-FFF2-40B4-BE49-F238E27FC236}">
                <a16:creationId xmlns:a16="http://schemas.microsoft.com/office/drawing/2014/main" id="{519E70AC-F3A7-852B-D6A3-4E4FD6A4F6A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9:notes">
            <a:extLst>
              <a:ext uri="{FF2B5EF4-FFF2-40B4-BE49-F238E27FC236}">
                <a16:creationId xmlns:a16="http://schemas.microsoft.com/office/drawing/2014/main" id="{1D819BDC-FAB3-8BCB-09CC-63379E299DB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p9:notes">
            <a:extLst>
              <a:ext uri="{FF2B5EF4-FFF2-40B4-BE49-F238E27FC236}">
                <a16:creationId xmlns:a16="http://schemas.microsoft.com/office/drawing/2014/main" id="{09AFABC1-7834-76A5-4BF9-735529141A6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2918661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a:extLst>
            <a:ext uri="{FF2B5EF4-FFF2-40B4-BE49-F238E27FC236}">
              <a16:creationId xmlns:a16="http://schemas.microsoft.com/office/drawing/2014/main" id="{1E1A01E8-C637-4A45-D3BB-DE5C8455CD8A}"/>
            </a:ext>
          </a:extLst>
        </p:cNvPr>
        <p:cNvGrpSpPr/>
        <p:nvPr/>
      </p:nvGrpSpPr>
      <p:grpSpPr>
        <a:xfrm>
          <a:off x="0" y="0"/>
          <a:ext cx="0" cy="0"/>
          <a:chOff x="0" y="0"/>
          <a:chExt cx="0" cy="0"/>
        </a:xfrm>
      </p:grpSpPr>
      <p:sp>
        <p:nvSpPr>
          <p:cNvPr id="148" name="Google Shape;148;p9:notes">
            <a:extLst>
              <a:ext uri="{FF2B5EF4-FFF2-40B4-BE49-F238E27FC236}">
                <a16:creationId xmlns:a16="http://schemas.microsoft.com/office/drawing/2014/main" id="{DA48547F-B0A9-BC29-2BBD-8463C43C488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9:notes">
            <a:extLst>
              <a:ext uri="{FF2B5EF4-FFF2-40B4-BE49-F238E27FC236}">
                <a16:creationId xmlns:a16="http://schemas.microsoft.com/office/drawing/2014/main" id="{071207A6-38ED-3383-3A9D-A938F09DA47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p9:notes">
            <a:extLst>
              <a:ext uri="{FF2B5EF4-FFF2-40B4-BE49-F238E27FC236}">
                <a16:creationId xmlns:a16="http://schemas.microsoft.com/office/drawing/2014/main" id="{2C973E7C-8CF7-7A41-CA88-0E4565263CE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1747350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a:extLst>
            <a:ext uri="{FF2B5EF4-FFF2-40B4-BE49-F238E27FC236}">
              <a16:creationId xmlns:a16="http://schemas.microsoft.com/office/drawing/2014/main" id="{32DDFB11-5DE3-F589-B8FA-48FDA94F057B}"/>
            </a:ext>
          </a:extLst>
        </p:cNvPr>
        <p:cNvGrpSpPr/>
        <p:nvPr/>
      </p:nvGrpSpPr>
      <p:grpSpPr>
        <a:xfrm>
          <a:off x="0" y="0"/>
          <a:ext cx="0" cy="0"/>
          <a:chOff x="0" y="0"/>
          <a:chExt cx="0" cy="0"/>
        </a:xfrm>
      </p:grpSpPr>
      <p:sp>
        <p:nvSpPr>
          <p:cNvPr id="148" name="Google Shape;148;p9:notes">
            <a:extLst>
              <a:ext uri="{FF2B5EF4-FFF2-40B4-BE49-F238E27FC236}">
                <a16:creationId xmlns:a16="http://schemas.microsoft.com/office/drawing/2014/main" id="{62C72586-48A5-AA73-A792-2B32E036791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9:notes">
            <a:extLst>
              <a:ext uri="{FF2B5EF4-FFF2-40B4-BE49-F238E27FC236}">
                <a16:creationId xmlns:a16="http://schemas.microsoft.com/office/drawing/2014/main" id="{361135D1-AE9E-C5EC-1E47-22407AE576A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p9:notes">
            <a:extLst>
              <a:ext uri="{FF2B5EF4-FFF2-40B4-BE49-F238E27FC236}">
                <a16:creationId xmlns:a16="http://schemas.microsoft.com/office/drawing/2014/main" id="{A9D055B7-24C9-FF87-2678-0A2C94F7E9F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1782816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a:extLst>
            <a:ext uri="{FF2B5EF4-FFF2-40B4-BE49-F238E27FC236}">
              <a16:creationId xmlns:a16="http://schemas.microsoft.com/office/drawing/2014/main" id="{BC1B9F27-C869-7612-4193-390D79BA55F1}"/>
            </a:ext>
          </a:extLst>
        </p:cNvPr>
        <p:cNvGrpSpPr/>
        <p:nvPr/>
      </p:nvGrpSpPr>
      <p:grpSpPr>
        <a:xfrm>
          <a:off x="0" y="0"/>
          <a:ext cx="0" cy="0"/>
          <a:chOff x="0" y="0"/>
          <a:chExt cx="0" cy="0"/>
        </a:xfrm>
      </p:grpSpPr>
      <p:sp>
        <p:nvSpPr>
          <p:cNvPr id="148" name="Google Shape;148;p9:notes">
            <a:extLst>
              <a:ext uri="{FF2B5EF4-FFF2-40B4-BE49-F238E27FC236}">
                <a16:creationId xmlns:a16="http://schemas.microsoft.com/office/drawing/2014/main" id="{300E83E0-FE5B-27AA-6E43-953EE78DF36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9:notes">
            <a:extLst>
              <a:ext uri="{FF2B5EF4-FFF2-40B4-BE49-F238E27FC236}">
                <a16:creationId xmlns:a16="http://schemas.microsoft.com/office/drawing/2014/main" id="{C6EF5B21-6EA5-BFA7-F700-8875A4218F5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p9:notes">
            <a:extLst>
              <a:ext uri="{FF2B5EF4-FFF2-40B4-BE49-F238E27FC236}">
                <a16:creationId xmlns:a16="http://schemas.microsoft.com/office/drawing/2014/main" id="{410773E4-75CC-56F3-2CAD-295616A0D58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3011740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a:extLst>
            <a:ext uri="{FF2B5EF4-FFF2-40B4-BE49-F238E27FC236}">
              <a16:creationId xmlns:a16="http://schemas.microsoft.com/office/drawing/2014/main" id="{82E88FCC-7F29-D4FE-7681-15CB8A570C5B}"/>
            </a:ext>
          </a:extLst>
        </p:cNvPr>
        <p:cNvGrpSpPr/>
        <p:nvPr/>
      </p:nvGrpSpPr>
      <p:grpSpPr>
        <a:xfrm>
          <a:off x="0" y="0"/>
          <a:ext cx="0" cy="0"/>
          <a:chOff x="0" y="0"/>
          <a:chExt cx="0" cy="0"/>
        </a:xfrm>
      </p:grpSpPr>
      <p:sp>
        <p:nvSpPr>
          <p:cNvPr id="148" name="Google Shape;148;p9:notes">
            <a:extLst>
              <a:ext uri="{FF2B5EF4-FFF2-40B4-BE49-F238E27FC236}">
                <a16:creationId xmlns:a16="http://schemas.microsoft.com/office/drawing/2014/main" id="{ADD93A37-C156-3501-943F-E478EEE1EC0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9:notes">
            <a:extLst>
              <a:ext uri="{FF2B5EF4-FFF2-40B4-BE49-F238E27FC236}">
                <a16:creationId xmlns:a16="http://schemas.microsoft.com/office/drawing/2014/main" id="{D78FD4FE-638D-36A4-D5C7-CFDADEF6320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p9:notes">
            <a:extLst>
              <a:ext uri="{FF2B5EF4-FFF2-40B4-BE49-F238E27FC236}">
                <a16:creationId xmlns:a16="http://schemas.microsoft.com/office/drawing/2014/main" id="{DE1374F1-2742-85BD-E8EC-B62DA35FFAF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268974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a:extLst>
            <a:ext uri="{FF2B5EF4-FFF2-40B4-BE49-F238E27FC236}">
              <a16:creationId xmlns:a16="http://schemas.microsoft.com/office/drawing/2014/main" id="{358E380B-06D4-E45A-7783-844E62373FA0}"/>
            </a:ext>
          </a:extLst>
        </p:cNvPr>
        <p:cNvGrpSpPr/>
        <p:nvPr/>
      </p:nvGrpSpPr>
      <p:grpSpPr>
        <a:xfrm>
          <a:off x="0" y="0"/>
          <a:ext cx="0" cy="0"/>
          <a:chOff x="0" y="0"/>
          <a:chExt cx="0" cy="0"/>
        </a:xfrm>
      </p:grpSpPr>
      <p:sp>
        <p:nvSpPr>
          <p:cNvPr id="148" name="Google Shape;148;p9:notes">
            <a:extLst>
              <a:ext uri="{FF2B5EF4-FFF2-40B4-BE49-F238E27FC236}">
                <a16:creationId xmlns:a16="http://schemas.microsoft.com/office/drawing/2014/main" id="{989A198C-E1C0-BD3E-3C4F-933D652947D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9:notes">
            <a:extLst>
              <a:ext uri="{FF2B5EF4-FFF2-40B4-BE49-F238E27FC236}">
                <a16:creationId xmlns:a16="http://schemas.microsoft.com/office/drawing/2014/main" id="{3684C6F8-B4A9-F285-354C-6F08A8F272B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p9:notes">
            <a:extLst>
              <a:ext uri="{FF2B5EF4-FFF2-40B4-BE49-F238E27FC236}">
                <a16:creationId xmlns:a16="http://schemas.microsoft.com/office/drawing/2014/main" id="{53376CB1-7520-3C27-4F58-82C48A99E57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1476434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a:extLst>
            <a:ext uri="{FF2B5EF4-FFF2-40B4-BE49-F238E27FC236}">
              <a16:creationId xmlns:a16="http://schemas.microsoft.com/office/drawing/2014/main" id="{FF141881-3151-DDF5-77AB-DBF5DBE2A9F0}"/>
            </a:ext>
          </a:extLst>
        </p:cNvPr>
        <p:cNvGrpSpPr/>
        <p:nvPr/>
      </p:nvGrpSpPr>
      <p:grpSpPr>
        <a:xfrm>
          <a:off x="0" y="0"/>
          <a:ext cx="0" cy="0"/>
          <a:chOff x="0" y="0"/>
          <a:chExt cx="0" cy="0"/>
        </a:xfrm>
      </p:grpSpPr>
      <p:sp>
        <p:nvSpPr>
          <p:cNvPr id="148" name="Google Shape;148;p9:notes">
            <a:extLst>
              <a:ext uri="{FF2B5EF4-FFF2-40B4-BE49-F238E27FC236}">
                <a16:creationId xmlns:a16="http://schemas.microsoft.com/office/drawing/2014/main" id="{DE907464-18BC-3E8B-3874-8E491B86526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9:notes">
            <a:extLst>
              <a:ext uri="{FF2B5EF4-FFF2-40B4-BE49-F238E27FC236}">
                <a16:creationId xmlns:a16="http://schemas.microsoft.com/office/drawing/2014/main" id="{CD44F1DE-D56A-69E6-E144-445F9311CE4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p9:notes">
            <a:extLst>
              <a:ext uri="{FF2B5EF4-FFF2-40B4-BE49-F238E27FC236}">
                <a16:creationId xmlns:a16="http://schemas.microsoft.com/office/drawing/2014/main" id="{59461774-BEB2-1691-ED3C-E0AE222569F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3730328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a:extLst>
            <a:ext uri="{FF2B5EF4-FFF2-40B4-BE49-F238E27FC236}">
              <a16:creationId xmlns:a16="http://schemas.microsoft.com/office/drawing/2014/main" id="{E2FC05B4-2F20-9496-FB56-2FE6B95D13DB}"/>
            </a:ext>
          </a:extLst>
        </p:cNvPr>
        <p:cNvGrpSpPr/>
        <p:nvPr/>
      </p:nvGrpSpPr>
      <p:grpSpPr>
        <a:xfrm>
          <a:off x="0" y="0"/>
          <a:ext cx="0" cy="0"/>
          <a:chOff x="0" y="0"/>
          <a:chExt cx="0" cy="0"/>
        </a:xfrm>
      </p:grpSpPr>
      <p:sp>
        <p:nvSpPr>
          <p:cNvPr id="148" name="Google Shape;148;p9:notes">
            <a:extLst>
              <a:ext uri="{FF2B5EF4-FFF2-40B4-BE49-F238E27FC236}">
                <a16:creationId xmlns:a16="http://schemas.microsoft.com/office/drawing/2014/main" id="{F2533564-6553-9FE5-FEA2-862CB4A9EFA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9:notes">
            <a:extLst>
              <a:ext uri="{FF2B5EF4-FFF2-40B4-BE49-F238E27FC236}">
                <a16:creationId xmlns:a16="http://schemas.microsoft.com/office/drawing/2014/main" id="{5140E80C-B98B-B447-C501-B7B147095E7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p9:notes">
            <a:extLst>
              <a:ext uri="{FF2B5EF4-FFF2-40B4-BE49-F238E27FC236}">
                <a16:creationId xmlns:a16="http://schemas.microsoft.com/office/drawing/2014/main" id="{63B53FC3-AD76-5A88-0499-18DD406822E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18614713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a:extLst>
            <a:ext uri="{FF2B5EF4-FFF2-40B4-BE49-F238E27FC236}">
              <a16:creationId xmlns:a16="http://schemas.microsoft.com/office/drawing/2014/main" id="{4486CCDA-6C5B-2FF6-30EC-21A58A6CC443}"/>
            </a:ext>
          </a:extLst>
        </p:cNvPr>
        <p:cNvGrpSpPr/>
        <p:nvPr/>
      </p:nvGrpSpPr>
      <p:grpSpPr>
        <a:xfrm>
          <a:off x="0" y="0"/>
          <a:ext cx="0" cy="0"/>
          <a:chOff x="0" y="0"/>
          <a:chExt cx="0" cy="0"/>
        </a:xfrm>
      </p:grpSpPr>
      <p:sp>
        <p:nvSpPr>
          <p:cNvPr id="148" name="Google Shape;148;p9:notes">
            <a:extLst>
              <a:ext uri="{FF2B5EF4-FFF2-40B4-BE49-F238E27FC236}">
                <a16:creationId xmlns:a16="http://schemas.microsoft.com/office/drawing/2014/main" id="{DF0FFBC0-DA39-0803-D8A5-9581FD844E2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9:notes">
            <a:extLst>
              <a:ext uri="{FF2B5EF4-FFF2-40B4-BE49-F238E27FC236}">
                <a16:creationId xmlns:a16="http://schemas.microsoft.com/office/drawing/2014/main" id="{BCBC7523-7D72-9C41-AFD6-741B7949A86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p9:notes">
            <a:extLst>
              <a:ext uri="{FF2B5EF4-FFF2-40B4-BE49-F238E27FC236}">
                <a16:creationId xmlns:a16="http://schemas.microsoft.com/office/drawing/2014/main" id="{8B646ADA-39DF-664F-5CAE-CE1F2401CC7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29218799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a:extLst>
            <a:ext uri="{FF2B5EF4-FFF2-40B4-BE49-F238E27FC236}">
              <a16:creationId xmlns:a16="http://schemas.microsoft.com/office/drawing/2014/main" id="{0481FC39-7B82-7E3C-E92B-1EE5BBACC7C9}"/>
            </a:ext>
          </a:extLst>
        </p:cNvPr>
        <p:cNvGrpSpPr/>
        <p:nvPr/>
      </p:nvGrpSpPr>
      <p:grpSpPr>
        <a:xfrm>
          <a:off x="0" y="0"/>
          <a:ext cx="0" cy="0"/>
          <a:chOff x="0" y="0"/>
          <a:chExt cx="0" cy="0"/>
        </a:xfrm>
      </p:grpSpPr>
      <p:sp>
        <p:nvSpPr>
          <p:cNvPr id="148" name="Google Shape;148;p9:notes">
            <a:extLst>
              <a:ext uri="{FF2B5EF4-FFF2-40B4-BE49-F238E27FC236}">
                <a16:creationId xmlns:a16="http://schemas.microsoft.com/office/drawing/2014/main" id="{2DCA71CC-D84A-88F4-BAFA-42910366837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9:notes">
            <a:extLst>
              <a:ext uri="{FF2B5EF4-FFF2-40B4-BE49-F238E27FC236}">
                <a16:creationId xmlns:a16="http://schemas.microsoft.com/office/drawing/2014/main" id="{1C398A70-D5AB-6267-4195-F70131081DE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p9:notes">
            <a:extLst>
              <a:ext uri="{FF2B5EF4-FFF2-40B4-BE49-F238E27FC236}">
                <a16:creationId xmlns:a16="http://schemas.microsoft.com/office/drawing/2014/main" id="{E5B8DCBB-3D31-6DD1-3C44-02787580FEE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extLst>
      <p:ext uri="{BB962C8B-B14F-4D97-AF65-F5344CB8AC3E}">
        <p14:creationId xmlns:p14="http://schemas.microsoft.com/office/powerpoint/2010/main" val="33882830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a:extLst>
            <a:ext uri="{FF2B5EF4-FFF2-40B4-BE49-F238E27FC236}">
              <a16:creationId xmlns:a16="http://schemas.microsoft.com/office/drawing/2014/main" id="{B08F44B5-F821-C7E8-FC90-61894B388FF2}"/>
            </a:ext>
          </a:extLst>
        </p:cNvPr>
        <p:cNvGrpSpPr/>
        <p:nvPr/>
      </p:nvGrpSpPr>
      <p:grpSpPr>
        <a:xfrm>
          <a:off x="0" y="0"/>
          <a:ext cx="0" cy="0"/>
          <a:chOff x="0" y="0"/>
          <a:chExt cx="0" cy="0"/>
        </a:xfrm>
      </p:grpSpPr>
      <p:sp>
        <p:nvSpPr>
          <p:cNvPr id="148" name="Google Shape;148;p9:notes">
            <a:extLst>
              <a:ext uri="{FF2B5EF4-FFF2-40B4-BE49-F238E27FC236}">
                <a16:creationId xmlns:a16="http://schemas.microsoft.com/office/drawing/2014/main" id="{047168DE-D1EA-2E06-6677-073C9050124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9:notes">
            <a:extLst>
              <a:ext uri="{FF2B5EF4-FFF2-40B4-BE49-F238E27FC236}">
                <a16:creationId xmlns:a16="http://schemas.microsoft.com/office/drawing/2014/main" id="{98E27554-9F28-87D8-1535-172B23532B9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p9:notes">
            <a:extLst>
              <a:ext uri="{FF2B5EF4-FFF2-40B4-BE49-F238E27FC236}">
                <a16:creationId xmlns:a16="http://schemas.microsoft.com/office/drawing/2014/main" id="{65D4F097-1700-96E8-2703-16159301BF6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extLst>
      <p:ext uri="{BB962C8B-B14F-4D97-AF65-F5344CB8AC3E}">
        <p14:creationId xmlns:p14="http://schemas.microsoft.com/office/powerpoint/2010/main" val="893778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a:extLst>
            <a:ext uri="{FF2B5EF4-FFF2-40B4-BE49-F238E27FC236}">
              <a16:creationId xmlns:a16="http://schemas.microsoft.com/office/drawing/2014/main" id="{BEED1F5A-97EA-6AB8-1114-8AB61A3A1543}"/>
            </a:ext>
          </a:extLst>
        </p:cNvPr>
        <p:cNvGrpSpPr/>
        <p:nvPr/>
      </p:nvGrpSpPr>
      <p:grpSpPr>
        <a:xfrm>
          <a:off x="0" y="0"/>
          <a:ext cx="0" cy="0"/>
          <a:chOff x="0" y="0"/>
          <a:chExt cx="0" cy="0"/>
        </a:xfrm>
      </p:grpSpPr>
      <p:sp>
        <p:nvSpPr>
          <p:cNvPr id="148" name="Google Shape;148;p9:notes">
            <a:extLst>
              <a:ext uri="{FF2B5EF4-FFF2-40B4-BE49-F238E27FC236}">
                <a16:creationId xmlns:a16="http://schemas.microsoft.com/office/drawing/2014/main" id="{74B288DF-7E10-5296-2081-5DFD0D022BE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9:notes">
            <a:extLst>
              <a:ext uri="{FF2B5EF4-FFF2-40B4-BE49-F238E27FC236}">
                <a16:creationId xmlns:a16="http://schemas.microsoft.com/office/drawing/2014/main" id="{14EC14ED-9B21-4E21-4A63-EBBB44ECB4E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p9:notes">
            <a:extLst>
              <a:ext uri="{FF2B5EF4-FFF2-40B4-BE49-F238E27FC236}">
                <a16:creationId xmlns:a16="http://schemas.microsoft.com/office/drawing/2014/main" id="{99548DA6-D858-073B-1B18-F67002CB969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extLst>
      <p:ext uri="{BB962C8B-B14F-4D97-AF65-F5344CB8AC3E}">
        <p14:creationId xmlns:p14="http://schemas.microsoft.com/office/powerpoint/2010/main" val="14701750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3" name="Google Shape;20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0" name="Google Shape;210;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07aedaa60f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g307aedaa60f_0_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Explain to the kids that their giving pail can be use to save money for church, missionaries, and to remind them of ways to give to others without money. </a:t>
            </a:r>
            <a:endParaRPr/>
          </a:p>
        </p:txBody>
      </p:sp>
      <p:sp>
        <p:nvSpPr>
          <p:cNvPr id="218" name="Google Shape;218;g307aedaa60f_0_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a:extLst>
            <a:ext uri="{FF2B5EF4-FFF2-40B4-BE49-F238E27FC236}">
              <a16:creationId xmlns:a16="http://schemas.microsoft.com/office/drawing/2014/main" id="{ABEA91D9-B2E7-E6BB-2E0C-6A5B272EDF2E}"/>
            </a:ext>
          </a:extLst>
        </p:cNvPr>
        <p:cNvGrpSpPr/>
        <p:nvPr/>
      </p:nvGrpSpPr>
      <p:grpSpPr>
        <a:xfrm>
          <a:off x="0" y="0"/>
          <a:ext cx="0" cy="0"/>
          <a:chOff x="0" y="0"/>
          <a:chExt cx="0" cy="0"/>
        </a:xfrm>
      </p:grpSpPr>
      <p:sp>
        <p:nvSpPr>
          <p:cNvPr id="216" name="Google Shape;216;g307aedaa60f_0_23:notes">
            <a:extLst>
              <a:ext uri="{FF2B5EF4-FFF2-40B4-BE49-F238E27FC236}">
                <a16:creationId xmlns:a16="http://schemas.microsoft.com/office/drawing/2014/main" id="{5F476486-389E-7D4A-494F-683F5C7A809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g307aedaa60f_0_23:notes">
            <a:extLst>
              <a:ext uri="{FF2B5EF4-FFF2-40B4-BE49-F238E27FC236}">
                <a16:creationId xmlns:a16="http://schemas.microsoft.com/office/drawing/2014/main" id="{2E0B1CBF-5976-69E1-95EE-6408A739A21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Explain to the kids that their giving pail can be use to save money for church, missionaries, and to remind them of ways to give to others without money. </a:t>
            </a:r>
            <a:endParaRPr/>
          </a:p>
        </p:txBody>
      </p:sp>
      <p:sp>
        <p:nvSpPr>
          <p:cNvPr id="218" name="Google Shape;218;g307aedaa60f_0_23:notes">
            <a:extLst>
              <a:ext uri="{FF2B5EF4-FFF2-40B4-BE49-F238E27FC236}">
                <a16:creationId xmlns:a16="http://schemas.microsoft.com/office/drawing/2014/main" id="{F0E1AECD-6282-2E6C-E146-D711C9B73F0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extLst>
      <p:ext uri="{BB962C8B-B14F-4D97-AF65-F5344CB8AC3E}">
        <p14:creationId xmlns:p14="http://schemas.microsoft.com/office/powerpoint/2010/main" val="8604637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7" name="Google Shape;227;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 name="Google Shape;101;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6" name="Google Shape;236;p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 name="Google Shape;24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 name="Google Shape;10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15" name="Google Shape;1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dk1"/>
              </a:buClr>
              <a:buSzPts val="1200"/>
              <a:buFont typeface="Calibri"/>
              <a:buNone/>
            </a:pPr>
            <a:endParaRPr/>
          </a:p>
        </p:txBody>
      </p:sp>
      <p:sp>
        <p:nvSpPr>
          <p:cNvPr id="122" name="Google Shape;12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 name="Google Shape;131;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1" name="Google Shape;141;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6"/>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7"/>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7"/>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 name="Google Shape;22;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2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8" name="Google Shape;28;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3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3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3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3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3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5"/>
          <p:cNvSpPr>
            <a:spLocks noGrp="1"/>
          </p:cNvSpPr>
          <p:nvPr>
            <p:ph type="pic" idx="2"/>
          </p:nvPr>
        </p:nvSpPr>
        <p:spPr>
          <a:xfrm>
            <a:off x="1792288" y="612775"/>
            <a:ext cx="5486400" cy="4114800"/>
          </a:xfrm>
          <a:prstGeom prst="rect">
            <a:avLst/>
          </a:prstGeom>
          <a:noFill/>
          <a:ln>
            <a:noFill/>
          </a:ln>
        </p:spPr>
      </p:sp>
      <p:sp>
        <p:nvSpPr>
          <p:cNvPr id="68" name="Google Shape;68;p3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DE9D8"/>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descr="A logo with a cross in a square&#10;&#10;Description automatically generated"/>
          <p:cNvPicPr preferRelativeResize="0"/>
          <p:nvPr/>
        </p:nvPicPr>
        <p:blipFill rotWithShape="1">
          <a:blip r:embed="rId3">
            <a:alphaModFix/>
          </a:blip>
          <a:srcRect/>
          <a:stretch/>
        </p:blipFill>
        <p:spPr>
          <a:xfrm>
            <a:off x="0" y="0"/>
            <a:ext cx="18288000" cy="10287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Shape 151">
          <a:extLst>
            <a:ext uri="{FF2B5EF4-FFF2-40B4-BE49-F238E27FC236}">
              <a16:creationId xmlns:a16="http://schemas.microsoft.com/office/drawing/2014/main" id="{79EEE296-183E-BA5F-65AF-96FF64432DB3}"/>
            </a:ext>
          </a:extLst>
        </p:cNvPr>
        <p:cNvGrpSpPr/>
        <p:nvPr/>
      </p:nvGrpSpPr>
      <p:grpSpPr>
        <a:xfrm>
          <a:off x="0" y="0"/>
          <a:ext cx="0" cy="0"/>
          <a:chOff x="0" y="0"/>
          <a:chExt cx="0" cy="0"/>
        </a:xfrm>
      </p:grpSpPr>
      <p:grpSp>
        <p:nvGrpSpPr>
          <p:cNvPr id="152" name="Google Shape;152;p9">
            <a:extLst>
              <a:ext uri="{FF2B5EF4-FFF2-40B4-BE49-F238E27FC236}">
                <a16:creationId xmlns:a16="http://schemas.microsoft.com/office/drawing/2014/main" id="{AEB5BF6F-8EB5-5141-C637-9C0C38505AB6}"/>
              </a:ext>
            </a:extLst>
          </p:cNvPr>
          <p:cNvGrpSpPr/>
          <p:nvPr/>
        </p:nvGrpSpPr>
        <p:grpSpPr>
          <a:xfrm>
            <a:off x="958899" y="8357127"/>
            <a:ext cx="16370201" cy="1477328"/>
            <a:chOff x="11801689" y="1731601"/>
            <a:chExt cx="16370201" cy="1477328"/>
          </a:xfrm>
        </p:grpSpPr>
        <p:sp>
          <p:nvSpPr>
            <p:cNvPr id="153" name="Google Shape;153;p9">
              <a:extLst>
                <a:ext uri="{FF2B5EF4-FFF2-40B4-BE49-F238E27FC236}">
                  <a16:creationId xmlns:a16="http://schemas.microsoft.com/office/drawing/2014/main" id="{EE1479C2-27BC-AB00-5DE1-20FD75E5700A}"/>
                </a:ext>
              </a:extLst>
            </p:cNvPr>
            <p:cNvSpPr txBox="1"/>
            <p:nvPr/>
          </p:nvSpPr>
          <p:spPr>
            <a:xfrm>
              <a:off x="13681917" y="1731601"/>
              <a:ext cx="14489973" cy="147732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800" b="1" i="0" u="none" strike="noStrike" cap="none" dirty="0">
                  <a:solidFill>
                    <a:schemeClr val="lt1"/>
                  </a:solidFill>
                  <a:latin typeface="Arial"/>
                  <a:ea typeface="Arial"/>
                  <a:cs typeface="Arial"/>
                  <a:sym typeface="Arial"/>
                </a:rPr>
                <a:t>and had assured him that he would not die before he had seen the Lord's promised Messiah.</a:t>
              </a:r>
              <a:endParaRPr sz="4800" b="1" i="0" u="none" strike="noStrike" cap="none" dirty="0">
                <a:solidFill>
                  <a:schemeClr val="lt1"/>
                </a:solidFill>
                <a:latin typeface="Arial"/>
                <a:ea typeface="Arial"/>
                <a:cs typeface="Arial"/>
                <a:sym typeface="Arial"/>
              </a:endParaRPr>
            </a:p>
          </p:txBody>
        </p:sp>
        <p:sp>
          <p:nvSpPr>
            <p:cNvPr id="154" name="Google Shape;154;p9">
              <a:extLst>
                <a:ext uri="{FF2B5EF4-FFF2-40B4-BE49-F238E27FC236}">
                  <a16:creationId xmlns:a16="http://schemas.microsoft.com/office/drawing/2014/main" id="{A48A64A1-2A11-3515-F1E1-3025CC654DDF}"/>
                </a:ext>
              </a:extLst>
            </p:cNvPr>
            <p:cNvSpPr txBox="1"/>
            <p:nvPr/>
          </p:nvSpPr>
          <p:spPr>
            <a:xfrm>
              <a:off x="11801689" y="1731601"/>
              <a:ext cx="1285800" cy="769441"/>
            </a:xfrm>
            <a:prstGeom prst="rect">
              <a:avLst/>
            </a:prstGeom>
            <a:solidFill>
              <a:schemeClr val="accent2"/>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a:solidFill>
                    <a:srgbClr val="FFFFFF"/>
                  </a:solidFill>
                  <a:latin typeface="Arial Black"/>
                  <a:ea typeface="Arial Black"/>
                  <a:cs typeface="Arial Black"/>
                  <a:sym typeface="Arial Black"/>
                </a:rPr>
                <a:t>26</a:t>
              </a:r>
              <a:endParaRPr sz="5000" b="1" i="0" u="none" strike="noStrike" cap="none" dirty="0">
                <a:solidFill>
                  <a:srgbClr val="FFFFFF"/>
                </a:solidFill>
                <a:latin typeface="Arial Black"/>
                <a:ea typeface="Arial Black"/>
                <a:cs typeface="Arial Black"/>
                <a:sym typeface="Arial Black"/>
              </a:endParaRPr>
            </a:p>
          </p:txBody>
        </p:sp>
      </p:grpSp>
      <p:pic>
        <p:nvPicPr>
          <p:cNvPr id="2" name="Picture 1">
            <a:extLst>
              <a:ext uri="{FF2B5EF4-FFF2-40B4-BE49-F238E27FC236}">
                <a16:creationId xmlns:a16="http://schemas.microsoft.com/office/drawing/2014/main" id="{E7CDF031-AC8D-9BFF-D66D-BA0ED9FB0D51}"/>
              </a:ext>
            </a:extLst>
          </p:cNvPr>
          <p:cNvPicPr>
            <a:picLocks noChangeAspect="1"/>
          </p:cNvPicPr>
          <p:nvPr/>
        </p:nvPicPr>
        <p:blipFill>
          <a:blip r:embed="rId3"/>
          <a:stretch>
            <a:fillRect/>
          </a:stretch>
        </p:blipFill>
        <p:spPr>
          <a:xfrm>
            <a:off x="3895851" y="270082"/>
            <a:ext cx="10496298" cy="7873683"/>
          </a:xfrm>
          <a:prstGeom prst="rect">
            <a:avLst/>
          </a:prstGeom>
        </p:spPr>
      </p:pic>
    </p:spTree>
    <p:extLst>
      <p:ext uri="{BB962C8B-B14F-4D97-AF65-F5344CB8AC3E}">
        <p14:creationId xmlns:p14="http://schemas.microsoft.com/office/powerpoint/2010/main" val="3777253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Shape 151">
          <a:extLst>
            <a:ext uri="{FF2B5EF4-FFF2-40B4-BE49-F238E27FC236}">
              <a16:creationId xmlns:a16="http://schemas.microsoft.com/office/drawing/2014/main" id="{723AC0DE-EB05-E8A3-6C49-BEA7E708EEEA}"/>
            </a:ext>
          </a:extLst>
        </p:cNvPr>
        <p:cNvGrpSpPr/>
        <p:nvPr/>
      </p:nvGrpSpPr>
      <p:grpSpPr>
        <a:xfrm>
          <a:off x="0" y="0"/>
          <a:ext cx="0" cy="0"/>
          <a:chOff x="0" y="0"/>
          <a:chExt cx="0" cy="0"/>
        </a:xfrm>
      </p:grpSpPr>
      <p:grpSp>
        <p:nvGrpSpPr>
          <p:cNvPr id="152" name="Google Shape;152;p9">
            <a:extLst>
              <a:ext uri="{FF2B5EF4-FFF2-40B4-BE49-F238E27FC236}">
                <a16:creationId xmlns:a16="http://schemas.microsoft.com/office/drawing/2014/main" id="{5C4115F6-819C-43DD-372B-F5ACE8C11025}"/>
              </a:ext>
            </a:extLst>
          </p:cNvPr>
          <p:cNvGrpSpPr/>
          <p:nvPr/>
        </p:nvGrpSpPr>
        <p:grpSpPr>
          <a:xfrm>
            <a:off x="11772446" y="1658615"/>
            <a:ext cx="5849834" cy="6969769"/>
            <a:chOff x="11746792" y="1731601"/>
            <a:chExt cx="5849834" cy="6969769"/>
          </a:xfrm>
        </p:grpSpPr>
        <p:sp>
          <p:nvSpPr>
            <p:cNvPr id="153" name="Google Shape;153;p9">
              <a:extLst>
                <a:ext uri="{FF2B5EF4-FFF2-40B4-BE49-F238E27FC236}">
                  <a16:creationId xmlns:a16="http://schemas.microsoft.com/office/drawing/2014/main" id="{B62AEDFB-8657-DA08-31B3-3730B1460883}"/>
                </a:ext>
              </a:extLst>
            </p:cNvPr>
            <p:cNvSpPr txBox="1"/>
            <p:nvPr/>
          </p:nvSpPr>
          <p:spPr>
            <a:xfrm>
              <a:off x="11746792" y="2792060"/>
              <a:ext cx="5849834" cy="590931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800" b="1" i="0" u="none" strike="noStrike" cap="none" dirty="0">
                  <a:solidFill>
                    <a:schemeClr val="lt1"/>
                  </a:solidFill>
                  <a:latin typeface="Arial"/>
                  <a:ea typeface="Arial"/>
                  <a:cs typeface="Arial"/>
                  <a:sym typeface="Arial"/>
                </a:rPr>
                <a:t>Led by the Spirit, Simeon went into the Temple. When the parents brought the child Jesus into the Temple to do for him what the Law required,</a:t>
              </a:r>
              <a:endParaRPr sz="4800" b="1" i="0" u="none" strike="noStrike" cap="none" dirty="0">
                <a:solidFill>
                  <a:schemeClr val="lt1"/>
                </a:solidFill>
                <a:latin typeface="Arial"/>
                <a:ea typeface="Arial"/>
                <a:cs typeface="Arial"/>
                <a:sym typeface="Arial"/>
              </a:endParaRPr>
            </a:p>
          </p:txBody>
        </p:sp>
        <p:sp>
          <p:nvSpPr>
            <p:cNvPr id="154" name="Google Shape;154;p9">
              <a:extLst>
                <a:ext uri="{FF2B5EF4-FFF2-40B4-BE49-F238E27FC236}">
                  <a16:creationId xmlns:a16="http://schemas.microsoft.com/office/drawing/2014/main" id="{D7367570-34A3-D6CA-7257-ECC8AC54B8D0}"/>
                </a:ext>
              </a:extLst>
            </p:cNvPr>
            <p:cNvSpPr txBox="1"/>
            <p:nvPr/>
          </p:nvSpPr>
          <p:spPr>
            <a:xfrm>
              <a:off x="11801689" y="1731601"/>
              <a:ext cx="1285800" cy="769441"/>
            </a:xfrm>
            <a:prstGeom prst="rect">
              <a:avLst/>
            </a:prstGeom>
            <a:solidFill>
              <a:schemeClr val="accent2"/>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dirty="0">
                  <a:solidFill>
                    <a:srgbClr val="FFFFFF"/>
                  </a:solidFill>
                  <a:latin typeface="Arial Black"/>
                  <a:ea typeface="Arial Black"/>
                  <a:cs typeface="Arial Black"/>
                  <a:sym typeface="Arial Black"/>
                </a:rPr>
                <a:t>27</a:t>
              </a:r>
              <a:endParaRPr sz="5000" b="1" i="0" u="none" strike="noStrike" cap="none" dirty="0">
                <a:solidFill>
                  <a:srgbClr val="FFFFFF"/>
                </a:solidFill>
                <a:latin typeface="Arial Black"/>
                <a:ea typeface="Arial Black"/>
                <a:cs typeface="Arial Black"/>
                <a:sym typeface="Arial Black"/>
              </a:endParaRPr>
            </a:p>
          </p:txBody>
        </p:sp>
      </p:grpSp>
      <p:pic>
        <p:nvPicPr>
          <p:cNvPr id="3" name="Picture 2">
            <a:extLst>
              <a:ext uri="{FF2B5EF4-FFF2-40B4-BE49-F238E27FC236}">
                <a16:creationId xmlns:a16="http://schemas.microsoft.com/office/drawing/2014/main" id="{ED3D5F3B-0221-99DB-83DA-4F1BD7E4852E}"/>
              </a:ext>
            </a:extLst>
          </p:cNvPr>
          <p:cNvPicPr>
            <a:picLocks noChangeAspect="1"/>
          </p:cNvPicPr>
          <p:nvPr/>
        </p:nvPicPr>
        <p:blipFill>
          <a:blip r:embed="rId3"/>
          <a:stretch>
            <a:fillRect/>
          </a:stretch>
        </p:blipFill>
        <p:spPr>
          <a:xfrm>
            <a:off x="327229" y="1009991"/>
            <a:ext cx="11022689" cy="8267017"/>
          </a:xfrm>
          <a:prstGeom prst="rect">
            <a:avLst/>
          </a:prstGeom>
        </p:spPr>
      </p:pic>
    </p:spTree>
    <p:extLst>
      <p:ext uri="{BB962C8B-B14F-4D97-AF65-F5344CB8AC3E}">
        <p14:creationId xmlns:p14="http://schemas.microsoft.com/office/powerpoint/2010/main" val="2786945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Shape 151">
          <a:extLst>
            <a:ext uri="{FF2B5EF4-FFF2-40B4-BE49-F238E27FC236}">
              <a16:creationId xmlns:a16="http://schemas.microsoft.com/office/drawing/2014/main" id="{48F72C12-CC69-A27B-947A-9237F3438F7A}"/>
            </a:ext>
          </a:extLst>
        </p:cNvPr>
        <p:cNvGrpSpPr/>
        <p:nvPr/>
      </p:nvGrpSpPr>
      <p:grpSpPr>
        <a:xfrm>
          <a:off x="0" y="0"/>
          <a:ext cx="0" cy="0"/>
          <a:chOff x="0" y="0"/>
          <a:chExt cx="0" cy="0"/>
        </a:xfrm>
      </p:grpSpPr>
      <p:grpSp>
        <p:nvGrpSpPr>
          <p:cNvPr id="152" name="Google Shape;152;p9">
            <a:extLst>
              <a:ext uri="{FF2B5EF4-FFF2-40B4-BE49-F238E27FC236}">
                <a16:creationId xmlns:a16="http://schemas.microsoft.com/office/drawing/2014/main" id="{E76DC620-E2DD-1F65-91B2-E97117CEB281}"/>
              </a:ext>
            </a:extLst>
          </p:cNvPr>
          <p:cNvGrpSpPr/>
          <p:nvPr/>
        </p:nvGrpSpPr>
        <p:grpSpPr>
          <a:xfrm>
            <a:off x="2534487" y="8644572"/>
            <a:ext cx="13219024" cy="1477328"/>
            <a:chOff x="6804388" y="2792060"/>
            <a:chExt cx="13219024" cy="1477328"/>
          </a:xfrm>
        </p:grpSpPr>
        <p:sp>
          <p:nvSpPr>
            <p:cNvPr id="153" name="Google Shape;153;p9">
              <a:extLst>
                <a:ext uri="{FF2B5EF4-FFF2-40B4-BE49-F238E27FC236}">
                  <a16:creationId xmlns:a16="http://schemas.microsoft.com/office/drawing/2014/main" id="{52C1DA58-77A4-2B44-ED7F-93AA13AF9925}"/>
                </a:ext>
              </a:extLst>
            </p:cNvPr>
            <p:cNvSpPr txBox="1"/>
            <p:nvPr/>
          </p:nvSpPr>
          <p:spPr>
            <a:xfrm>
              <a:off x="7672318" y="2792060"/>
              <a:ext cx="12351094" cy="147732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4800" b="1" i="0" u="none" strike="noStrike" cap="none" dirty="0">
                  <a:solidFill>
                    <a:schemeClr val="lt1"/>
                  </a:solidFill>
                  <a:latin typeface="Arial"/>
                  <a:ea typeface="Arial"/>
                  <a:cs typeface="Arial"/>
                  <a:sym typeface="Arial"/>
                </a:rPr>
                <a:t> Simeon took the child in his arms and gave thanks to God:</a:t>
              </a:r>
              <a:endParaRPr sz="4800" b="1" i="0" u="none" strike="noStrike" cap="none" dirty="0">
                <a:solidFill>
                  <a:schemeClr val="lt1"/>
                </a:solidFill>
                <a:latin typeface="Arial"/>
                <a:ea typeface="Arial"/>
                <a:cs typeface="Arial"/>
                <a:sym typeface="Arial"/>
              </a:endParaRPr>
            </a:p>
          </p:txBody>
        </p:sp>
        <p:sp>
          <p:nvSpPr>
            <p:cNvPr id="154" name="Google Shape;154;p9">
              <a:extLst>
                <a:ext uri="{FF2B5EF4-FFF2-40B4-BE49-F238E27FC236}">
                  <a16:creationId xmlns:a16="http://schemas.microsoft.com/office/drawing/2014/main" id="{05595BFB-9BCD-C4CD-0CD0-1BB3197FC944}"/>
                </a:ext>
              </a:extLst>
            </p:cNvPr>
            <p:cNvSpPr txBox="1"/>
            <p:nvPr/>
          </p:nvSpPr>
          <p:spPr>
            <a:xfrm>
              <a:off x="6804388" y="2792060"/>
              <a:ext cx="1285800" cy="769441"/>
            </a:xfrm>
            <a:prstGeom prst="rect">
              <a:avLst/>
            </a:prstGeom>
            <a:solidFill>
              <a:schemeClr val="accent2"/>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a:solidFill>
                    <a:srgbClr val="FFFFFF"/>
                  </a:solidFill>
                  <a:latin typeface="Arial Black"/>
                  <a:ea typeface="Arial Black"/>
                  <a:cs typeface="Arial Black"/>
                  <a:sym typeface="Arial Black"/>
                </a:rPr>
                <a:t>28</a:t>
              </a:r>
              <a:endParaRPr sz="5000" b="1" i="0" u="none" strike="noStrike" cap="none" dirty="0">
                <a:solidFill>
                  <a:srgbClr val="FFFFFF"/>
                </a:solidFill>
                <a:latin typeface="Arial Black"/>
                <a:ea typeface="Arial Black"/>
                <a:cs typeface="Arial Black"/>
                <a:sym typeface="Arial Black"/>
              </a:endParaRPr>
            </a:p>
          </p:txBody>
        </p:sp>
      </p:grpSp>
      <p:pic>
        <p:nvPicPr>
          <p:cNvPr id="5" name="Picture 4">
            <a:extLst>
              <a:ext uri="{FF2B5EF4-FFF2-40B4-BE49-F238E27FC236}">
                <a16:creationId xmlns:a16="http://schemas.microsoft.com/office/drawing/2014/main" id="{8ED5A090-8142-BAA3-11A7-D0D042554D94}"/>
              </a:ext>
            </a:extLst>
          </p:cNvPr>
          <p:cNvPicPr>
            <a:picLocks noChangeAspect="1"/>
          </p:cNvPicPr>
          <p:nvPr/>
        </p:nvPicPr>
        <p:blipFill>
          <a:blip r:embed="rId3"/>
          <a:stretch>
            <a:fillRect/>
          </a:stretch>
        </p:blipFill>
        <p:spPr>
          <a:xfrm>
            <a:off x="3929716" y="450704"/>
            <a:ext cx="10428568" cy="7821426"/>
          </a:xfrm>
          <a:prstGeom prst="rect">
            <a:avLst/>
          </a:prstGeom>
        </p:spPr>
      </p:pic>
    </p:spTree>
    <p:extLst>
      <p:ext uri="{BB962C8B-B14F-4D97-AF65-F5344CB8AC3E}">
        <p14:creationId xmlns:p14="http://schemas.microsoft.com/office/powerpoint/2010/main" val="3939671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Shape 151">
          <a:extLst>
            <a:ext uri="{FF2B5EF4-FFF2-40B4-BE49-F238E27FC236}">
              <a16:creationId xmlns:a16="http://schemas.microsoft.com/office/drawing/2014/main" id="{799B3E21-4CE3-72F6-0F10-F12E2896FC5A}"/>
            </a:ext>
          </a:extLst>
        </p:cNvPr>
        <p:cNvGrpSpPr/>
        <p:nvPr/>
      </p:nvGrpSpPr>
      <p:grpSpPr>
        <a:xfrm>
          <a:off x="0" y="0"/>
          <a:ext cx="0" cy="0"/>
          <a:chOff x="0" y="0"/>
          <a:chExt cx="0" cy="0"/>
        </a:xfrm>
      </p:grpSpPr>
      <p:grpSp>
        <p:nvGrpSpPr>
          <p:cNvPr id="152" name="Google Shape;152;p9">
            <a:extLst>
              <a:ext uri="{FF2B5EF4-FFF2-40B4-BE49-F238E27FC236}">
                <a16:creationId xmlns:a16="http://schemas.microsoft.com/office/drawing/2014/main" id="{40DCB4A0-7A60-9168-2690-AAA6CF7C3209}"/>
              </a:ext>
            </a:extLst>
          </p:cNvPr>
          <p:cNvGrpSpPr/>
          <p:nvPr/>
        </p:nvGrpSpPr>
        <p:grpSpPr>
          <a:xfrm>
            <a:off x="622937" y="2532695"/>
            <a:ext cx="5983925" cy="4753778"/>
            <a:chOff x="11746791" y="1731601"/>
            <a:chExt cx="5983925" cy="4753778"/>
          </a:xfrm>
        </p:grpSpPr>
        <p:sp>
          <p:nvSpPr>
            <p:cNvPr id="153" name="Google Shape;153;p9">
              <a:extLst>
                <a:ext uri="{FF2B5EF4-FFF2-40B4-BE49-F238E27FC236}">
                  <a16:creationId xmlns:a16="http://schemas.microsoft.com/office/drawing/2014/main" id="{1C9B0431-AAB6-F206-12DB-6072597B7FBF}"/>
                </a:ext>
              </a:extLst>
            </p:cNvPr>
            <p:cNvSpPr txBox="1"/>
            <p:nvPr/>
          </p:nvSpPr>
          <p:spPr>
            <a:xfrm>
              <a:off x="11746791" y="2792060"/>
              <a:ext cx="5983925" cy="369331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800" b="1" i="0" u="none" strike="noStrike" cap="none" dirty="0">
                  <a:solidFill>
                    <a:schemeClr val="lt1"/>
                  </a:solidFill>
                  <a:latin typeface="Arial"/>
                  <a:ea typeface="Arial"/>
                  <a:cs typeface="Arial"/>
                  <a:sym typeface="Arial"/>
                </a:rPr>
                <a:t>“Now, Lord, you have kept your promise, and you may let your servant go in peace.</a:t>
              </a:r>
              <a:endParaRPr sz="4800" b="1" i="0" u="none" strike="noStrike" cap="none" dirty="0">
                <a:solidFill>
                  <a:schemeClr val="lt1"/>
                </a:solidFill>
                <a:latin typeface="Arial"/>
                <a:ea typeface="Arial"/>
                <a:cs typeface="Arial"/>
                <a:sym typeface="Arial"/>
              </a:endParaRPr>
            </a:p>
          </p:txBody>
        </p:sp>
        <p:sp>
          <p:nvSpPr>
            <p:cNvPr id="154" name="Google Shape;154;p9">
              <a:extLst>
                <a:ext uri="{FF2B5EF4-FFF2-40B4-BE49-F238E27FC236}">
                  <a16:creationId xmlns:a16="http://schemas.microsoft.com/office/drawing/2014/main" id="{A983A937-FB6F-E380-21AA-D3A67F7CEE1D}"/>
                </a:ext>
              </a:extLst>
            </p:cNvPr>
            <p:cNvSpPr txBox="1"/>
            <p:nvPr/>
          </p:nvSpPr>
          <p:spPr>
            <a:xfrm>
              <a:off x="11801689" y="1731601"/>
              <a:ext cx="1285800" cy="769441"/>
            </a:xfrm>
            <a:prstGeom prst="rect">
              <a:avLst/>
            </a:prstGeom>
            <a:solidFill>
              <a:schemeClr val="accent2"/>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a:solidFill>
                    <a:srgbClr val="FFFFFF"/>
                  </a:solidFill>
                  <a:latin typeface="Arial Black"/>
                  <a:ea typeface="Arial Black"/>
                  <a:cs typeface="Arial Black"/>
                  <a:sym typeface="Arial Black"/>
                </a:rPr>
                <a:t>29</a:t>
              </a:r>
              <a:endParaRPr sz="5000" b="1" i="0" u="none" strike="noStrike" cap="none" dirty="0">
                <a:solidFill>
                  <a:srgbClr val="FFFFFF"/>
                </a:solidFill>
                <a:latin typeface="Arial Black"/>
                <a:ea typeface="Arial Black"/>
                <a:cs typeface="Arial Black"/>
                <a:sym typeface="Arial Black"/>
              </a:endParaRPr>
            </a:p>
          </p:txBody>
        </p:sp>
      </p:grpSp>
      <p:pic>
        <p:nvPicPr>
          <p:cNvPr id="2" name="Picture 1">
            <a:extLst>
              <a:ext uri="{FF2B5EF4-FFF2-40B4-BE49-F238E27FC236}">
                <a16:creationId xmlns:a16="http://schemas.microsoft.com/office/drawing/2014/main" id="{2AF19F28-8AAA-1ECC-92A1-7F3FA4EA07FD}"/>
              </a:ext>
            </a:extLst>
          </p:cNvPr>
          <p:cNvPicPr>
            <a:picLocks noChangeAspect="1"/>
          </p:cNvPicPr>
          <p:nvPr/>
        </p:nvPicPr>
        <p:blipFill>
          <a:blip r:embed="rId3"/>
          <a:stretch>
            <a:fillRect/>
          </a:stretch>
        </p:blipFill>
        <p:spPr>
          <a:xfrm>
            <a:off x="7275424" y="1247385"/>
            <a:ext cx="10389639" cy="7792229"/>
          </a:xfrm>
          <a:prstGeom prst="rect">
            <a:avLst/>
          </a:prstGeom>
        </p:spPr>
      </p:pic>
    </p:spTree>
    <p:extLst>
      <p:ext uri="{BB962C8B-B14F-4D97-AF65-F5344CB8AC3E}">
        <p14:creationId xmlns:p14="http://schemas.microsoft.com/office/powerpoint/2010/main" val="3513578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Shape 151">
          <a:extLst>
            <a:ext uri="{FF2B5EF4-FFF2-40B4-BE49-F238E27FC236}">
              <a16:creationId xmlns:a16="http://schemas.microsoft.com/office/drawing/2014/main" id="{EF37FA84-A8DE-DCBD-9B1D-888B9A725F1E}"/>
            </a:ext>
          </a:extLst>
        </p:cNvPr>
        <p:cNvGrpSpPr/>
        <p:nvPr/>
      </p:nvGrpSpPr>
      <p:grpSpPr>
        <a:xfrm>
          <a:off x="0" y="0"/>
          <a:ext cx="0" cy="0"/>
          <a:chOff x="0" y="0"/>
          <a:chExt cx="0" cy="0"/>
        </a:xfrm>
      </p:grpSpPr>
      <p:grpSp>
        <p:nvGrpSpPr>
          <p:cNvPr id="152" name="Google Shape;152;p9">
            <a:extLst>
              <a:ext uri="{FF2B5EF4-FFF2-40B4-BE49-F238E27FC236}">
                <a16:creationId xmlns:a16="http://schemas.microsoft.com/office/drawing/2014/main" id="{6281193A-2B28-447F-B256-7E1488665DBB}"/>
              </a:ext>
            </a:extLst>
          </p:cNvPr>
          <p:cNvGrpSpPr/>
          <p:nvPr/>
        </p:nvGrpSpPr>
        <p:grpSpPr>
          <a:xfrm>
            <a:off x="1456661" y="8952848"/>
            <a:ext cx="15374678" cy="1477328"/>
            <a:chOff x="12115836" y="1731601"/>
            <a:chExt cx="11954091" cy="1477328"/>
          </a:xfrm>
        </p:grpSpPr>
        <p:sp>
          <p:nvSpPr>
            <p:cNvPr id="153" name="Google Shape;153;p9">
              <a:extLst>
                <a:ext uri="{FF2B5EF4-FFF2-40B4-BE49-F238E27FC236}">
                  <a16:creationId xmlns:a16="http://schemas.microsoft.com/office/drawing/2014/main" id="{545B8973-9BDD-4626-232B-748FB4DB7456}"/>
                </a:ext>
              </a:extLst>
            </p:cNvPr>
            <p:cNvSpPr txBox="1"/>
            <p:nvPr/>
          </p:nvSpPr>
          <p:spPr>
            <a:xfrm>
              <a:off x="13596857" y="1731601"/>
              <a:ext cx="10473070" cy="147732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800" b="1" i="0" u="none" strike="noStrike" cap="none" dirty="0">
                  <a:solidFill>
                    <a:schemeClr val="lt1"/>
                  </a:solidFill>
                  <a:latin typeface="Arial"/>
                  <a:ea typeface="Arial"/>
                  <a:cs typeface="Arial"/>
                  <a:sym typeface="Arial"/>
                </a:rPr>
                <a:t>With my own eyes I have seen your salvation,</a:t>
              </a:r>
              <a:endParaRPr sz="4800" b="1" i="0" u="none" strike="noStrike" cap="none" dirty="0">
                <a:solidFill>
                  <a:schemeClr val="lt1"/>
                </a:solidFill>
                <a:latin typeface="Arial"/>
                <a:ea typeface="Arial"/>
                <a:cs typeface="Arial"/>
                <a:sym typeface="Arial"/>
              </a:endParaRPr>
            </a:p>
          </p:txBody>
        </p:sp>
        <p:sp>
          <p:nvSpPr>
            <p:cNvPr id="154" name="Google Shape;154;p9">
              <a:extLst>
                <a:ext uri="{FF2B5EF4-FFF2-40B4-BE49-F238E27FC236}">
                  <a16:creationId xmlns:a16="http://schemas.microsoft.com/office/drawing/2014/main" id="{5F3567FD-E94C-872B-8F3B-0D8E36FCCC83}"/>
                </a:ext>
              </a:extLst>
            </p:cNvPr>
            <p:cNvSpPr txBox="1"/>
            <p:nvPr/>
          </p:nvSpPr>
          <p:spPr>
            <a:xfrm>
              <a:off x="12115836" y="1731601"/>
              <a:ext cx="1157381" cy="769441"/>
            </a:xfrm>
            <a:prstGeom prst="rect">
              <a:avLst/>
            </a:prstGeom>
            <a:solidFill>
              <a:schemeClr val="accent2"/>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dirty="0">
                  <a:solidFill>
                    <a:srgbClr val="FFFFFF"/>
                  </a:solidFill>
                  <a:latin typeface="Arial Black"/>
                  <a:ea typeface="Arial Black"/>
                  <a:cs typeface="Arial Black"/>
                  <a:sym typeface="Arial Black"/>
                </a:rPr>
                <a:t>30</a:t>
              </a:r>
              <a:endParaRPr sz="5000" b="1" i="0" u="none" strike="noStrike" cap="none" dirty="0">
                <a:solidFill>
                  <a:srgbClr val="FFFFFF"/>
                </a:solidFill>
                <a:latin typeface="Arial Black"/>
                <a:ea typeface="Arial Black"/>
                <a:cs typeface="Arial Black"/>
                <a:sym typeface="Arial Black"/>
              </a:endParaRPr>
            </a:p>
          </p:txBody>
        </p:sp>
      </p:grpSp>
      <p:pic>
        <p:nvPicPr>
          <p:cNvPr id="2" name="Picture 1">
            <a:extLst>
              <a:ext uri="{FF2B5EF4-FFF2-40B4-BE49-F238E27FC236}">
                <a16:creationId xmlns:a16="http://schemas.microsoft.com/office/drawing/2014/main" id="{0FB4AC1E-E9C1-C173-706B-1390D8E86056}"/>
              </a:ext>
            </a:extLst>
          </p:cNvPr>
          <p:cNvPicPr>
            <a:picLocks noChangeAspect="1"/>
          </p:cNvPicPr>
          <p:nvPr/>
        </p:nvPicPr>
        <p:blipFill>
          <a:blip r:embed="rId3"/>
          <a:stretch>
            <a:fillRect/>
          </a:stretch>
        </p:blipFill>
        <p:spPr>
          <a:xfrm>
            <a:off x="3651152" y="351835"/>
            <a:ext cx="10985695" cy="8239272"/>
          </a:xfrm>
          <a:prstGeom prst="rect">
            <a:avLst/>
          </a:prstGeom>
        </p:spPr>
      </p:pic>
    </p:spTree>
    <p:extLst>
      <p:ext uri="{BB962C8B-B14F-4D97-AF65-F5344CB8AC3E}">
        <p14:creationId xmlns:p14="http://schemas.microsoft.com/office/powerpoint/2010/main" val="3493067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Shape 151">
          <a:extLst>
            <a:ext uri="{FF2B5EF4-FFF2-40B4-BE49-F238E27FC236}">
              <a16:creationId xmlns:a16="http://schemas.microsoft.com/office/drawing/2014/main" id="{EF91E26F-31BC-8DCC-7BA2-3EF7133FD7D2}"/>
            </a:ext>
          </a:extLst>
        </p:cNvPr>
        <p:cNvGrpSpPr/>
        <p:nvPr/>
      </p:nvGrpSpPr>
      <p:grpSpPr>
        <a:xfrm>
          <a:off x="0" y="0"/>
          <a:ext cx="0" cy="0"/>
          <a:chOff x="0" y="0"/>
          <a:chExt cx="0" cy="0"/>
        </a:xfrm>
      </p:grpSpPr>
      <p:grpSp>
        <p:nvGrpSpPr>
          <p:cNvPr id="152" name="Google Shape;152;p9">
            <a:extLst>
              <a:ext uri="{FF2B5EF4-FFF2-40B4-BE49-F238E27FC236}">
                <a16:creationId xmlns:a16="http://schemas.microsoft.com/office/drawing/2014/main" id="{0E1483BB-5403-A2E4-6072-DEC9CEA5F1E8}"/>
              </a:ext>
            </a:extLst>
          </p:cNvPr>
          <p:cNvGrpSpPr/>
          <p:nvPr/>
        </p:nvGrpSpPr>
        <p:grpSpPr>
          <a:xfrm>
            <a:off x="12440092" y="3135943"/>
            <a:ext cx="6287974" cy="4015114"/>
            <a:chOff x="11746792" y="1731601"/>
            <a:chExt cx="5849834" cy="4015114"/>
          </a:xfrm>
        </p:grpSpPr>
        <p:sp>
          <p:nvSpPr>
            <p:cNvPr id="153" name="Google Shape;153;p9">
              <a:extLst>
                <a:ext uri="{FF2B5EF4-FFF2-40B4-BE49-F238E27FC236}">
                  <a16:creationId xmlns:a16="http://schemas.microsoft.com/office/drawing/2014/main" id="{539E2C18-F344-578A-2769-EC739CDD6D2F}"/>
                </a:ext>
              </a:extLst>
            </p:cNvPr>
            <p:cNvSpPr txBox="1"/>
            <p:nvPr/>
          </p:nvSpPr>
          <p:spPr>
            <a:xfrm>
              <a:off x="11746792" y="2792060"/>
              <a:ext cx="5849834" cy="29546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800" b="1" i="0" u="none" strike="noStrike" cap="none" dirty="0">
                  <a:solidFill>
                    <a:schemeClr val="lt1"/>
                  </a:solidFill>
                  <a:latin typeface="Arial"/>
                  <a:ea typeface="Arial"/>
                  <a:cs typeface="Arial"/>
                  <a:sym typeface="Arial"/>
                </a:rPr>
                <a:t>which you have prepared in the presence of all peoples:</a:t>
              </a:r>
              <a:endParaRPr sz="4800" b="1" i="0" u="none" strike="noStrike" cap="none" dirty="0">
                <a:solidFill>
                  <a:schemeClr val="lt1"/>
                </a:solidFill>
                <a:latin typeface="Arial"/>
                <a:ea typeface="Arial"/>
                <a:cs typeface="Arial"/>
                <a:sym typeface="Arial"/>
              </a:endParaRPr>
            </a:p>
          </p:txBody>
        </p:sp>
        <p:sp>
          <p:nvSpPr>
            <p:cNvPr id="154" name="Google Shape;154;p9">
              <a:extLst>
                <a:ext uri="{FF2B5EF4-FFF2-40B4-BE49-F238E27FC236}">
                  <a16:creationId xmlns:a16="http://schemas.microsoft.com/office/drawing/2014/main" id="{2329B9ED-966D-611C-C0DB-D1F49767D244}"/>
                </a:ext>
              </a:extLst>
            </p:cNvPr>
            <p:cNvSpPr txBox="1"/>
            <p:nvPr/>
          </p:nvSpPr>
          <p:spPr>
            <a:xfrm>
              <a:off x="11801689" y="1731601"/>
              <a:ext cx="1285800" cy="769441"/>
            </a:xfrm>
            <a:prstGeom prst="rect">
              <a:avLst/>
            </a:prstGeom>
            <a:solidFill>
              <a:schemeClr val="accent2"/>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a:solidFill>
                    <a:srgbClr val="FFFFFF"/>
                  </a:solidFill>
                  <a:latin typeface="Arial Black"/>
                  <a:ea typeface="Arial Black"/>
                  <a:cs typeface="Arial Black"/>
                  <a:sym typeface="Arial Black"/>
                </a:rPr>
                <a:t>31</a:t>
              </a:r>
              <a:endParaRPr sz="5000" b="1" i="0" u="none" strike="noStrike" cap="none" dirty="0">
                <a:solidFill>
                  <a:srgbClr val="FFFFFF"/>
                </a:solidFill>
                <a:latin typeface="Arial Black"/>
                <a:ea typeface="Arial Black"/>
                <a:cs typeface="Arial Black"/>
                <a:sym typeface="Arial Black"/>
              </a:endParaRPr>
            </a:p>
          </p:txBody>
        </p:sp>
      </p:grpSp>
      <p:pic>
        <p:nvPicPr>
          <p:cNvPr id="2" name="Picture 1">
            <a:extLst>
              <a:ext uri="{FF2B5EF4-FFF2-40B4-BE49-F238E27FC236}">
                <a16:creationId xmlns:a16="http://schemas.microsoft.com/office/drawing/2014/main" id="{8D83D049-2340-0850-9C8D-BC7F0C0E670D}"/>
              </a:ext>
            </a:extLst>
          </p:cNvPr>
          <p:cNvPicPr>
            <a:picLocks noChangeAspect="1"/>
          </p:cNvPicPr>
          <p:nvPr/>
        </p:nvPicPr>
        <p:blipFill>
          <a:blip r:embed="rId3"/>
          <a:stretch>
            <a:fillRect/>
          </a:stretch>
        </p:blipFill>
        <p:spPr>
          <a:xfrm>
            <a:off x="566058" y="971978"/>
            <a:ext cx="11124057" cy="8343043"/>
          </a:xfrm>
          <a:prstGeom prst="rect">
            <a:avLst/>
          </a:prstGeom>
        </p:spPr>
      </p:pic>
    </p:spTree>
    <p:extLst>
      <p:ext uri="{BB962C8B-B14F-4D97-AF65-F5344CB8AC3E}">
        <p14:creationId xmlns:p14="http://schemas.microsoft.com/office/powerpoint/2010/main" val="619048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Shape 151">
          <a:extLst>
            <a:ext uri="{FF2B5EF4-FFF2-40B4-BE49-F238E27FC236}">
              <a16:creationId xmlns:a16="http://schemas.microsoft.com/office/drawing/2014/main" id="{260C46AD-8DCD-CE7E-A9E9-45640912C391}"/>
            </a:ext>
          </a:extLst>
        </p:cNvPr>
        <p:cNvGrpSpPr/>
        <p:nvPr/>
      </p:nvGrpSpPr>
      <p:grpSpPr>
        <a:xfrm>
          <a:off x="0" y="0"/>
          <a:ext cx="0" cy="0"/>
          <a:chOff x="0" y="0"/>
          <a:chExt cx="0" cy="0"/>
        </a:xfrm>
      </p:grpSpPr>
      <p:grpSp>
        <p:nvGrpSpPr>
          <p:cNvPr id="152" name="Google Shape;152;p9">
            <a:extLst>
              <a:ext uri="{FF2B5EF4-FFF2-40B4-BE49-F238E27FC236}">
                <a16:creationId xmlns:a16="http://schemas.microsoft.com/office/drawing/2014/main" id="{1590FA0F-2B6A-D7BF-4129-88E5557BCAB2}"/>
              </a:ext>
            </a:extLst>
          </p:cNvPr>
          <p:cNvGrpSpPr/>
          <p:nvPr/>
        </p:nvGrpSpPr>
        <p:grpSpPr>
          <a:xfrm>
            <a:off x="921487" y="2718088"/>
            <a:ext cx="5479313" cy="4850823"/>
            <a:chOff x="1250253" y="3943926"/>
            <a:chExt cx="5951703" cy="4850823"/>
          </a:xfrm>
        </p:grpSpPr>
        <p:sp>
          <p:nvSpPr>
            <p:cNvPr id="153" name="Google Shape;153;p9">
              <a:extLst>
                <a:ext uri="{FF2B5EF4-FFF2-40B4-BE49-F238E27FC236}">
                  <a16:creationId xmlns:a16="http://schemas.microsoft.com/office/drawing/2014/main" id="{7C3F4331-19E2-F979-1A9E-AF79710D9FAC}"/>
                </a:ext>
              </a:extLst>
            </p:cNvPr>
            <p:cNvSpPr txBox="1"/>
            <p:nvPr/>
          </p:nvSpPr>
          <p:spPr>
            <a:xfrm>
              <a:off x="1250253" y="5101430"/>
              <a:ext cx="5951703" cy="369331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800" b="1" i="0" u="none" strike="noStrike" cap="none" dirty="0">
                  <a:solidFill>
                    <a:schemeClr val="lt1"/>
                  </a:solidFill>
                  <a:latin typeface="Arial"/>
                  <a:ea typeface="Arial"/>
                  <a:cs typeface="Arial"/>
                  <a:sym typeface="Arial"/>
                </a:rPr>
                <a:t>A light to reveal your will to the Gentiles and bring glory to your people Israel.”</a:t>
              </a:r>
              <a:endParaRPr sz="4800" b="1" i="0" u="none" strike="noStrike" cap="none" dirty="0">
                <a:solidFill>
                  <a:schemeClr val="lt1"/>
                </a:solidFill>
                <a:latin typeface="Arial"/>
                <a:ea typeface="Arial"/>
                <a:cs typeface="Arial"/>
                <a:sym typeface="Arial"/>
              </a:endParaRPr>
            </a:p>
          </p:txBody>
        </p:sp>
        <p:sp>
          <p:nvSpPr>
            <p:cNvPr id="154" name="Google Shape;154;p9">
              <a:extLst>
                <a:ext uri="{FF2B5EF4-FFF2-40B4-BE49-F238E27FC236}">
                  <a16:creationId xmlns:a16="http://schemas.microsoft.com/office/drawing/2014/main" id="{652980FA-06F7-C9D9-2EF1-B2882D41E9E6}"/>
                </a:ext>
              </a:extLst>
            </p:cNvPr>
            <p:cNvSpPr txBox="1"/>
            <p:nvPr/>
          </p:nvSpPr>
          <p:spPr>
            <a:xfrm>
              <a:off x="1250253" y="3943926"/>
              <a:ext cx="1285800" cy="769441"/>
            </a:xfrm>
            <a:prstGeom prst="rect">
              <a:avLst/>
            </a:prstGeom>
            <a:solidFill>
              <a:schemeClr val="accent2"/>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dirty="0">
                  <a:solidFill>
                    <a:srgbClr val="FFFFFF"/>
                  </a:solidFill>
                  <a:latin typeface="Arial Black"/>
                  <a:ea typeface="Arial Black"/>
                  <a:cs typeface="Arial Black"/>
                  <a:sym typeface="Arial Black"/>
                </a:rPr>
                <a:t>32</a:t>
              </a:r>
              <a:endParaRPr sz="5000" b="1" i="0" u="none" strike="noStrike" cap="none" dirty="0">
                <a:solidFill>
                  <a:srgbClr val="FFFFFF"/>
                </a:solidFill>
                <a:latin typeface="Arial Black"/>
                <a:ea typeface="Arial Black"/>
                <a:cs typeface="Arial Black"/>
                <a:sym typeface="Arial Black"/>
              </a:endParaRPr>
            </a:p>
          </p:txBody>
        </p:sp>
      </p:grpSp>
      <p:pic>
        <p:nvPicPr>
          <p:cNvPr id="3" name="Picture 2">
            <a:extLst>
              <a:ext uri="{FF2B5EF4-FFF2-40B4-BE49-F238E27FC236}">
                <a16:creationId xmlns:a16="http://schemas.microsoft.com/office/drawing/2014/main" id="{189A040A-DF8C-76DB-C7A3-3AAFF8FAD126}"/>
              </a:ext>
            </a:extLst>
          </p:cNvPr>
          <p:cNvPicPr>
            <a:picLocks noChangeAspect="1"/>
          </p:cNvPicPr>
          <p:nvPr/>
        </p:nvPicPr>
        <p:blipFill>
          <a:blip r:embed="rId3"/>
          <a:stretch>
            <a:fillRect/>
          </a:stretch>
        </p:blipFill>
        <p:spPr>
          <a:xfrm>
            <a:off x="6786114" y="1025295"/>
            <a:ext cx="10985944" cy="8236410"/>
          </a:xfrm>
          <a:prstGeom prst="rect">
            <a:avLst/>
          </a:prstGeom>
        </p:spPr>
      </p:pic>
    </p:spTree>
    <p:extLst>
      <p:ext uri="{BB962C8B-B14F-4D97-AF65-F5344CB8AC3E}">
        <p14:creationId xmlns:p14="http://schemas.microsoft.com/office/powerpoint/2010/main" val="2313584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Shape 151">
          <a:extLst>
            <a:ext uri="{FF2B5EF4-FFF2-40B4-BE49-F238E27FC236}">
              <a16:creationId xmlns:a16="http://schemas.microsoft.com/office/drawing/2014/main" id="{9347E6A9-82F8-A5FB-EB2B-E933D8729694}"/>
            </a:ext>
          </a:extLst>
        </p:cNvPr>
        <p:cNvGrpSpPr/>
        <p:nvPr/>
      </p:nvGrpSpPr>
      <p:grpSpPr>
        <a:xfrm>
          <a:off x="0" y="0"/>
          <a:ext cx="0" cy="0"/>
          <a:chOff x="0" y="0"/>
          <a:chExt cx="0" cy="0"/>
        </a:xfrm>
      </p:grpSpPr>
      <p:grpSp>
        <p:nvGrpSpPr>
          <p:cNvPr id="152" name="Google Shape;152;p9">
            <a:extLst>
              <a:ext uri="{FF2B5EF4-FFF2-40B4-BE49-F238E27FC236}">
                <a16:creationId xmlns:a16="http://schemas.microsoft.com/office/drawing/2014/main" id="{DACB3707-8FDB-850E-67A5-E031542E3DA6}"/>
              </a:ext>
            </a:extLst>
          </p:cNvPr>
          <p:cNvGrpSpPr/>
          <p:nvPr/>
        </p:nvGrpSpPr>
        <p:grpSpPr>
          <a:xfrm>
            <a:off x="11887200" y="2762811"/>
            <a:ext cx="6060559" cy="4761378"/>
            <a:chOff x="335853" y="2624736"/>
            <a:chExt cx="6273209" cy="4761378"/>
          </a:xfrm>
        </p:grpSpPr>
        <p:sp>
          <p:nvSpPr>
            <p:cNvPr id="153" name="Google Shape;153;p9">
              <a:extLst>
                <a:ext uri="{FF2B5EF4-FFF2-40B4-BE49-F238E27FC236}">
                  <a16:creationId xmlns:a16="http://schemas.microsoft.com/office/drawing/2014/main" id="{E2EB977D-9D51-4581-DB6A-3F810C8A919D}"/>
                </a:ext>
              </a:extLst>
            </p:cNvPr>
            <p:cNvSpPr txBox="1"/>
            <p:nvPr/>
          </p:nvSpPr>
          <p:spPr>
            <a:xfrm>
              <a:off x="335853" y="3692795"/>
              <a:ext cx="6273209" cy="369331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800" b="1" i="0" u="none" strike="noStrike" cap="none" dirty="0">
                  <a:solidFill>
                    <a:schemeClr val="lt1"/>
                  </a:solidFill>
                  <a:latin typeface="Arial"/>
                  <a:ea typeface="Arial"/>
                  <a:cs typeface="Arial"/>
                  <a:sym typeface="Arial"/>
                </a:rPr>
                <a:t>The child's father and mother were amazed at the things Simeon said about him.</a:t>
              </a:r>
              <a:endParaRPr sz="4800" b="1" i="0" u="none" strike="noStrike" cap="none" dirty="0">
                <a:solidFill>
                  <a:schemeClr val="lt1"/>
                </a:solidFill>
                <a:latin typeface="Arial"/>
                <a:ea typeface="Arial"/>
                <a:cs typeface="Arial"/>
                <a:sym typeface="Arial"/>
              </a:endParaRPr>
            </a:p>
          </p:txBody>
        </p:sp>
        <p:sp>
          <p:nvSpPr>
            <p:cNvPr id="154" name="Google Shape;154;p9">
              <a:extLst>
                <a:ext uri="{FF2B5EF4-FFF2-40B4-BE49-F238E27FC236}">
                  <a16:creationId xmlns:a16="http://schemas.microsoft.com/office/drawing/2014/main" id="{2294D8DE-52B6-295F-2714-C0FF889452CF}"/>
                </a:ext>
              </a:extLst>
            </p:cNvPr>
            <p:cNvSpPr txBox="1"/>
            <p:nvPr/>
          </p:nvSpPr>
          <p:spPr>
            <a:xfrm>
              <a:off x="335853" y="2624736"/>
              <a:ext cx="1285800" cy="769441"/>
            </a:xfrm>
            <a:prstGeom prst="rect">
              <a:avLst/>
            </a:prstGeom>
            <a:solidFill>
              <a:schemeClr val="accent2"/>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a:solidFill>
                    <a:srgbClr val="FFFFFF"/>
                  </a:solidFill>
                  <a:latin typeface="Arial Black"/>
                  <a:ea typeface="Arial Black"/>
                  <a:cs typeface="Arial Black"/>
                  <a:sym typeface="Arial Black"/>
                </a:rPr>
                <a:t>33</a:t>
              </a:r>
              <a:endParaRPr sz="5000" b="1" i="0" u="none" strike="noStrike" cap="none" dirty="0">
                <a:solidFill>
                  <a:srgbClr val="FFFFFF"/>
                </a:solidFill>
                <a:latin typeface="Arial Black"/>
                <a:ea typeface="Arial Black"/>
                <a:cs typeface="Arial Black"/>
                <a:sym typeface="Arial Black"/>
              </a:endParaRPr>
            </a:p>
          </p:txBody>
        </p:sp>
      </p:grpSp>
      <p:pic>
        <p:nvPicPr>
          <p:cNvPr id="2" name="Picture 1">
            <a:extLst>
              <a:ext uri="{FF2B5EF4-FFF2-40B4-BE49-F238E27FC236}">
                <a16:creationId xmlns:a16="http://schemas.microsoft.com/office/drawing/2014/main" id="{96814B3E-3994-AD3D-DB60-394BF0DF77BC}"/>
              </a:ext>
            </a:extLst>
          </p:cNvPr>
          <p:cNvPicPr>
            <a:picLocks noChangeAspect="1"/>
          </p:cNvPicPr>
          <p:nvPr/>
        </p:nvPicPr>
        <p:blipFill>
          <a:blip r:embed="rId3"/>
          <a:stretch>
            <a:fillRect/>
          </a:stretch>
        </p:blipFill>
        <p:spPr>
          <a:xfrm>
            <a:off x="340241" y="1105786"/>
            <a:ext cx="10767238" cy="8075428"/>
          </a:xfrm>
          <a:prstGeom prst="rect">
            <a:avLst/>
          </a:prstGeom>
        </p:spPr>
      </p:pic>
    </p:spTree>
    <p:extLst>
      <p:ext uri="{BB962C8B-B14F-4D97-AF65-F5344CB8AC3E}">
        <p14:creationId xmlns:p14="http://schemas.microsoft.com/office/powerpoint/2010/main" val="3347642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Shape 151">
          <a:extLst>
            <a:ext uri="{FF2B5EF4-FFF2-40B4-BE49-F238E27FC236}">
              <a16:creationId xmlns:a16="http://schemas.microsoft.com/office/drawing/2014/main" id="{9EBA4173-7950-2FE0-9CAC-B7718819D6CC}"/>
            </a:ext>
          </a:extLst>
        </p:cNvPr>
        <p:cNvGrpSpPr/>
        <p:nvPr/>
      </p:nvGrpSpPr>
      <p:grpSpPr>
        <a:xfrm>
          <a:off x="0" y="0"/>
          <a:ext cx="0" cy="0"/>
          <a:chOff x="0" y="0"/>
          <a:chExt cx="0" cy="0"/>
        </a:xfrm>
      </p:grpSpPr>
      <p:grpSp>
        <p:nvGrpSpPr>
          <p:cNvPr id="152" name="Google Shape;152;p9">
            <a:extLst>
              <a:ext uri="{FF2B5EF4-FFF2-40B4-BE49-F238E27FC236}">
                <a16:creationId xmlns:a16="http://schemas.microsoft.com/office/drawing/2014/main" id="{87EA82AD-E510-FA01-33D8-945AF7233C3C}"/>
              </a:ext>
            </a:extLst>
          </p:cNvPr>
          <p:cNvGrpSpPr/>
          <p:nvPr/>
        </p:nvGrpSpPr>
        <p:grpSpPr>
          <a:xfrm>
            <a:off x="595425" y="546820"/>
            <a:ext cx="6273209" cy="9193360"/>
            <a:chOff x="335853" y="2624736"/>
            <a:chExt cx="6273209" cy="9193360"/>
          </a:xfrm>
        </p:grpSpPr>
        <p:sp>
          <p:nvSpPr>
            <p:cNvPr id="153" name="Google Shape;153;p9">
              <a:extLst>
                <a:ext uri="{FF2B5EF4-FFF2-40B4-BE49-F238E27FC236}">
                  <a16:creationId xmlns:a16="http://schemas.microsoft.com/office/drawing/2014/main" id="{718574EE-DCF0-40F1-6E50-1A3029E27DFE}"/>
                </a:ext>
              </a:extLst>
            </p:cNvPr>
            <p:cNvSpPr txBox="1"/>
            <p:nvPr/>
          </p:nvSpPr>
          <p:spPr>
            <a:xfrm>
              <a:off x="335853" y="3692795"/>
              <a:ext cx="6273209" cy="812530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800" b="1" i="0" u="none" strike="noStrike" cap="none" dirty="0">
                  <a:solidFill>
                    <a:schemeClr val="lt1"/>
                  </a:solidFill>
                  <a:latin typeface="Arial"/>
                  <a:ea typeface="Arial"/>
                  <a:cs typeface="Arial"/>
                  <a:sym typeface="Arial"/>
                </a:rPr>
                <a:t>Simeon blessed them and said to Mary, his mother, “This child is chosen by God for the destruction and the salvation of many in Israel. He will be a sign from God which many people will speak against</a:t>
              </a:r>
              <a:endParaRPr sz="4800" b="1" i="0" u="none" strike="noStrike" cap="none" dirty="0">
                <a:solidFill>
                  <a:schemeClr val="lt1"/>
                </a:solidFill>
                <a:latin typeface="Arial"/>
                <a:ea typeface="Arial"/>
                <a:cs typeface="Arial"/>
                <a:sym typeface="Arial"/>
              </a:endParaRPr>
            </a:p>
          </p:txBody>
        </p:sp>
        <p:sp>
          <p:nvSpPr>
            <p:cNvPr id="154" name="Google Shape;154;p9">
              <a:extLst>
                <a:ext uri="{FF2B5EF4-FFF2-40B4-BE49-F238E27FC236}">
                  <a16:creationId xmlns:a16="http://schemas.microsoft.com/office/drawing/2014/main" id="{C700B36B-C944-949C-2079-BB8AFEF8090B}"/>
                </a:ext>
              </a:extLst>
            </p:cNvPr>
            <p:cNvSpPr txBox="1"/>
            <p:nvPr/>
          </p:nvSpPr>
          <p:spPr>
            <a:xfrm>
              <a:off x="335853" y="2624736"/>
              <a:ext cx="1285800" cy="769441"/>
            </a:xfrm>
            <a:prstGeom prst="rect">
              <a:avLst/>
            </a:prstGeom>
            <a:solidFill>
              <a:schemeClr val="accent2"/>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a:solidFill>
                    <a:srgbClr val="FFFFFF"/>
                  </a:solidFill>
                  <a:latin typeface="Arial Black"/>
                  <a:ea typeface="Arial Black"/>
                  <a:cs typeface="Arial Black"/>
                  <a:sym typeface="Arial Black"/>
                </a:rPr>
                <a:t>34</a:t>
              </a:r>
              <a:endParaRPr sz="5000" b="1" i="0" u="none" strike="noStrike" cap="none" dirty="0">
                <a:solidFill>
                  <a:srgbClr val="FFFFFF"/>
                </a:solidFill>
                <a:latin typeface="Arial Black"/>
                <a:ea typeface="Arial Black"/>
                <a:cs typeface="Arial Black"/>
                <a:sym typeface="Arial Black"/>
              </a:endParaRPr>
            </a:p>
          </p:txBody>
        </p:sp>
      </p:grpSp>
      <p:pic>
        <p:nvPicPr>
          <p:cNvPr id="3" name="Picture 2">
            <a:extLst>
              <a:ext uri="{FF2B5EF4-FFF2-40B4-BE49-F238E27FC236}">
                <a16:creationId xmlns:a16="http://schemas.microsoft.com/office/drawing/2014/main" id="{A5F07581-3BC0-7D7B-727D-5252D0E7F77A}"/>
              </a:ext>
            </a:extLst>
          </p:cNvPr>
          <p:cNvPicPr>
            <a:picLocks noChangeAspect="1"/>
          </p:cNvPicPr>
          <p:nvPr/>
        </p:nvPicPr>
        <p:blipFill>
          <a:blip r:embed="rId3"/>
          <a:stretch>
            <a:fillRect/>
          </a:stretch>
        </p:blipFill>
        <p:spPr>
          <a:xfrm>
            <a:off x="7304567" y="1190847"/>
            <a:ext cx="10540408" cy="7905306"/>
          </a:xfrm>
          <a:prstGeom prst="rect">
            <a:avLst/>
          </a:prstGeom>
        </p:spPr>
      </p:pic>
    </p:spTree>
    <p:extLst>
      <p:ext uri="{BB962C8B-B14F-4D97-AF65-F5344CB8AC3E}">
        <p14:creationId xmlns:p14="http://schemas.microsoft.com/office/powerpoint/2010/main" val="1418171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Shape 151">
          <a:extLst>
            <a:ext uri="{FF2B5EF4-FFF2-40B4-BE49-F238E27FC236}">
              <a16:creationId xmlns:a16="http://schemas.microsoft.com/office/drawing/2014/main" id="{34815B91-9359-05C4-3962-0D1EF7F698AE}"/>
            </a:ext>
          </a:extLst>
        </p:cNvPr>
        <p:cNvGrpSpPr/>
        <p:nvPr/>
      </p:nvGrpSpPr>
      <p:grpSpPr>
        <a:xfrm>
          <a:off x="0" y="0"/>
          <a:ext cx="0" cy="0"/>
          <a:chOff x="0" y="0"/>
          <a:chExt cx="0" cy="0"/>
        </a:xfrm>
      </p:grpSpPr>
      <p:grpSp>
        <p:nvGrpSpPr>
          <p:cNvPr id="152" name="Google Shape;152;p9">
            <a:extLst>
              <a:ext uri="{FF2B5EF4-FFF2-40B4-BE49-F238E27FC236}">
                <a16:creationId xmlns:a16="http://schemas.microsoft.com/office/drawing/2014/main" id="{57BCA1CD-BA05-952A-42AF-B7C488E6D2DE}"/>
              </a:ext>
            </a:extLst>
          </p:cNvPr>
          <p:cNvGrpSpPr/>
          <p:nvPr/>
        </p:nvGrpSpPr>
        <p:grpSpPr>
          <a:xfrm>
            <a:off x="11759610" y="2762811"/>
            <a:ext cx="6273209" cy="4761378"/>
            <a:chOff x="335853" y="2624736"/>
            <a:chExt cx="6273209" cy="4761378"/>
          </a:xfrm>
        </p:grpSpPr>
        <p:sp>
          <p:nvSpPr>
            <p:cNvPr id="153" name="Google Shape;153;p9">
              <a:extLst>
                <a:ext uri="{FF2B5EF4-FFF2-40B4-BE49-F238E27FC236}">
                  <a16:creationId xmlns:a16="http://schemas.microsoft.com/office/drawing/2014/main" id="{D9C5EA46-706D-9DCD-1627-91428568F942}"/>
                </a:ext>
              </a:extLst>
            </p:cNvPr>
            <p:cNvSpPr txBox="1"/>
            <p:nvPr/>
          </p:nvSpPr>
          <p:spPr>
            <a:xfrm>
              <a:off x="335853" y="3692795"/>
              <a:ext cx="6273209" cy="369331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800" b="1" i="0" u="none" strike="noStrike" cap="none" dirty="0">
                  <a:solidFill>
                    <a:schemeClr val="lt1"/>
                  </a:solidFill>
                  <a:latin typeface="Arial"/>
                  <a:ea typeface="Arial"/>
                  <a:cs typeface="Arial"/>
                  <a:sym typeface="Arial"/>
                </a:rPr>
                <a:t>and so reveal their secret thoughts. And sorrow, like a sharp sword, will break your own heart.”</a:t>
              </a:r>
              <a:endParaRPr sz="4800" b="1" i="0" u="none" strike="noStrike" cap="none" dirty="0">
                <a:solidFill>
                  <a:schemeClr val="lt1"/>
                </a:solidFill>
                <a:latin typeface="Arial"/>
                <a:ea typeface="Arial"/>
                <a:cs typeface="Arial"/>
                <a:sym typeface="Arial"/>
              </a:endParaRPr>
            </a:p>
          </p:txBody>
        </p:sp>
        <p:sp>
          <p:nvSpPr>
            <p:cNvPr id="154" name="Google Shape;154;p9">
              <a:extLst>
                <a:ext uri="{FF2B5EF4-FFF2-40B4-BE49-F238E27FC236}">
                  <a16:creationId xmlns:a16="http://schemas.microsoft.com/office/drawing/2014/main" id="{80E2BC89-FAA7-51E9-CB64-43E1FD6A72C5}"/>
                </a:ext>
              </a:extLst>
            </p:cNvPr>
            <p:cNvSpPr txBox="1"/>
            <p:nvPr/>
          </p:nvSpPr>
          <p:spPr>
            <a:xfrm>
              <a:off x="335853" y="2624736"/>
              <a:ext cx="1285800" cy="769441"/>
            </a:xfrm>
            <a:prstGeom prst="rect">
              <a:avLst/>
            </a:prstGeom>
            <a:solidFill>
              <a:schemeClr val="accent2"/>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a:solidFill>
                    <a:srgbClr val="FFFFFF"/>
                  </a:solidFill>
                  <a:latin typeface="Arial Black"/>
                  <a:ea typeface="Arial Black"/>
                  <a:cs typeface="Arial Black"/>
                  <a:sym typeface="Arial Black"/>
                </a:rPr>
                <a:t>35</a:t>
              </a:r>
              <a:endParaRPr sz="5000" b="1" i="0" u="none" strike="noStrike" cap="none" dirty="0">
                <a:solidFill>
                  <a:srgbClr val="FFFFFF"/>
                </a:solidFill>
                <a:latin typeface="Arial Black"/>
                <a:ea typeface="Arial Black"/>
                <a:cs typeface="Arial Black"/>
                <a:sym typeface="Arial Black"/>
              </a:endParaRPr>
            </a:p>
          </p:txBody>
        </p:sp>
      </p:grpSp>
      <p:pic>
        <p:nvPicPr>
          <p:cNvPr id="2" name="Picture 1">
            <a:extLst>
              <a:ext uri="{FF2B5EF4-FFF2-40B4-BE49-F238E27FC236}">
                <a16:creationId xmlns:a16="http://schemas.microsoft.com/office/drawing/2014/main" id="{4823B964-BC3A-0508-3C03-EB0448CC0A43}"/>
              </a:ext>
            </a:extLst>
          </p:cNvPr>
          <p:cNvPicPr>
            <a:picLocks noChangeAspect="1"/>
          </p:cNvPicPr>
          <p:nvPr/>
        </p:nvPicPr>
        <p:blipFill>
          <a:blip r:embed="rId3"/>
          <a:stretch>
            <a:fillRect/>
          </a:stretch>
        </p:blipFill>
        <p:spPr>
          <a:xfrm>
            <a:off x="489099" y="1208626"/>
            <a:ext cx="10492997" cy="7869748"/>
          </a:xfrm>
          <a:prstGeom prst="rect">
            <a:avLst/>
          </a:prstGeom>
        </p:spPr>
      </p:pic>
    </p:spTree>
    <p:extLst>
      <p:ext uri="{BB962C8B-B14F-4D97-AF65-F5344CB8AC3E}">
        <p14:creationId xmlns:p14="http://schemas.microsoft.com/office/powerpoint/2010/main" val="414182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
        <p:cNvGrpSpPr/>
        <p:nvPr/>
      </p:nvGrpSpPr>
      <p:grpSpPr>
        <a:xfrm>
          <a:off x="0" y="0"/>
          <a:ext cx="0" cy="0"/>
          <a:chOff x="0" y="0"/>
          <a:chExt cx="0" cy="0"/>
        </a:xfrm>
      </p:grpSpPr>
      <p:grpSp>
        <p:nvGrpSpPr>
          <p:cNvPr id="94" name="Google Shape;94;p2"/>
          <p:cNvGrpSpPr/>
          <p:nvPr/>
        </p:nvGrpSpPr>
        <p:grpSpPr>
          <a:xfrm>
            <a:off x="2824213" y="949047"/>
            <a:ext cx="12639575" cy="8388905"/>
            <a:chOff x="2824210" y="1058354"/>
            <a:chExt cx="12639575" cy="7931004"/>
          </a:xfrm>
        </p:grpSpPr>
        <p:sp>
          <p:nvSpPr>
            <p:cNvPr id="95" name="Google Shape;95;p2"/>
            <p:cNvSpPr/>
            <p:nvPr/>
          </p:nvSpPr>
          <p:spPr>
            <a:xfrm>
              <a:off x="2824210" y="7555832"/>
              <a:ext cx="12639575" cy="1433526"/>
            </a:xfrm>
            <a:prstGeom prst="rect">
              <a:avLst/>
            </a:prstGeom>
            <a:solidFill>
              <a:schemeClr val="tx2">
                <a:lumMod val="5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96" name="Google Shape;96;p2"/>
            <p:cNvSpPr txBox="1"/>
            <p:nvPr/>
          </p:nvSpPr>
          <p:spPr>
            <a:xfrm>
              <a:off x="3208947" y="7732236"/>
              <a:ext cx="11870100" cy="101841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3000"/>
                <a:buFont typeface="Arial" panose="020B0604020202020204"/>
                <a:buNone/>
              </a:pPr>
              <a:r>
                <a:rPr lang="en-US" sz="3500" b="1" dirty="0">
                  <a:solidFill>
                    <a:srgbClr val="FFFFFF"/>
                  </a:solidFill>
                </a:rPr>
                <a:t>February</a:t>
              </a:r>
              <a:r>
                <a:rPr lang="en-US" sz="3500" b="1" i="0" u="none" strike="noStrike" cap="none" dirty="0">
                  <a:solidFill>
                    <a:srgbClr val="FFFFFF"/>
                  </a:solidFill>
                  <a:latin typeface="Arial" panose="020B0604020202020204"/>
                  <a:ea typeface="Arial" panose="020B0604020202020204"/>
                  <a:cs typeface="Arial" panose="020B0604020202020204"/>
                  <a:sym typeface="Arial" panose="020B0604020202020204"/>
                </a:rPr>
                <a:t> </a:t>
              </a:r>
              <a:r>
                <a:rPr lang="en-US" sz="3500" b="1" dirty="0">
                  <a:solidFill>
                    <a:srgbClr val="FFFFFF"/>
                  </a:solidFill>
                </a:rPr>
                <a:t>2</a:t>
              </a:r>
              <a:r>
                <a:rPr lang="en-US" sz="3500" b="1" i="0" u="none" strike="noStrike" cap="none" dirty="0">
                  <a:solidFill>
                    <a:srgbClr val="FFFFFF"/>
                  </a:solidFill>
                  <a:latin typeface="Arial" panose="020B0604020202020204"/>
                  <a:ea typeface="Arial" panose="020B0604020202020204"/>
                  <a:cs typeface="Arial" panose="020B0604020202020204"/>
                  <a:sym typeface="Arial" panose="020B0604020202020204"/>
                </a:rPr>
                <a:t>, 2025</a:t>
              </a:r>
            </a:p>
            <a:p>
              <a:pPr marL="0" marR="0" lvl="0" indent="0" algn="ctr" rtl="0">
                <a:lnSpc>
                  <a:spcPct val="100000"/>
                </a:lnSpc>
                <a:spcBef>
                  <a:spcPts val="0"/>
                </a:spcBef>
                <a:spcAft>
                  <a:spcPts val="0"/>
                </a:spcAft>
                <a:buClr>
                  <a:srgbClr val="000000"/>
                </a:buClr>
                <a:buSzPts val="3000"/>
                <a:buFont typeface="Arial" panose="020B0604020202020204"/>
                <a:buNone/>
              </a:pPr>
              <a:r>
                <a:rPr lang="en-US" sz="3500" b="0" i="0" u="none" strike="noStrike" cap="none" dirty="0">
                  <a:solidFill>
                    <a:srgbClr val="FFFFFF"/>
                  </a:solidFill>
                  <a:latin typeface="Arial" panose="020B0604020202020204"/>
                  <a:ea typeface="Arial" panose="020B0604020202020204"/>
                  <a:cs typeface="Arial" panose="020B0604020202020204"/>
                  <a:sym typeface="Arial" panose="020B0604020202020204"/>
                </a:rPr>
                <a:t>Feast of the Presentation of the Lord</a:t>
              </a:r>
              <a:endParaRPr lang="en-US" sz="35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p:txBody>
        </p:sp>
        <p:pic>
          <p:nvPicPr>
            <p:cNvPr id="97" name="Google Shape;97;p2" descr="A group of kids reading a bible&#10;&#10;Description automatically generated"/>
            <p:cNvPicPr preferRelativeResize="0"/>
            <p:nvPr/>
          </p:nvPicPr>
          <p:blipFill rotWithShape="1">
            <a:blip r:embed="rId3">
              <a:alphaModFix/>
            </a:blip>
            <a:srcRect/>
            <a:stretch/>
          </p:blipFill>
          <p:spPr>
            <a:xfrm>
              <a:off x="5185649" y="1058354"/>
              <a:ext cx="7916703" cy="6076787"/>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Shape 151">
          <a:extLst>
            <a:ext uri="{FF2B5EF4-FFF2-40B4-BE49-F238E27FC236}">
              <a16:creationId xmlns:a16="http://schemas.microsoft.com/office/drawing/2014/main" id="{1AFECF6E-2860-31C4-64EC-85140C37BC26}"/>
            </a:ext>
          </a:extLst>
        </p:cNvPr>
        <p:cNvGrpSpPr/>
        <p:nvPr/>
      </p:nvGrpSpPr>
      <p:grpSpPr>
        <a:xfrm>
          <a:off x="0" y="0"/>
          <a:ext cx="0" cy="0"/>
          <a:chOff x="0" y="0"/>
          <a:chExt cx="0" cy="0"/>
        </a:xfrm>
      </p:grpSpPr>
      <p:grpSp>
        <p:nvGrpSpPr>
          <p:cNvPr id="152" name="Google Shape;152;p9">
            <a:extLst>
              <a:ext uri="{FF2B5EF4-FFF2-40B4-BE49-F238E27FC236}">
                <a16:creationId xmlns:a16="http://schemas.microsoft.com/office/drawing/2014/main" id="{91E7120D-09FC-3715-3EC7-3DD0E2F06FC4}"/>
              </a:ext>
            </a:extLst>
          </p:cNvPr>
          <p:cNvGrpSpPr/>
          <p:nvPr/>
        </p:nvGrpSpPr>
        <p:grpSpPr>
          <a:xfrm>
            <a:off x="637954" y="916150"/>
            <a:ext cx="6273209" cy="8454697"/>
            <a:chOff x="335853" y="2624736"/>
            <a:chExt cx="6273209" cy="8454697"/>
          </a:xfrm>
        </p:grpSpPr>
        <p:sp>
          <p:nvSpPr>
            <p:cNvPr id="153" name="Google Shape;153;p9">
              <a:extLst>
                <a:ext uri="{FF2B5EF4-FFF2-40B4-BE49-F238E27FC236}">
                  <a16:creationId xmlns:a16="http://schemas.microsoft.com/office/drawing/2014/main" id="{67DF6C69-123F-5C4A-1FB1-29F935D7EFCE}"/>
                </a:ext>
              </a:extLst>
            </p:cNvPr>
            <p:cNvSpPr txBox="1"/>
            <p:nvPr/>
          </p:nvSpPr>
          <p:spPr>
            <a:xfrm>
              <a:off x="335853" y="3692795"/>
              <a:ext cx="6273209" cy="738663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800" b="1" i="0" u="none" strike="noStrike" cap="none" dirty="0">
                  <a:solidFill>
                    <a:schemeClr val="lt1"/>
                  </a:solidFill>
                  <a:latin typeface="Arial"/>
                  <a:ea typeface="Arial"/>
                  <a:cs typeface="Arial"/>
                  <a:sym typeface="Arial"/>
                </a:rPr>
                <a:t>There was a very old prophet, a widow named Anna, daughter of Phanuel of the tribe of Asher. She had been married for only seven years and was now eighty-four years old.</a:t>
              </a:r>
              <a:endParaRPr sz="4800" b="1" i="0" u="none" strike="noStrike" cap="none" dirty="0">
                <a:solidFill>
                  <a:schemeClr val="lt1"/>
                </a:solidFill>
                <a:latin typeface="Arial"/>
                <a:ea typeface="Arial"/>
                <a:cs typeface="Arial"/>
                <a:sym typeface="Arial"/>
              </a:endParaRPr>
            </a:p>
          </p:txBody>
        </p:sp>
        <p:sp>
          <p:nvSpPr>
            <p:cNvPr id="154" name="Google Shape;154;p9">
              <a:extLst>
                <a:ext uri="{FF2B5EF4-FFF2-40B4-BE49-F238E27FC236}">
                  <a16:creationId xmlns:a16="http://schemas.microsoft.com/office/drawing/2014/main" id="{72ECE53D-9914-B553-2500-4C991F980608}"/>
                </a:ext>
              </a:extLst>
            </p:cNvPr>
            <p:cNvSpPr txBox="1"/>
            <p:nvPr/>
          </p:nvSpPr>
          <p:spPr>
            <a:xfrm>
              <a:off x="335853" y="2624736"/>
              <a:ext cx="1285800" cy="769441"/>
            </a:xfrm>
            <a:prstGeom prst="rect">
              <a:avLst/>
            </a:prstGeom>
            <a:solidFill>
              <a:schemeClr val="accent2"/>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a:solidFill>
                    <a:srgbClr val="FFFFFF"/>
                  </a:solidFill>
                  <a:latin typeface="Arial Black"/>
                  <a:ea typeface="Arial Black"/>
                  <a:cs typeface="Arial Black"/>
                  <a:sym typeface="Arial Black"/>
                </a:rPr>
                <a:t>36</a:t>
              </a:r>
              <a:endParaRPr sz="5000" b="1" i="0" u="none" strike="noStrike" cap="none" dirty="0">
                <a:solidFill>
                  <a:srgbClr val="FFFFFF"/>
                </a:solidFill>
                <a:latin typeface="Arial Black"/>
                <a:ea typeface="Arial Black"/>
                <a:cs typeface="Arial Black"/>
                <a:sym typeface="Arial Black"/>
              </a:endParaRPr>
            </a:p>
          </p:txBody>
        </p:sp>
      </p:grpSp>
      <p:pic>
        <p:nvPicPr>
          <p:cNvPr id="3" name="Picture 2">
            <a:extLst>
              <a:ext uri="{FF2B5EF4-FFF2-40B4-BE49-F238E27FC236}">
                <a16:creationId xmlns:a16="http://schemas.microsoft.com/office/drawing/2014/main" id="{97678CB6-CE27-CA0D-B42B-D9B531EA5F68}"/>
              </a:ext>
            </a:extLst>
          </p:cNvPr>
          <p:cNvPicPr>
            <a:picLocks noChangeAspect="1"/>
          </p:cNvPicPr>
          <p:nvPr/>
        </p:nvPicPr>
        <p:blipFill>
          <a:blip r:embed="rId3"/>
          <a:stretch>
            <a:fillRect/>
          </a:stretch>
        </p:blipFill>
        <p:spPr>
          <a:xfrm>
            <a:off x="7251404" y="1101963"/>
            <a:ext cx="10777430" cy="8083073"/>
          </a:xfrm>
          <a:prstGeom prst="rect">
            <a:avLst/>
          </a:prstGeom>
        </p:spPr>
      </p:pic>
    </p:spTree>
    <p:extLst>
      <p:ext uri="{BB962C8B-B14F-4D97-AF65-F5344CB8AC3E}">
        <p14:creationId xmlns:p14="http://schemas.microsoft.com/office/powerpoint/2010/main" val="1649891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Shape 151">
          <a:extLst>
            <a:ext uri="{FF2B5EF4-FFF2-40B4-BE49-F238E27FC236}">
              <a16:creationId xmlns:a16="http://schemas.microsoft.com/office/drawing/2014/main" id="{64BD95C8-6CBE-8401-17A7-8957EA17F702}"/>
            </a:ext>
          </a:extLst>
        </p:cNvPr>
        <p:cNvGrpSpPr/>
        <p:nvPr/>
      </p:nvGrpSpPr>
      <p:grpSpPr>
        <a:xfrm>
          <a:off x="0" y="0"/>
          <a:ext cx="0" cy="0"/>
          <a:chOff x="0" y="0"/>
          <a:chExt cx="0" cy="0"/>
        </a:xfrm>
      </p:grpSpPr>
      <p:grpSp>
        <p:nvGrpSpPr>
          <p:cNvPr id="152" name="Google Shape;152;p9">
            <a:extLst>
              <a:ext uri="{FF2B5EF4-FFF2-40B4-BE49-F238E27FC236}">
                <a16:creationId xmlns:a16="http://schemas.microsoft.com/office/drawing/2014/main" id="{B0B296A4-E980-26F1-7103-E82D1AF8BA6C}"/>
              </a:ext>
            </a:extLst>
          </p:cNvPr>
          <p:cNvGrpSpPr/>
          <p:nvPr/>
        </p:nvGrpSpPr>
        <p:grpSpPr>
          <a:xfrm>
            <a:off x="11780875" y="2762811"/>
            <a:ext cx="6273209" cy="4761378"/>
            <a:chOff x="335853" y="2624736"/>
            <a:chExt cx="6273209" cy="4761378"/>
          </a:xfrm>
        </p:grpSpPr>
        <p:sp>
          <p:nvSpPr>
            <p:cNvPr id="153" name="Google Shape;153;p9">
              <a:extLst>
                <a:ext uri="{FF2B5EF4-FFF2-40B4-BE49-F238E27FC236}">
                  <a16:creationId xmlns:a16="http://schemas.microsoft.com/office/drawing/2014/main" id="{62D312AB-4E12-0D4F-7CD2-BFDDB613B33E}"/>
                </a:ext>
              </a:extLst>
            </p:cNvPr>
            <p:cNvSpPr txBox="1"/>
            <p:nvPr/>
          </p:nvSpPr>
          <p:spPr>
            <a:xfrm>
              <a:off x="335853" y="3692795"/>
              <a:ext cx="6273209" cy="369331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800" b="1" i="0" u="none" strike="noStrike" cap="none" dirty="0">
                  <a:solidFill>
                    <a:schemeClr val="lt1"/>
                  </a:solidFill>
                  <a:latin typeface="Arial"/>
                  <a:ea typeface="Arial"/>
                  <a:cs typeface="Arial"/>
                  <a:sym typeface="Arial"/>
                </a:rPr>
                <a:t>She never left the Temple; day and night she worshiped God, fasting and praying.</a:t>
              </a:r>
              <a:endParaRPr sz="4800" b="1" i="0" u="none" strike="noStrike" cap="none" dirty="0">
                <a:solidFill>
                  <a:schemeClr val="lt1"/>
                </a:solidFill>
                <a:latin typeface="Arial"/>
                <a:ea typeface="Arial"/>
                <a:cs typeface="Arial"/>
                <a:sym typeface="Arial"/>
              </a:endParaRPr>
            </a:p>
          </p:txBody>
        </p:sp>
        <p:sp>
          <p:nvSpPr>
            <p:cNvPr id="154" name="Google Shape;154;p9">
              <a:extLst>
                <a:ext uri="{FF2B5EF4-FFF2-40B4-BE49-F238E27FC236}">
                  <a16:creationId xmlns:a16="http://schemas.microsoft.com/office/drawing/2014/main" id="{55F1583A-3E32-8DEA-CC12-6E422231598A}"/>
                </a:ext>
              </a:extLst>
            </p:cNvPr>
            <p:cNvSpPr txBox="1"/>
            <p:nvPr/>
          </p:nvSpPr>
          <p:spPr>
            <a:xfrm>
              <a:off x="335853" y="2624736"/>
              <a:ext cx="1285800" cy="769441"/>
            </a:xfrm>
            <a:prstGeom prst="rect">
              <a:avLst/>
            </a:prstGeom>
            <a:solidFill>
              <a:schemeClr val="accent2"/>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a:solidFill>
                    <a:srgbClr val="FFFFFF"/>
                  </a:solidFill>
                  <a:latin typeface="Arial Black"/>
                  <a:ea typeface="Arial Black"/>
                  <a:cs typeface="Arial Black"/>
                  <a:sym typeface="Arial Black"/>
                </a:rPr>
                <a:t>37</a:t>
              </a:r>
              <a:endParaRPr sz="5000" b="1" i="0" u="none" strike="noStrike" cap="none" dirty="0">
                <a:solidFill>
                  <a:srgbClr val="FFFFFF"/>
                </a:solidFill>
                <a:latin typeface="Arial Black"/>
                <a:ea typeface="Arial Black"/>
                <a:cs typeface="Arial Black"/>
                <a:sym typeface="Arial Black"/>
              </a:endParaRPr>
            </a:p>
          </p:txBody>
        </p:sp>
      </p:grpSp>
      <p:pic>
        <p:nvPicPr>
          <p:cNvPr id="3" name="Picture 2">
            <a:extLst>
              <a:ext uri="{FF2B5EF4-FFF2-40B4-BE49-F238E27FC236}">
                <a16:creationId xmlns:a16="http://schemas.microsoft.com/office/drawing/2014/main" id="{63686FA7-2050-0C55-9B2A-293291F534A8}"/>
              </a:ext>
            </a:extLst>
          </p:cNvPr>
          <p:cNvPicPr>
            <a:picLocks noChangeAspect="1"/>
          </p:cNvPicPr>
          <p:nvPr/>
        </p:nvPicPr>
        <p:blipFill>
          <a:blip r:embed="rId3"/>
          <a:stretch>
            <a:fillRect/>
          </a:stretch>
        </p:blipFill>
        <p:spPr>
          <a:xfrm>
            <a:off x="425302" y="1057112"/>
            <a:ext cx="10897034" cy="8172776"/>
          </a:xfrm>
          <a:prstGeom prst="rect">
            <a:avLst/>
          </a:prstGeom>
        </p:spPr>
      </p:pic>
    </p:spTree>
    <p:extLst>
      <p:ext uri="{BB962C8B-B14F-4D97-AF65-F5344CB8AC3E}">
        <p14:creationId xmlns:p14="http://schemas.microsoft.com/office/powerpoint/2010/main" val="2494215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Shape 151">
          <a:extLst>
            <a:ext uri="{FF2B5EF4-FFF2-40B4-BE49-F238E27FC236}">
              <a16:creationId xmlns:a16="http://schemas.microsoft.com/office/drawing/2014/main" id="{245F79F6-CA8B-12CA-8537-37F528ADE5FF}"/>
            </a:ext>
          </a:extLst>
        </p:cNvPr>
        <p:cNvGrpSpPr/>
        <p:nvPr/>
      </p:nvGrpSpPr>
      <p:grpSpPr>
        <a:xfrm>
          <a:off x="0" y="0"/>
          <a:ext cx="0" cy="0"/>
          <a:chOff x="0" y="0"/>
          <a:chExt cx="0" cy="0"/>
        </a:xfrm>
      </p:grpSpPr>
      <p:grpSp>
        <p:nvGrpSpPr>
          <p:cNvPr id="152" name="Google Shape;152;p9">
            <a:extLst>
              <a:ext uri="{FF2B5EF4-FFF2-40B4-BE49-F238E27FC236}">
                <a16:creationId xmlns:a16="http://schemas.microsoft.com/office/drawing/2014/main" id="{9490BCB7-26BC-0992-A91F-5E927AD65792}"/>
              </a:ext>
            </a:extLst>
          </p:cNvPr>
          <p:cNvGrpSpPr/>
          <p:nvPr/>
        </p:nvGrpSpPr>
        <p:grpSpPr>
          <a:xfrm>
            <a:off x="595423" y="2024147"/>
            <a:ext cx="6273209" cy="6238705"/>
            <a:chOff x="335853" y="2624736"/>
            <a:chExt cx="6273209" cy="6238705"/>
          </a:xfrm>
        </p:grpSpPr>
        <p:sp>
          <p:nvSpPr>
            <p:cNvPr id="153" name="Google Shape;153;p9">
              <a:extLst>
                <a:ext uri="{FF2B5EF4-FFF2-40B4-BE49-F238E27FC236}">
                  <a16:creationId xmlns:a16="http://schemas.microsoft.com/office/drawing/2014/main" id="{57FFCDDB-DDA2-B742-E8FB-6E6D5D923CFB}"/>
                </a:ext>
              </a:extLst>
            </p:cNvPr>
            <p:cNvSpPr txBox="1"/>
            <p:nvPr/>
          </p:nvSpPr>
          <p:spPr>
            <a:xfrm>
              <a:off x="335853" y="3692795"/>
              <a:ext cx="6273209" cy="517064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800" b="1" i="0" u="none" strike="noStrike" cap="none" dirty="0">
                  <a:solidFill>
                    <a:schemeClr val="lt1"/>
                  </a:solidFill>
                  <a:latin typeface="Arial"/>
                  <a:ea typeface="Arial"/>
                  <a:cs typeface="Arial"/>
                  <a:sym typeface="Arial"/>
                </a:rPr>
                <a:t>That very same hour she arrived and gave thanks to God and spoke about the child to all who were waiting for God to set Jerusalem free.</a:t>
              </a:r>
              <a:endParaRPr sz="4800" b="1" i="0" u="none" strike="noStrike" cap="none" dirty="0">
                <a:solidFill>
                  <a:schemeClr val="lt1"/>
                </a:solidFill>
                <a:latin typeface="Arial"/>
                <a:ea typeface="Arial"/>
                <a:cs typeface="Arial"/>
                <a:sym typeface="Arial"/>
              </a:endParaRPr>
            </a:p>
          </p:txBody>
        </p:sp>
        <p:sp>
          <p:nvSpPr>
            <p:cNvPr id="154" name="Google Shape;154;p9">
              <a:extLst>
                <a:ext uri="{FF2B5EF4-FFF2-40B4-BE49-F238E27FC236}">
                  <a16:creationId xmlns:a16="http://schemas.microsoft.com/office/drawing/2014/main" id="{CF86C666-8713-BD91-1291-DC984667DD12}"/>
                </a:ext>
              </a:extLst>
            </p:cNvPr>
            <p:cNvSpPr txBox="1"/>
            <p:nvPr/>
          </p:nvSpPr>
          <p:spPr>
            <a:xfrm>
              <a:off x="335853" y="2624736"/>
              <a:ext cx="1285800" cy="769441"/>
            </a:xfrm>
            <a:prstGeom prst="rect">
              <a:avLst/>
            </a:prstGeom>
            <a:solidFill>
              <a:schemeClr val="accent2"/>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a:solidFill>
                    <a:srgbClr val="FFFFFF"/>
                  </a:solidFill>
                  <a:latin typeface="Arial Black"/>
                  <a:ea typeface="Arial Black"/>
                  <a:cs typeface="Arial Black"/>
                  <a:sym typeface="Arial Black"/>
                </a:rPr>
                <a:t>38</a:t>
              </a:r>
              <a:endParaRPr sz="5000" b="1" i="0" u="none" strike="noStrike" cap="none" dirty="0">
                <a:solidFill>
                  <a:srgbClr val="FFFFFF"/>
                </a:solidFill>
                <a:latin typeface="Arial Black"/>
                <a:ea typeface="Arial Black"/>
                <a:cs typeface="Arial Black"/>
                <a:sym typeface="Arial Black"/>
              </a:endParaRPr>
            </a:p>
          </p:txBody>
        </p:sp>
      </p:grpSp>
      <p:pic>
        <p:nvPicPr>
          <p:cNvPr id="2" name="Picture 1">
            <a:extLst>
              <a:ext uri="{FF2B5EF4-FFF2-40B4-BE49-F238E27FC236}">
                <a16:creationId xmlns:a16="http://schemas.microsoft.com/office/drawing/2014/main" id="{46B1C9C0-BE3A-6626-2A9D-187EA4634C55}"/>
              </a:ext>
            </a:extLst>
          </p:cNvPr>
          <p:cNvPicPr>
            <a:picLocks noChangeAspect="1"/>
          </p:cNvPicPr>
          <p:nvPr/>
        </p:nvPicPr>
        <p:blipFill>
          <a:blip r:embed="rId3"/>
          <a:stretch>
            <a:fillRect/>
          </a:stretch>
        </p:blipFill>
        <p:spPr>
          <a:xfrm>
            <a:off x="6996068" y="1132309"/>
            <a:ext cx="10696509" cy="8022382"/>
          </a:xfrm>
          <a:prstGeom prst="rect">
            <a:avLst/>
          </a:prstGeom>
        </p:spPr>
      </p:pic>
    </p:spTree>
    <p:extLst>
      <p:ext uri="{BB962C8B-B14F-4D97-AF65-F5344CB8AC3E}">
        <p14:creationId xmlns:p14="http://schemas.microsoft.com/office/powerpoint/2010/main" val="391370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Shape 151">
          <a:extLst>
            <a:ext uri="{FF2B5EF4-FFF2-40B4-BE49-F238E27FC236}">
              <a16:creationId xmlns:a16="http://schemas.microsoft.com/office/drawing/2014/main" id="{28330ECA-2E64-0853-944F-7937127A95F1}"/>
            </a:ext>
          </a:extLst>
        </p:cNvPr>
        <p:cNvGrpSpPr/>
        <p:nvPr/>
      </p:nvGrpSpPr>
      <p:grpSpPr>
        <a:xfrm>
          <a:off x="0" y="0"/>
          <a:ext cx="0" cy="0"/>
          <a:chOff x="0" y="0"/>
          <a:chExt cx="0" cy="0"/>
        </a:xfrm>
      </p:grpSpPr>
      <p:grpSp>
        <p:nvGrpSpPr>
          <p:cNvPr id="152" name="Google Shape;152;p9">
            <a:extLst>
              <a:ext uri="{FF2B5EF4-FFF2-40B4-BE49-F238E27FC236}">
                <a16:creationId xmlns:a16="http://schemas.microsoft.com/office/drawing/2014/main" id="{889A9881-5C32-D58F-0378-7A5CD4819BD2}"/>
              </a:ext>
            </a:extLst>
          </p:cNvPr>
          <p:cNvGrpSpPr/>
          <p:nvPr/>
        </p:nvGrpSpPr>
        <p:grpSpPr>
          <a:xfrm>
            <a:off x="11802140" y="1654815"/>
            <a:ext cx="6273209" cy="6977369"/>
            <a:chOff x="335853" y="2624736"/>
            <a:chExt cx="6273209" cy="6977369"/>
          </a:xfrm>
        </p:grpSpPr>
        <p:sp>
          <p:nvSpPr>
            <p:cNvPr id="153" name="Google Shape;153;p9">
              <a:extLst>
                <a:ext uri="{FF2B5EF4-FFF2-40B4-BE49-F238E27FC236}">
                  <a16:creationId xmlns:a16="http://schemas.microsoft.com/office/drawing/2014/main" id="{AC4D4DD7-5C78-E5DA-EFAA-1D257F567D4E}"/>
                </a:ext>
              </a:extLst>
            </p:cNvPr>
            <p:cNvSpPr txBox="1"/>
            <p:nvPr/>
          </p:nvSpPr>
          <p:spPr>
            <a:xfrm>
              <a:off x="335853" y="3692795"/>
              <a:ext cx="6273209" cy="590931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800" b="1" i="0" u="none" strike="noStrike" cap="none" dirty="0">
                  <a:solidFill>
                    <a:schemeClr val="lt1"/>
                  </a:solidFill>
                  <a:latin typeface="Arial"/>
                  <a:ea typeface="Arial"/>
                  <a:cs typeface="Arial"/>
                  <a:sym typeface="Arial"/>
                </a:rPr>
                <a:t>When Joseph and Mary had finished doing all that was required by the Law of the Lord, they returned to their hometown of Nazareth in Galilee.</a:t>
              </a:r>
              <a:endParaRPr sz="4800" b="1" i="0" u="none" strike="noStrike" cap="none" dirty="0">
                <a:solidFill>
                  <a:schemeClr val="lt1"/>
                </a:solidFill>
                <a:latin typeface="Arial"/>
                <a:ea typeface="Arial"/>
                <a:cs typeface="Arial"/>
                <a:sym typeface="Arial"/>
              </a:endParaRPr>
            </a:p>
          </p:txBody>
        </p:sp>
        <p:sp>
          <p:nvSpPr>
            <p:cNvPr id="154" name="Google Shape;154;p9">
              <a:extLst>
                <a:ext uri="{FF2B5EF4-FFF2-40B4-BE49-F238E27FC236}">
                  <a16:creationId xmlns:a16="http://schemas.microsoft.com/office/drawing/2014/main" id="{29969888-F318-7976-56A0-AFE14D85F7C0}"/>
                </a:ext>
              </a:extLst>
            </p:cNvPr>
            <p:cNvSpPr txBox="1"/>
            <p:nvPr/>
          </p:nvSpPr>
          <p:spPr>
            <a:xfrm>
              <a:off x="335853" y="2624736"/>
              <a:ext cx="1285800" cy="769441"/>
            </a:xfrm>
            <a:prstGeom prst="rect">
              <a:avLst/>
            </a:prstGeom>
            <a:solidFill>
              <a:schemeClr val="accent2"/>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a:solidFill>
                    <a:srgbClr val="FFFFFF"/>
                  </a:solidFill>
                  <a:latin typeface="Arial Black"/>
                  <a:ea typeface="Arial Black"/>
                  <a:cs typeface="Arial Black"/>
                  <a:sym typeface="Arial Black"/>
                </a:rPr>
                <a:t>39</a:t>
              </a:r>
              <a:endParaRPr sz="5000" b="1" i="0" u="none" strike="noStrike" cap="none" dirty="0">
                <a:solidFill>
                  <a:srgbClr val="FFFFFF"/>
                </a:solidFill>
                <a:latin typeface="Arial Black"/>
                <a:ea typeface="Arial Black"/>
                <a:cs typeface="Arial Black"/>
                <a:sym typeface="Arial Black"/>
              </a:endParaRPr>
            </a:p>
          </p:txBody>
        </p:sp>
      </p:grpSp>
      <p:pic>
        <p:nvPicPr>
          <p:cNvPr id="3" name="Picture 2">
            <a:extLst>
              <a:ext uri="{FF2B5EF4-FFF2-40B4-BE49-F238E27FC236}">
                <a16:creationId xmlns:a16="http://schemas.microsoft.com/office/drawing/2014/main" id="{6D67C71A-BFA8-B6D7-FD15-57DB1020F719}"/>
              </a:ext>
            </a:extLst>
          </p:cNvPr>
          <p:cNvPicPr>
            <a:picLocks noChangeAspect="1"/>
          </p:cNvPicPr>
          <p:nvPr/>
        </p:nvPicPr>
        <p:blipFill>
          <a:blip r:embed="rId3"/>
          <a:stretch>
            <a:fillRect/>
          </a:stretch>
        </p:blipFill>
        <p:spPr>
          <a:xfrm>
            <a:off x="568674" y="1360967"/>
            <a:ext cx="10086755" cy="7565066"/>
          </a:xfrm>
          <a:prstGeom prst="rect">
            <a:avLst/>
          </a:prstGeom>
        </p:spPr>
      </p:pic>
    </p:spTree>
    <p:extLst>
      <p:ext uri="{BB962C8B-B14F-4D97-AF65-F5344CB8AC3E}">
        <p14:creationId xmlns:p14="http://schemas.microsoft.com/office/powerpoint/2010/main" val="1769911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Shape 151">
          <a:extLst>
            <a:ext uri="{FF2B5EF4-FFF2-40B4-BE49-F238E27FC236}">
              <a16:creationId xmlns:a16="http://schemas.microsoft.com/office/drawing/2014/main" id="{A6D29E35-DFE3-8D49-DDDC-31A437074AE8}"/>
            </a:ext>
          </a:extLst>
        </p:cNvPr>
        <p:cNvGrpSpPr/>
        <p:nvPr/>
      </p:nvGrpSpPr>
      <p:grpSpPr>
        <a:xfrm>
          <a:off x="0" y="0"/>
          <a:ext cx="0" cy="0"/>
          <a:chOff x="0" y="0"/>
          <a:chExt cx="0" cy="0"/>
        </a:xfrm>
      </p:grpSpPr>
      <p:grpSp>
        <p:nvGrpSpPr>
          <p:cNvPr id="152" name="Google Shape;152;p9">
            <a:extLst>
              <a:ext uri="{FF2B5EF4-FFF2-40B4-BE49-F238E27FC236}">
                <a16:creationId xmlns:a16="http://schemas.microsoft.com/office/drawing/2014/main" id="{D6614BE2-256D-3618-22F3-47EF09926D7F}"/>
              </a:ext>
            </a:extLst>
          </p:cNvPr>
          <p:cNvGrpSpPr/>
          <p:nvPr/>
        </p:nvGrpSpPr>
        <p:grpSpPr>
          <a:xfrm>
            <a:off x="616690" y="2528895"/>
            <a:ext cx="5890436" cy="4761378"/>
            <a:chOff x="335853" y="2624736"/>
            <a:chExt cx="6273209" cy="4761378"/>
          </a:xfrm>
        </p:grpSpPr>
        <p:sp>
          <p:nvSpPr>
            <p:cNvPr id="153" name="Google Shape;153;p9">
              <a:extLst>
                <a:ext uri="{FF2B5EF4-FFF2-40B4-BE49-F238E27FC236}">
                  <a16:creationId xmlns:a16="http://schemas.microsoft.com/office/drawing/2014/main" id="{FBB24A33-C521-7800-7AF3-A1C0B6046DED}"/>
                </a:ext>
              </a:extLst>
            </p:cNvPr>
            <p:cNvSpPr txBox="1"/>
            <p:nvPr/>
          </p:nvSpPr>
          <p:spPr>
            <a:xfrm>
              <a:off x="335853" y="3692795"/>
              <a:ext cx="6273209" cy="369331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800" b="1" i="0" u="none" strike="noStrike" cap="none" dirty="0">
                  <a:solidFill>
                    <a:schemeClr val="lt1"/>
                  </a:solidFill>
                  <a:latin typeface="Arial"/>
                  <a:ea typeface="Arial"/>
                  <a:cs typeface="Arial"/>
                  <a:sym typeface="Arial"/>
                </a:rPr>
                <a:t>The child grew and became strong; he was full of wisdom, and God's blessings were upon him.</a:t>
              </a:r>
              <a:endParaRPr sz="4800" b="1" i="0" u="none" strike="noStrike" cap="none" dirty="0">
                <a:solidFill>
                  <a:schemeClr val="lt1"/>
                </a:solidFill>
                <a:latin typeface="Arial"/>
                <a:ea typeface="Arial"/>
                <a:cs typeface="Arial"/>
                <a:sym typeface="Arial"/>
              </a:endParaRPr>
            </a:p>
          </p:txBody>
        </p:sp>
        <p:sp>
          <p:nvSpPr>
            <p:cNvPr id="154" name="Google Shape;154;p9">
              <a:extLst>
                <a:ext uri="{FF2B5EF4-FFF2-40B4-BE49-F238E27FC236}">
                  <a16:creationId xmlns:a16="http://schemas.microsoft.com/office/drawing/2014/main" id="{1C374FEA-2B92-37BE-2C77-AF0A9E132A31}"/>
                </a:ext>
              </a:extLst>
            </p:cNvPr>
            <p:cNvSpPr txBox="1"/>
            <p:nvPr/>
          </p:nvSpPr>
          <p:spPr>
            <a:xfrm>
              <a:off x="335853" y="2624736"/>
              <a:ext cx="1285800" cy="769441"/>
            </a:xfrm>
            <a:prstGeom prst="rect">
              <a:avLst/>
            </a:prstGeom>
            <a:solidFill>
              <a:schemeClr val="accent2"/>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dirty="0">
                  <a:solidFill>
                    <a:srgbClr val="FFFFFF"/>
                  </a:solidFill>
                  <a:latin typeface="Arial Black"/>
                  <a:ea typeface="Arial Black"/>
                  <a:cs typeface="Arial Black"/>
                  <a:sym typeface="Arial Black"/>
                </a:rPr>
                <a:t>40</a:t>
              </a:r>
              <a:endParaRPr sz="5000" b="1" i="0" u="none" strike="noStrike" cap="none" dirty="0">
                <a:solidFill>
                  <a:srgbClr val="FFFFFF"/>
                </a:solidFill>
                <a:latin typeface="Arial Black"/>
                <a:ea typeface="Arial Black"/>
                <a:cs typeface="Arial Black"/>
                <a:sym typeface="Arial Black"/>
              </a:endParaRPr>
            </a:p>
          </p:txBody>
        </p:sp>
      </p:grpSp>
      <p:pic>
        <p:nvPicPr>
          <p:cNvPr id="2" name="Picture 1">
            <a:extLst>
              <a:ext uri="{FF2B5EF4-FFF2-40B4-BE49-F238E27FC236}">
                <a16:creationId xmlns:a16="http://schemas.microsoft.com/office/drawing/2014/main" id="{644A9D88-B64A-BA64-85EC-8B16C1F6800D}"/>
              </a:ext>
            </a:extLst>
          </p:cNvPr>
          <p:cNvPicPr>
            <a:picLocks noChangeAspect="1"/>
          </p:cNvPicPr>
          <p:nvPr/>
        </p:nvPicPr>
        <p:blipFill>
          <a:blip r:embed="rId3"/>
          <a:stretch>
            <a:fillRect/>
          </a:stretch>
        </p:blipFill>
        <p:spPr>
          <a:xfrm>
            <a:off x="6857999" y="1088508"/>
            <a:ext cx="10813311" cy="8109984"/>
          </a:xfrm>
          <a:prstGeom prst="rect">
            <a:avLst/>
          </a:prstGeom>
        </p:spPr>
      </p:pic>
    </p:spTree>
    <p:extLst>
      <p:ext uri="{BB962C8B-B14F-4D97-AF65-F5344CB8AC3E}">
        <p14:creationId xmlns:p14="http://schemas.microsoft.com/office/powerpoint/2010/main" val="32282048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95959"/>
        </a:solidFill>
        <a:effectLst/>
      </p:bgPr>
    </p:bg>
    <p:spTree>
      <p:nvGrpSpPr>
        <p:cNvPr id="1" name="Shape 204"/>
        <p:cNvGrpSpPr/>
        <p:nvPr/>
      </p:nvGrpSpPr>
      <p:grpSpPr>
        <a:xfrm>
          <a:off x="0" y="0"/>
          <a:ext cx="0" cy="0"/>
          <a:chOff x="0" y="0"/>
          <a:chExt cx="0" cy="0"/>
        </a:xfrm>
      </p:grpSpPr>
      <p:sp>
        <p:nvSpPr>
          <p:cNvPr id="205" name="Google Shape;205;p17"/>
          <p:cNvSpPr txBox="1"/>
          <p:nvPr/>
        </p:nvSpPr>
        <p:spPr>
          <a:xfrm>
            <a:off x="1464415" y="2191172"/>
            <a:ext cx="15359170" cy="123110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8000" b="1" i="1" u="none" strike="noStrike" cap="none">
                <a:solidFill>
                  <a:srgbClr val="FFC000"/>
                </a:solidFill>
                <a:latin typeface="Arial"/>
                <a:ea typeface="Arial"/>
                <a:cs typeface="Arial"/>
                <a:sym typeface="Arial"/>
              </a:rPr>
              <a:t>Leader: </a:t>
            </a:r>
            <a:r>
              <a:rPr lang="en-US" sz="8000" b="1" i="0" u="none" strike="noStrike" cap="none">
                <a:solidFill>
                  <a:srgbClr val="FFFFFF"/>
                </a:solidFill>
                <a:latin typeface="Arial"/>
                <a:ea typeface="Arial"/>
                <a:cs typeface="Arial"/>
                <a:sym typeface="Arial"/>
              </a:rPr>
              <a:t>The Gospel of the Lord.</a:t>
            </a:r>
            <a:endParaRPr sz="2800" b="0" i="0" u="none" strike="noStrike" cap="none">
              <a:solidFill>
                <a:srgbClr val="000000"/>
              </a:solidFill>
              <a:latin typeface="Arial"/>
              <a:ea typeface="Arial"/>
              <a:cs typeface="Arial"/>
              <a:sym typeface="Arial"/>
            </a:endParaRPr>
          </a:p>
        </p:txBody>
      </p:sp>
      <p:sp>
        <p:nvSpPr>
          <p:cNvPr id="206" name="Google Shape;206;p17"/>
          <p:cNvSpPr txBox="1"/>
          <p:nvPr/>
        </p:nvSpPr>
        <p:spPr>
          <a:xfrm>
            <a:off x="3251200" y="5142324"/>
            <a:ext cx="11785600" cy="246221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8000" b="1" i="1" u="none" strike="noStrike" cap="none">
                <a:solidFill>
                  <a:srgbClr val="FFC000"/>
                </a:solidFill>
                <a:latin typeface="Arial"/>
                <a:ea typeface="Arial"/>
                <a:cs typeface="Arial"/>
                <a:sym typeface="Arial"/>
              </a:rPr>
              <a:t>All: </a:t>
            </a:r>
            <a:r>
              <a:rPr lang="en-US" sz="8000" b="1" i="0" u="none" strike="noStrike" cap="none">
                <a:solidFill>
                  <a:srgbClr val="FFFFFF"/>
                </a:solidFill>
                <a:latin typeface="Arial"/>
                <a:ea typeface="Arial"/>
                <a:cs typeface="Arial"/>
                <a:sym typeface="Arial"/>
              </a:rPr>
              <a:t>Praise to You,</a:t>
            </a: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800"/>
              <a:buFont typeface="Arial"/>
              <a:buNone/>
            </a:pPr>
            <a:r>
              <a:rPr lang="en-US" sz="8000" b="1" i="0" u="none" strike="noStrike" cap="none">
                <a:solidFill>
                  <a:srgbClr val="FFFFFF"/>
                </a:solidFill>
                <a:latin typeface="Arial"/>
                <a:ea typeface="Arial"/>
                <a:cs typeface="Arial"/>
                <a:sym typeface="Arial"/>
              </a:rPr>
              <a:t>       Lord Jesus Christ.</a:t>
            </a: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11"/>
        <p:cNvGrpSpPr/>
        <p:nvPr/>
      </p:nvGrpSpPr>
      <p:grpSpPr>
        <a:xfrm>
          <a:off x="0" y="0"/>
          <a:ext cx="0" cy="0"/>
          <a:chOff x="0" y="0"/>
          <a:chExt cx="0" cy="0"/>
        </a:xfrm>
      </p:grpSpPr>
      <p:grpSp>
        <p:nvGrpSpPr>
          <p:cNvPr id="212" name="Google Shape;212;p18"/>
          <p:cNvGrpSpPr/>
          <p:nvPr/>
        </p:nvGrpSpPr>
        <p:grpSpPr>
          <a:xfrm>
            <a:off x="2532407" y="1638300"/>
            <a:ext cx="13223187" cy="7010400"/>
            <a:chOff x="2931213" y="1638300"/>
            <a:chExt cx="13223187" cy="7010400"/>
          </a:xfrm>
        </p:grpSpPr>
        <p:pic>
          <p:nvPicPr>
            <p:cNvPr id="213" name="Google Shape;213;p18"/>
            <p:cNvPicPr preferRelativeResize="0"/>
            <p:nvPr/>
          </p:nvPicPr>
          <p:blipFill rotWithShape="1">
            <a:blip r:embed="rId3">
              <a:alphaModFix/>
            </a:blip>
            <a:srcRect/>
            <a:stretch/>
          </p:blipFill>
          <p:spPr>
            <a:xfrm>
              <a:off x="9144000" y="1638300"/>
              <a:ext cx="7010400" cy="7010400"/>
            </a:xfrm>
            <a:prstGeom prst="rect">
              <a:avLst/>
            </a:prstGeom>
            <a:noFill/>
            <a:ln>
              <a:noFill/>
            </a:ln>
          </p:spPr>
        </p:pic>
        <p:sp>
          <p:nvSpPr>
            <p:cNvPr id="214" name="Google Shape;214;p18"/>
            <p:cNvSpPr txBox="1"/>
            <p:nvPr/>
          </p:nvSpPr>
          <p:spPr>
            <a:xfrm>
              <a:off x="2931213" y="3789283"/>
              <a:ext cx="5636724" cy="270843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8800" b="1" i="0" u="none" strike="noStrike" cap="none">
                  <a:solidFill>
                    <a:schemeClr val="lt1"/>
                  </a:solidFill>
                  <a:latin typeface="Arial"/>
                  <a:ea typeface="Arial"/>
                  <a:cs typeface="Arial"/>
                  <a:sym typeface="Arial"/>
                </a:rPr>
                <a:t>GOSPEL</a:t>
              </a:r>
              <a:br>
                <a:rPr lang="en-US" sz="8800" b="1" i="0" u="none" strike="noStrike" cap="none">
                  <a:solidFill>
                    <a:schemeClr val="lt1"/>
                  </a:solidFill>
                  <a:latin typeface="Arial"/>
                  <a:ea typeface="Arial"/>
                  <a:cs typeface="Arial"/>
                  <a:sym typeface="Arial"/>
                </a:rPr>
              </a:br>
              <a:r>
                <a:rPr lang="en-US" sz="8800" b="1" i="0" u="none" strike="noStrike" cap="none">
                  <a:solidFill>
                    <a:schemeClr val="lt1"/>
                  </a:solidFill>
                  <a:latin typeface="Arial"/>
                  <a:ea typeface="Arial"/>
                  <a:cs typeface="Arial"/>
                  <a:sym typeface="Arial"/>
                </a:rPr>
                <a:t>MESSAGE</a:t>
              </a:r>
              <a:endParaRPr sz="8800" b="1" i="0" u="none" strike="noStrike" cap="none">
                <a:solidFill>
                  <a:schemeClr val="lt1"/>
                </a:solidFill>
                <a:latin typeface="Arial Black"/>
                <a:ea typeface="Arial Black"/>
                <a:cs typeface="Arial Black"/>
                <a:sym typeface="Arial Black"/>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219"/>
        <p:cNvGrpSpPr/>
        <p:nvPr/>
      </p:nvGrpSpPr>
      <p:grpSpPr>
        <a:xfrm>
          <a:off x="0" y="0"/>
          <a:ext cx="0" cy="0"/>
          <a:chOff x="0" y="0"/>
          <a:chExt cx="0" cy="0"/>
        </a:xfrm>
      </p:grpSpPr>
      <p:sp>
        <p:nvSpPr>
          <p:cNvPr id="220" name="Google Shape;220;g307aedaa60f_0_23"/>
          <p:cNvSpPr/>
          <p:nvPr/>
        </p:nvSpPr>
        <p:spPr>
          <a:xfrm>
            <a:off x="1380940" y="1289606"/>
            <a:ext cx="7416824" cy="1404629"/>
          </a:xfrm>
          <a:prstGeom prst="rect">
            <a:avLst/>
          </a:prstGeom>
          <a:solidFill>
            <a:srgbClr val="0F243E"/>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Arial Black"/>
                <a:ea typeface="Arial Black"/>
                <a:cs typeface="Arial Black"/>
                <a:sym typeface="Arial Black"/>
              </a:rPr>
              <a:t>Activity: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Arial Black"/>
                <a:ea typeface="Arial Black"/>
                <a:cs typeface="Arial Black"/>
                <a:sym typeface="Arial Black"/>
              </a:rPr>
              <a:t>Waiting Clock</a:t>
            </a:r>
            <a:endParaRPr sz="1400" b="0" i="0" u="none" strike="noStrike" cap="none" dirty="0">
              <a:solidFill>
                <a:srgbClr val="000000"/>
              </a:solidFill>
              <a:latin typeface="Arial"/>
              <a:ea typeface="Arial"/>
              <a:cs typeface="Arial"/>
              <a:sym typeface="Arial"/>
            </a:endParaRPr>
          </a:p>
        </p:txBody>
      </p:sp>
      <p:sp>
        <p:nvSpPr>
          <p:cNvPr id="221" name="Google Shape;221;g307aedaa60f_0_23"/>
          <p:cNvSpPr txBox="1"/>
          <p:nvPr/>
        </p:nvSpPr>
        <p:spPr>
          <a:xfrm>
            <a:off x="1500134" y="4081691"/>
            <a:ext cx="6768900" cy="769401"/>
          </a:xfrm>
          <a:prstGeom prst="rect">
            <a:avLst/>
          </a:prstGeom>
          <a:noFill/>
          <a:ln>
            <a:noFill/>
          </a:ln>
        </p:spPr>
        <p:txBody>
          <a:bodyPr spcFirstLastPara="1" wrap="square" lIns="91425" tIns="45700" rIns="91425" bIns="45700" anchor="t" anchorCtr="0">
            <a:spAutoFit/>
          </a:bodyPr>
          <a:lstStyle/>
          <a:p>
            <a:pPr marL="457200" marR="0" lvl="0" indent="-177800" algn="l" rtl="0">
              <a:lnSpc>
                <a:spcPct val="100000"/>
              </a:lnSpc>
              <a:spcBef>
                <a:spcPts val="0"/>
              </a:spcBef>
              <a:spcAft>
                <a:spcPts val="0"/>
              </a:spcAft>
              <a:buClr>
                <a:schemeClr val="lt1"/>
              </a:buClr>
              <a:buSzPts val="4400"/>
              <a:buFont typeface="Calibri"/>
              <a:buNone/>
            </a:pPr>
            <a:endParaRPr sz="4400" b="1" i="0" u="none" strike="noStrike" cap="none">
              <a:solidFill>
                <a:schemeClr val="lt1"/>
              </a:solidFill>
              <a:latin typeface="Calibri"/>
              <a:ea typeface="Calibri"/>
              <a:cs typeface="Calibri"/>
              <a:sym typeface="Calibri"/>
            </a:endParaRPr>
          </a:p>
        </p:txBody>
      </p:sp>
      <p:sp>
        <p:nvSpPr>
          <p:cNvPr id="223" name="Google Shape;223;g307aedaa60f_0_23"/>
          <p:cNvSpPr txBox="1"/>
          <p:nvPr/>
        </p:nvSpPr>
        <p:spPr>
          <a:xfrm>
            <a:off x="1420589" y="3332010"/>
            <a:ext cx="7337525" cy="609397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Arial"/>
                <a:ea typeface="Arial"/>
                <a:cs typeface="Arial"/>
                <a:sym typeface="Arial"/>
              </a:rPr>
              <a:t>Materials:</a:t>
            </a:r>
          </a:p>
          <a:p>
            <a:pPr marL="0" marR="0" lvl="0" indent="0" algn="l" rtl="0">
              <a:lnSpc>
                <a:spcPct val="100000"/>
              </a:lnSpc>
              <a:spcBef>
                <a:spcPts val="0"/>
              </a:spcBef>
              <a:spcAft>
                <a:spcPts val="0"/>
              </a:spcAft>
              <a:buClr>
                <a:srgbClr val="000000"/>
              </a:buClr>
              <a:buSzPts val="3600"/>
              <a:buFont typeface="Arial"/>
              <a:buNone/>
            </a:pPr>
            <a:endParaRPr lang="en-US" sz="3600" b="1" dirty="0">
              <a:solidFill>
                <a:schemeClr val="lt1"/>
              </a:solidFill>
            </a:endParaRPr>
          </a:p>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Arial"/>
                <a:ea typeface="Arial"/>
                <a:cs typeface="Arial"/>
                <a:sym typeface="Arial"/>
              </a:rPr>
              <a:t>• </a:t>
            </a:r>
            <a:r>
              <a:rPr lang="en-US" sz="3600" b="1" dirty="0">
                <a:solidFill>
                  <a:schemeClr val="lt1"/>
                </a:solidFill>
              </a:rPr>
              <a:t>Paper or Card stock</a:t>
            </a:r>
            <a:endParaRPr lang="en-US" sz="3600" b="1"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Arial"/>
                <a:ea typeface="Arial"/>
                <a:cs typeface="Arial"/>
                <a:sym typeface="Arial"/>
              </a:rPr>
              <a:t>• Scissors</a:t>
            </a:r>
          </a:p>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Arial"/>
                <a:ea typeface="Arial"/>
                <a:cs typeface="Arial"/>
                <a:sym typeface="Arial"/>
              </a:rPr>
              <a:t>• Markers or Crayons</a:t>
            </a:r>
          </a:p>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Arial"/>
                <a:ea typeface="Arial"/>
                <a:cs typeface="Arial"/>
                <a:sym typeface="Arial"/>
              </a:rPr>
              <a:t>• Ribbon or Pipe Cleaner</a:t>
            </a:r>
          </a:p>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Arial"/>
                <a:ea typeface="Arial"/>
                <a:cs typeface="Arial"/>
                <a:sym typeface="Arial"/>
              </a:rPr>
              <a:t>• Tape, glue, or staples</a:t>
            </a:r>
          </a:p>
          <a:p>
            <a:pPr>
              <a:buSzPts val="3600"/>
            </a:pPr>
            <a:r>
              <a:rPr lang="en-US" sz="3600" b="1" i="0" u="none" strike="noStrike" cap="none" dirty="0">
                <a:solidFill>
                  <a:schemeClr val="lt1"/>
                </a:solidFill>
                <a:latin typeface="Arial"/>
                <a:ea typeface="Arial"/>
                <a:cs typeface="Arial"/>
                <a:sym typeface="Arial"/>
              </a:rPr>
              <a:t>• Paper Plates</a:t>
            </a:r>
          </a:p>
          <a:p>
            <a:pPr marL="0" marR="0" lvl="0" indent="0" algn="l" rtl="0">
              <a:lnSpc>
                <a:spcPct val="100000"/>
              </a:lnSpc>
              <a:spcBef>
                <a:spcPts val="0"/>
              </a:spcBef>
              <a:spcAft>
                <a:spcPts val="0"/>
              </a:spcAft>
              <a:buClr>
                <a:srgbClr val="000000"/>
              </a:buClr>
              <a:buSzPts val="3600"/>
              <a:buFont typeface="Arial"/>
              <a:buNone/>
            </a:pPr>
            <a:endParaRPr lang="en-US" sz="3600" b="1" i="0" u="none" strike="noStrike" cap="none" dirty="0">
              <a:solidFill>
                <a:schemeClr val="lt1"/>
              </a:solidFill>
              <a:latin typeface="Arial"/>
              <a:ea typeface="Arial"/>
              <a:cs typeface="Arial"/>
              <a:sym typeface="Arial"/>
            </a:endParaRPr>
          </a:p>
          <a:p>
            <a:pPr marR="0" lvl="0" algn="l" rtl="0">
              <a:lnSpc>
                <a:spcPct val="100000"/>
              </a:lnSpc>
              <a:spcBef>
                <a:spcPts val="0"/>
              </a:spcBef>
              <a:spcAft>
                <a:spcPts val="0"/>
              </a:spcAft>
              <a:buClr>
                <a:srgbClr val="000000"/>
              </a:buClr>
              <a:buSzPts val="3600"/>
            </a:pPr>
            <a:endParaRPr lang="en-US" sz="3600" b="1"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endParaRPr lang="en-US" sz="3600" b="1" i="0" u="none" strike="noStrike" cap="none" dirty="0">
              <a:solidFill>
                <a:schemeClr val="lt1"/>
              </a:solidFill>
              <a:latin typeface="Arial"/>
              <a:ea typeface="Arial"/>
              <a:cs typeface="Arial"/>
              <a:sym typeface="Arial"/>
            </a:endParaRPr>
          </a:p>
        </p:txBody>
      </p:sp>
      <p:pic>
        <p:nvPicPr>
          <p:cNvPr id="2" name="Picture 1">
            <a:extLst>
              <a:ext uri="{FF2B5EF4-FFF2-40B4-BE49-F238E27FC236}">
                <a16:creationId xmlns:a16="http://schemas.microsoft.com/office/drawing/2014/main" id="{8F29F1D9-0D15-0A28-FB40-D3CEBF85192C}"/>
              </a:ext>
            </a:extLst>
          </p:cNvPr>
          <p:cNvPicPr>
            <a:picLocks noChangeAspect="1"/>
          </p:cNvPicPr>
          <p:nvPr/>
        </p:nvPicPr>
        <p:blipFill>
          <a:blip r:embed="rId3"/>
          <a:stretch>
            <a:fillRect/>
          </a:stretch>
        </p:blipFill>
        <p:spPr>
          <a:xfrm>
            <a:off x="9144000" y="2977116"/>
            <a:ext cx="8383297" cy="628747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219">
          <a:extLst>
            <a:ext uri="{FF2B5EF4-FFF2-40B4-BE49-F238E27FC236}">
              <a16:creationId xmlns:a16="http://schemas.microsoft.com/office/drawing/2014/main" id="{D3B5D08A-9E0F-5C69-5F15-EDA73D3A0712}"/>
            </a:ext>
          </a:extLst>
        </p:cNvPr>
        <p:cNvGrpSpPr/>
        <p:nvPr/>
      </p:nvGrpSpPr>
      <p:grpSpPr>
        <a:xfrm>
          <a:off x="0" y="0"/>
          <a:ext cx="0" cy="0"/>
          <a:chOff x="0" y="0"/>
          <a:chExt cx="0" cy="0"/>
        </a:xfrm>
      </p:grpSpPr>
      <p:sp>
        <p:nvSpPr>
          <p:cNvPr id="220" name="Google Shape;220;g307aedaa60f_0_23">
            <a:extLst>
              <a:ext uri="{FF2B5EF4-FFF2-40B4-BE49-F238E27FC236}">
                <a16:creationId xmlns:a16="http://schemas.microsoft.com/office/drawing/2014/main" id="{0891D384-974B-A44E-3A22-F492D78C7FDF}"/>
              </a:ext>
            </a:extLst>
          </p:cNvPr>
          <p:cNvSpPr/>
          <p:nvPr/>
        </p:nvSpPr>
        <p:spPr>
          <a:xfrm>
            <a:off x="9445948" y="936398"/>
            <a:ext cx="5104921" cy="800830"/>
          </a:xfrm>
          <a:prstGeom prst="rect">
            <a:avLst/>
          </a:prstGeom>
          <a:solidFill>
            <a:srgbClr val="0F243E"/>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Arial Black"/>
                <a:ea typeface="Arial Black"/>
                <a:cs typeface="Arial Black"/>
                <a:sym typeface="Arial Black"/>
              </a:rPr>
              <a:t>Instructions:</a:t>
            </a:r>
            <a:endParaRPr sz="1400" b="0" i="0" u="none" strike="noStrike" cap="none" dirty="0">
              <a:solidFill>
                <a:srgbClr val="000000"/>
              </a:solidFill>
              <a:latin typeface="Arial"/>
              <a:ea typeface="Arial"/>
              <a:cs typeface="Arial"/>
              <a:sym typeface="Arial"/>
            </a:endParaRPr>
          </a:p>
        </p:txBody>
      </p:sp>
      <p:sp>
        <p:nvSpPr>
          <p:cNvPr id="221" name="Google Shape;221;g307aedaa60f_0_23">
            <a:extLst>
              <a:ext uri="{FF2B5EF4-FFF2-40B4-BE49-F238E27FC236}">
                <a16:creationId xmlns:a16="http://schemas.microsoft.com/office/drawing/2014/main" id="{2F5B7675-00C8-367B-09D3-CC0EB42BCADF}"/>
              </a:ext>
            </a:extLst>
          </p:cNvPr>
          <p:cNvSpPr txBox="1"/>
          <p:nvPr/>
        </p:nvSpPr>
        <p:spPr>
          <a:xfrm>
            <a:off x="1500134" y="4081691"/>
            <a:ext cx="6768900" cy="769401"/>
          </a:xfrm>
          <a:prstGeom prst="rect">
            <a:avLst/>
          </a:prstGeom>
          <a:noFill/>
          <a:ln>
            <a:noFill/>
          </a:ln>
        </p:spPr>
        <p:txBody>
          <a:bodyPr spcFirstLastPara="1" wrap="square" lIns="91425" tIns="45700" rIns="91425" bIns="45700" anchor="t" anchorCtr="0">
            <a:spAutoFit/>
          </a:bodyPr>
          <a:lstStyle/>
          <a:p>
            <a:pPr marL="457200" marR="0" lvl="0" indent="-177800" algn="l" rtl="0">
              <a:lnSpc>
                <a:spcPct val="100000"/>
              </a:lnSpc>
              <a:spcBef>
                <a:spcPts val="0"/>
              </a:spcBef>
              <a:spcAft>
                <a:spcPts val="0"/>
              </a:spcAft>
              <a:buClr>
                <a:schemeClr val="lt1"/>
              </a:buClr>
              <a:buSzPts val="4400"/>
              <a:buFont typeface="Calibri"/>
              <a:buNone/>
            </a:pPr>
            <a:endParaRPr sz="4400" b="1" i="0" u="none" strike="noStrike" cap="none">
              <a:solidFill>
                <a:schemeClr val="lt1"/>
              </a:solidFill>
              <a:latin typeface="Calibri"/>
              <a:ea typeface="Calibri"/>
              <a:cs typeface="Calibri"/>
              <a:sym typeface="Calibri"/>
            </a:endParaRPr>
          </a:p>
        </p:txBody>
      </p:sp>
      <p:sp>
        <p:nvSpPr>
          <p:cNvPr id="223" name="Google Shape;223;g307aedaa60f_0_23">
            <a:extLst>
              <a:ext uri="{FF2B5EF4-FFF2-40B4-BE49-F238E27FC236}">
                <a16:creationId xmlns:a16="http://schemas.microsoft.com/office/drawing/2014/main" id="{287B6C02-3C56-28A1-F83D-3E2E4E736420}"/>
              </a:ext>
            </a:extLst>
          </p:cNvPr>
          <p:cNvSpPr txBox="1"/>
          <p:nvPr/>
        </p:nvSpPr>
        <p:spPr>
          <a:xfrm>
            <a:off x="9445948" y="2242614"/>
            <a:ext cx="8383297" cy="689419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200" i="0" u="none" strike="noStrike" cap="none" dirty="0">
                <a:solidFill>
                  <a:schemeClr val="lt1"/>
                </a:solidFill>
                <a:latin typeface="Arial"/>
                <a:ea typeface="Arial"/>
                <a:cs typeface="Arial"/>
                <a:sym typeface="Arial"/>
              </a:rPr>
              <a:t>1. Decide how you would like to decorate your "clock plate." You can add cut paper "hands" and other embellishments as desired.  </a:t>
            </a:r>
          </a:p>
          <a:p>
            <a:pPr marL="0" marR="0" lvl="0" indent="0" algn="l" rtl="0">
              <a:lnSpc>
                <a:spcPct val="100000"/>
              </a:lnSpc>
              <a:spcBef>
                <a:spcPts val="0"/>
              </a:spcBef>
              <a:spcAft>
                <a:spcPts val="0"/>
              </a:spcAft>
              <a:buClr>
                <a:srgbClr val="000000"/>
              </a:buClr>
              <a:buSzPts val="3600"/>
              <a:buFont typeface="Arial"/>
              <a:buNone/>
            </a:pPr>
            <a:endParaRPr lang="en-US" sz="320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200" i="0" u="none" strike="noStrike" cap="none" dirty="0">
                <a:solidFill>
                  <a:schemeClr val="lt1"/>
                </a:solidFill>
                <a:latin typeface="Arial"/>
                <a:ea typeface="Arial"/>
                <a:cs typeface="Arial"/>
                <a:sym typeface="Arial"/>
              </a:rPr>
              <a:t>2. Use markers or crayons to add labels, captions, and decorations.  </a:t>
            </a:r>
          </a:p>
          <a:p>
            <a:pPr marL="0" marR="0" lvl="0" indent="0" algn="l" rtl="0">
              <a:lnSpc>
                <a:spcPct val="100000"/>
              </a:lnSpc>
              <a:spcBef>
                <a:spcPts val="0"/>
              </a:spcBef>
              <a:spcAft>
                <a:spcPts val="0"/>
              </a:spcAft>
              <a:buClr>
                <a:srgbClr val="000000"/>
              </a:buClr>
              <a:buSzPts val="3600"/>
              <a:buFont typeface="Arial"/>
              <a:buNone/>
            </a:pPr>
            <a:endParaRPr lang="en-US" sz="320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200" i="0" u="none" strike="noStrike" cap="none" dirty="0">
                <a:solidFill>
                  <a:schemeClr val="lt1"/>
                </a:solidFill>
                <a:latin typeface="Arial"/>
                <a:ea typeface="Arial"/>
                <a:cs typeface="Arial"/>
                <a:sym typeface="Arial"/>
              </a:rPr>
              <a:t>3. Personalize your clock by adding stickers, googly eyes, or other decorations to enhance its look. Remember, this clock serves as a reminder to wait patiently for Jesus.  </a:t>
            </a:r>
          </a:p>
          <a:p>
            <a:pPr marL="0" marR="0" lvl="0" indent="0" algn="l" rtl="0">
              <a:lnSpc>
                <a:spcPct val="100000"/>
              </a:lnSpc>
              <a:spcBef>
                <a:spcPts val="0"/>
              </a:spcBef>
              <a:spcAft>
                <a:spcPts val="0"/>
              </a:spcAft>
              <a:buClr>
                <a:srgbClr val="000000"/>
              </a:buClr>
              <a:buSzPts val="3600"/>
              <a:buFont typeface="Arial"/>
              <a:buNone/>
            </a:pPr>
            <a:endParaRPr lang="en-US" sz="320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200" i="0" u="none" strike="noStrike" cap="none" dirty="0">
                <a:solidFill>
                  <a:schemeClr val="lt1"/>
                </a:solidFill>
                <a:latin typeface="Arial"/>
                <a:ea typeface="Arial"/>
                <a:cs typeface="Arial"/>
                <a:sym typeface="Arial"/>
              </a:rPr>
              <a:t>4. If you'd like to hang your clock, attach a string or pipe cleaner to the back of the plate.</a:t>
            </a:r>
          </a:p>
        </p:txBody>
      </p:sp>
      <p:pic>
        <p:nvPicPr>
          <p:cNvPr id="3" name="Picture 2">
            <a:extLst>
              <a:ext uri="{FF2B5EF4-FFF2-40B4-BE49-F238E27FC236}">
                <a16:creationId xmlns:a16="http://schemas.microsoft.com/office/drawing/2014/main" id="{145AC6D0-3DED-4F0D-19C4-66C3CC33BDE7}"/>
              </a:ext>
            </a:extLst>
          </p:cNvPr>
          <p:cNvPicPr>
            <a:picLocks noChangeAspect="1"/>
          </p:cNvPicPr>
          <p:nvPr/>
        </p:nvPicPr>
        <p:blipFill>
          <a:blip r:embed="rId3"/>
          <a:stretch>
            <a:fillRect/>
          </a:stretch>
        </p:blipFill>
        <p:spPr>
          <a:xfrm>
            <a:off x="323220" y="1999763"/>
            <a:ext cx="8383297" cy="6287473"/>
          </a:xfrm>
          <a:prstGeom prst="rect">
            <a:avLst/>
          </a:prstGeom>
        </p:spPr>
      </p:pic>
    </p:spTree>
    <p:extLst>
      <p:ext uri="{BB962C8B-B14F-4D97-AF65-F5344CB8AC3E}">
        <p14:creationId xmlns:p14="http://schemas.microsoft.com/office/powerpoint/2010/main" val="1072604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228"/>
        <p:cNvGrpSpPr/>
        <p:nvPr/>
      </p:nvGrpSpPr>
      <p:grpSpPr>
        <a:xfrm>
          <a:off x="0" y="0"/>
          <a:ext cx="0" cy="0"/>
          <a:chOff x="0" y="0"/>
          <a:chExt cx="0" cy="0"/>
        </a:xfrm>
      </p:grpSpPr>
      <p:grpSp>
        <p:nvGrpSpPr>
          <p:cNvPr id="229" name="Google Shape;229;p21"/>
          <p:cNvGrpSpPr/>
          <p:nvPr/>
        </p:nvGrpSpPr>
        <p:grpSpPr>
          <a:xfrm>
            <a:off x="945763" y="830676"/>
            <a:ext cx="16396476" cy="8625641"/>
            <a:chOff x="1962255" y="1120722"/>
            <a:chExt cx="15750697" cy="8045556"/>
          </a:xfrm>
        </p:grpSpPr>
        <p:sp>
          <p:nvSpPr>
            <p:cNvPr id="230" name="Google Shape;230;p21"/>
            <p:cNvSpPr/>
            <p:nvPr/>
          </p:nvSpPr>
          <p:spPr>
            <a:xfrm>
              <a:off x="2027148" y="1586345"/>
              <a:ext cx="5857800" cy="745800"/>
            </a:xfrm>
            <a:prstGeom prst="rect">
              <a:avLst/>
            </a:prstGeom>
            <a:solidFill>
              <a:srgbClr val="20586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dirty="0">
                  <a:solidFill>
                    <a:schemeClr val="lt1"/>
                  </a:solidFill>
                  <a:latin typeface="Arial Black"/>
                  <a:ea typeface="Arial Black"/>
                  <a:cs typeface="Arial Black"/>
                  <a:sym typeface="Arial Black"/>
                </a:rPr>
                <a:t>Closing Prayer</a:t>
              </a:r>
              <a:endParaRPr sz="1400" b="0" i="0" u="none" strike="noStrike" cap="none" dirty="0">
                <a:solidFill>
                  <a:srgbClr val="000000"/>
                </a:solidFill>
                <a:latin typeface="Arial"/>
                <a:ea typeface="Arial"/>
                <a:cs typeface="Arial"/>
                <a:sym typeface="Arial"/>
              </a:endParaRPr>
            </a:p>
          </p:txBody>
        </p:sp>
        <p:sp>
          <p:nvSpPr>
            <p:cNvPr id="231" name="Google Shape;231;p21"/>
            <p:cNvSpPr/>
            <p:nvPr/>
          </p:nvSpPr>
          <p:spPr>
            <a:xfrm>
              <a:off x="1962255" y="2332144"/>
              <a:ext cx="8505218" cy="6834134"/>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4000"/>
                <a:buFont typeface="Arial"/>
                <a:buNone/>
              </a:pPr>
              <a:r>
                <a:rPr lang="en-US" sz="3200" b="1" i="0" u="none" strike="noStrike" cap="none" dirty="0">
                  <a:solidFill>
                    <a:schemeClr val="lt1"/>
                  </a:solidFill>
                  <a:latin typeface="Arial"/>
                  <a:ea typeface="Arial"/>
                  <a:cs typeface="Arial"/>
                  <a:sym typeface="Arial"/>
                </a:rPr>
                <a:t>Heavenly Father, thank You for this time we spent learning about Jesus’ presentation in the temple. Just as Simeon and Anna waited patiently and trusted in Your promises, help us to trust in You always. May we see Jesus as the light of our lives and follow Him with hearts full of love and faith. Lord, just as Jesus grew in wisdom and favor, help us to grow in kindness, obedience, and love for You and others. Bless our families, our friends, and our teachers, and guide us each day to walk in Your light. We offer all this in Jesus’ name. Amen.</a:t>
              </a:r>
              <a:endParaRPr sz="1200" dirty="0"/>
            </a:p>
          </p:txBody>
        </p:sp>
        <p:pic>
          <p:nvPicPr>
            <p:cNvPr id="232" name="Google Shape;232;p21" descr="Image result for animated kid praying transparent background"/>
            <p:cNvPicPr preferRelativeResize="0"/>
            <p:nvPr/>
          </p:nvPicPr>
          <p:blipFill rotWithShape="1">
            <a:blip r:embed="rId3">
              <a:alphaModFix/>
            </a:blip>
            <a:srcRect/>
            <a:stretch/>
          </p:blipFill>
          <p:spPr>
            <a:xfrm>
              <a:off x="11160224" y="1120722"/>
              <a:ext cx="6552728" cy="8045556"/>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102"/>
        <p:cNvGrpSpPr/>
        <p:nvPr/>
      </p:nvGrpSpPr>
      <p:grpSpPr>
        <a:xfrm>
          <a:off x="0" y="0"/>
          <a:ext cx="0" cy="0"/>
          <a:chOff x="0" y="0"/>
          <a:chExt cx="0" cy="0"/>
        </a:xfrm>
      </p:grpSpPr>
      <p:sp>
        <p:nvSpPr>
          <p:cNvPr id="103" name="Google Shape;103;p3"/>
          <p:cNvSpPr txBox="1"/>
          <p:nvPr/>
        </p:nvSpPr>
        <p:spPr>
          <a:xfrm>
            <a:off x="571500" y="673066"/>
            <a:ext cx="17145000" cy="894086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2500" b="1" u="sng" dirty="0"/>
              <a:t>Context:</a:t>
            </a:r>
          </a:p>
          <a:p>
            <a:pPr marL="0" marR="0" lvl="0" indent="0" algn="just" rtl="0">
              <a:lnSpc>
                <a:spcPct val="100000"/>
              </a:lnSpc>
              <a:spcBef>
                <a:spcPts val="0"/>
              </a:spcBef>
              <a:spcAft>
                <a:spcPts val="0"/>
              </a:spcAft>
              <a:buNone/>
            </a:pPr>
            <a:r>
              <a:rPr lang="en-US" sz="2500" dirty="0"/>
              <a:t>This gospel tells the story of when Mary and Joseph brought baby Jesus to the temple in Jerusalem, following the Jewish law. They presented Him to God, as was the custom for firstborn sons. At the temple, they met two holy people—Simeon and Anna—who recognized Jesus as the promised Savior. After this, Mary and Joseph returned to Nazareth, and the passage ends by saying that Jesus grew in wisdom, strength, and in favor with God and others.  </a:t>
            </a:r>
          </a:p>
          <a:p>
            <a:pPr marL="0" marR="0" lvl="0" indent="0" algn="just" rtl="0">
              <a:lnSpc>
                <a:spcPct val="100000"/>
              </a:lnSpc>
              <a:spcBef>
                <a:spcPts val="0"/>
              </a:spcBef>
              <a:spcAft>
                <a:spcPts val="0"/>
              </a:spcAft>
              <a:buNone/>
            </a:pPr>
            <a:endParaRPr lang="en-US" sz="2500" dirty="0"/>
          </a:p>
          <a:p>
            <a:pPr marL="0" marR="0" lvl="0" indent="0" algn="just" rtl="0">
              <a:lnSpc>
                <a:spcPct val="100000"/>
              </a:lnSpc>
              <a:spcBef>
                <a:spcPts val="0"/>
              </a:spcBef>
              <a:spcAft>
                <a:spcPts val="0"/>
              </a:spcAft>
              <a:buNone/>
            </a:pPr>
            <a:r>
              <a:rPr lang="en-US" sz="2500" b="1" u="sng" dirty="0"/>
              <a:t>Message:</a:t>
            </a:r>
          </a:p>
          <a:p>
            <a:pPr marL="0" marR="0" lvl="0" indent="0" algn="just" rtl="0">
              <a:lnSpc>
                <a:spcPct val="100000"/>
              </a:lnSpc>
              <a:spcBef>
                <a:spcPts val="0"/>
              </a:spcBef>
              <a:spcAft>
                <a:spcPts val="0"/>
              </a:spcAft>
              <a:buNone/>
            </a:pPr>
            <a:r>
              <a:rPr lang="en-US" sz="2500" dirty="0"/>
              <a:t>This gospel teaches us important truths about Jesus and God's plan. Simeon’s prophecy tells us that Jesus is not only the Savior of Israel but also the Light for all people, bringing salvation to the whole world. Simeon and Anna’s faithfulness shows that God always keeps His promises and blesses those who patiently trust in Him. Simeon also tells Mary that she will experience great sorrow because of Jesus, hinting at the suffering she will go through, especially during His crucifixion. Lastly, we learn that even though Jesus is the Son of God, He fully lived as a human, growing in wisdom and holiness, setting an example for us to follow.  </a:t>
            </a:r>
          </a:p>
          <a:p>
            <a:pPr marL="0" marR="0" lvl="0" indent="0" algn="just" rtl="0">
              <a:lnSpc>
                <a:spcPct val="100000"/>
              </a:lnSpc>
              <a:spcBef>
                <a:spcPts val="0"/>
              </a:spcBef>
              <a:spcAft>
                <a:spcPts val="0"/>
              </a:spcAft>
              <a:buNone/>
            </a:pPr>
            <a:endParaRPr lang="en-US" sz="2500" dirty="0"/>
          </a:p>
          <a:p>
            <a:pPr marL="0" marR="0" lvl="0" indent="0" algn="just" rtl="0">
              <a:lnSpc>
                <a:spcPct val="100000"/>
              </a:lnSpc>
              <a:spcBef>
                <a:spcPts val="0"/>
              </a:spcBef>
              <a:spcAft>
                <a:spcPts val="0"/>
              </a:spcAft>
              <a:buNone/>
            </a:pPr>
            <a:r>
              <a:rPr lang="en-US" sz="2500" b="1" u="sng" dirty="0"/>
              <a:t>Lesson:</a:t>
            </a:r>
          </a:p>
          <a:p>
            <a:pPr marL="0" marR="0" lvl="0" indent="0" algn="just" rtl="0">
              <a:lnSpc>
                <a:spcPct val="100000"/>
              </a:lnSpc>
              <a:spcBef>
                <a:spcPts val="0"/>
              </a:spcBef>
              <a:spcAft>
                <a:spcPts val="0"/>
              </a:spcAft>
              <a:buNone/>
            </a:pPr>
            <a:r>
              <a:rPr lang="en-US" sz="2500" dirty="0"/>
              <a:t>Simeon and Anna remind us that sometimes we have to wait to see God’s plans come true, but the wait is always worth it. God blesses those who trust in Him, and like Simeon and Anna, we can joyfully hope in Jesus, knowing that God’s plans for our lives are good, even if we don’t fully understand them yet. This Gospel assures us that God always keeps His promises. Simeon and Anna waited patiently, and in God’s perfect time, they saw His promise fulfilled. It also reminds us that Jesus is the Light of the World—just as Simeon recognized Him as the Savior, we should see Jesus as our guide and follow Him. Lastly, we are called to grow like Jesus, who increased in wisdom and favor with God and others. We can do this by praying, being kind, and learning more about God, trusting that His plans for us are always worth waiting for.</a:t>
            </a:r>
            <a:endParaRPr sz="2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7"/>
        <p:cNvGrpSpPr/>
        <p:nvPr/>
      </p:nvGrpSpPr>
      <p:grpSpPr>
        <a:xfrm>
          <a:off x="0" y="0"/>
          <a:ext cx="0" cy="0"/>
          <a:chOff x="0" y="0"/>
          <a:chExt cx="0" cy="0"/>
        </a:xfrm>
      </p:grpSpPr>
      <p:grpSp>
        <p:nvGrpSpPr>
          <p:cNvPr id="238" name="Google Shape;238;p40"/>
          <p:cNvGrpSpPr/>
          <p:nvPr/>
        </p:nvGrpSpPr>
        <p:grpSpPr>
          <a:xfrm>
            <a:off x="2824213" y="949047"/>
            <a:ext cx="12639575" cy="8388905"/>
            <a:chOff x="2824210" y="1058354"/>
            <a:chExt cx="12639575" cy="7931004"/>
          </a:xfrm>
        </p:grpSpPr>
        <p:sp>
          <p:nvSpPr>
            <p:cNvPr id="239" name="Google Shape;239;p40"/>
            <p:cNvSpPr/>
            <p:nvPr/>
          </p:nvSpPr>
          <p:spPr>
            <a:xfrm>
              <a:off x="2824210" y="7555832"/>
              <a:ext cx="12639575" cy="1433526"/>
            </a:xfrm>
            <a:prstGeom prst="rect">
              <a:avLst/>
            </a:prstGeom>
            <a:solidFill>
              <a:schemeClr val="tx2">
                <a:lumMod val="5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0" name="Google Shape;240;p40"/>
            <p:cNvSpPr txBox="1"/>
            <p:nvPr/>
          </p:nvSpPr>
          <p:spPr>
            <a:xfrm>
              <a:off x="3208947" y="7732236"/>
              <a:ext cx="11870100" cy="101841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000"/>
                <a:buFont typeface="Arial" panose="020B0604020202020204"/>
                <a:buNone/>
                <a:tabLst/>
                <a:defRPr/>
              </a:pPr>
              <a:r>
                <a:rPr kumimoji="0" lang="en-US" sz="3500" b="1" i="0" u="none" strike="noStrike" kern="0" cap="none" spc="0" normalizeH="0" baseline="0" noProof="0" dirty="0">
                  <a:ln>
                    <a:noFill/>
                  </a:ln>
                  <a:solidFill>
                    <a:srgbClr val="FFFFFF"/>
                  </a:solidFill>
                  <a:effectLst/>
                  <a:uLnTx/>
                  <a:uFillTx/>
                  <a:latin typeface="Arial"/>
                  <a:cs typeface="Arial"/>
                  <a:sym typeface="Arial"/>
                </a:rPr>
                <a:t>February</a:t>
              </a:r>
              <a:r>
                <a:rPr kumimoji="0" lang="en-US" sz="3500" b="1" i="0" u="none" strike="noStrike" kern="0" cap="none" spc="0" normalizeH="0" baseline="0" noProof="0" dirty="0">
                  <a:ln>
                    <a:noFill/>
                  </a:ln>
                  <a:solidFill>
                    <a:srgbClr val="FFFFFF"/>
                  </a:solidFill>
                  <a:effectLst/>
                  <a:uLnTx/>
                  <a:uFillTx/>
                  <a:latin typeface="Arial" panose="020B0604020202020204"/>
                  <a:ea typeface="Arial" panose="020B0604020202020204"/>
                  <a:cs typeface="Arial" panose="020B0604020202020204"/>
                  <a:sym typeface="Arial" panose="020B0604020202020204"/>
                </a:rPr>
                <a:t> </a:t>
              </a:r>
              <a:r>
                <a:rPr kumimoji="0" lang="en-US" sz="3500" b="1" i="0" u="none" strike="noStrike" kern="0" cap="none" spc="0" normalizeH="0" baseline="0" noProof="0" dirty="0">
                  <a:ln>
                    <a:noFill/>
                  </a:ln>
                  <a:solidFill>
                    <a:srgbClr val="FFFFFF"/>
                  </a:solidFill>
                  <a:effectLst/>
                  <a:uLnTx/>
                  <a:uFillTx/>
                  <a:latin typeface="Arial"/>
                  <a:cs typeface="Arial"/>
                  <a:sym typeface="Arial"/>
                </a:rPr>
                <a:t>2</a:t>
              </a:r>
              <a:r>
                <a:rPr kumimoji="0" lang="en-US" sz="3500" b="1" i="0" u="none" strike="noStrike" kern="0" cap="none" spc="0" normalizeH="0" baseline="0" noProof="0" dirty="0">
                  <a:ln>
                    <a:noFill/>
                  </a:ln>
                  <a:solidFill>
                    <a:srgbClr val="FFFFFF"/>
                  </a:solidFill>
                  <a:effectLst/>
                  <a:uLnTx/>
                  <a:uFillTx/>
                  <a:latin typeface="Arial" panose="020B0604020202020204"/>
                  <a:ea typeface="Arial" panose="020B0604020202020204"/>
                  <a:cs typeface="Arial" panose="020B0604020202020204"/>
                  <a:sym typeface="Arial" panose="020B0604020202020204"/>
                </a:rPr>
                <a:t>, 2025</a:t>
              </a:r>
            </a:p>
            <a:p>
              <a:pPr marL="0" marR="0" lvl="0" indent="0" algn="ctr" defTabSz="914400" rtl="0" eaLnBrk="1" fontAlgn="auto" latinLnBrk="0" hangingPunct="1">
                <a:lnSpc>
                  <a:spcPct val="100000"/>
                </a:lnSpc>
                <a:spcBef>
                  <a:spcPts val="0"/>
                </a:spcBef>
                <a:spcAft>
                  <a:spcPts val="0"/>
                </a:spcAft>
                <a:buClr>
                  <a:srgbClr val="000000"/>
                </a:buClr>
                <a:buSzPts val="3000"/>
                <a:buFont typeface="Arial" panose="020B0604020202020204"/>
                <a:buNone/>
                <a:tabLst/>
                <a:defRPr/>
              </a:pPr>
              <a:r>
                <a:rPr kumimoji="0" lang="en-US" sz="3500" b="0" i="0" u="none" strike="noStrike" kern="0" cap="none" spc="0" normalizeH="0" baseline="0" noProof="0" dirty="0">
                  <a:ln>
                    <a:noFill/>
                  </a:ln>
                  <a:solidFill>
                    <a:srgbClr val="FFFFFF"/>
                  </a:solidFill>
                  <a:effectLst/>
                  <a:uLnTx/>
                  <a:uFillTx/>
                  <a:latin typeface="Arial" panose="020B0604020202020204"/>
                  <a:ea typeface="Arial" panose="020B0604020202020204"/>
                  <a:cs typeface="Arial" panose="020B0604020202020204"/>
                  <a:sym typeface="Arial" panose="020B0604020202020204"/>
                </a:rPr>
                <a:t>Feast of the Presentation of the Lord</a:t>
              </a:r>
              <a:endParaRPr kumimoji="0" lang="en-US" sz="3500" b="0" i="0" u="none" strike="noStrike" kern="0" cap="none" spc="0" normalizeH="0" baseline="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pic>
          <p:nvPicPr>
            <p:cNvPr id="241" name="Google Shape;241;p40" descr="A group of kids reading a bible&#10;&#10;Description automatically generated"/>
            <p:cNvPicPr preferRelativeResize="0"/>
            <p:nvPr/>
          </p:nvPicPr>
          <p:blipFill rotWithShape="1">
            <a:blip r:embed="rId3">
              <a:alphaModFix/>
            </a:blip>
            <a:srcRect/>
            <a:stretch/>
          </p:blipFill>
          <p:spPr>
            <a:xfrm>
              <a:off x="5185649" y="1058354"/>
              <a:ext cx="7916703" cy="6076787"/>
            </a:xfrm>
            <a:prstGeom prst="rect">
              <a:avLst/>
            </a:prstGeom>
            <a:noFill/>
            <a:ln>
              <a:noFill/>
            </a:ln>
          </p:spPr>
        </p:pic>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23" descr="A logo with a cross in a square&#10;&#10;Description automatically generated"/>
          <p:cNvPicPr preferRelativeResize="0"/>
          <p:nvPr/>
        </p:nvPicPr>
        <p:blipFill rotWithShape="1">
          <a:blip r:embed="rId3">
            <a:alphaModFix/>
          </a:blip>
          <a:srcRect/>
          <a:stretch/>
        </p:blipFill>
        <p:spPr>
          <a:xfrm>
            <a:off x="0" y="0"/>
            <a:ext cx="18288000" cy="10287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Shape 108"/>
        <p:cNvGrpSpPr/>
        <p:nvPr/>
      </p:nvGrpSpPr>
      <p:grpSpPr>
        <a:xfrm>
          <a:off x="0" y="0"/>
          <a:ext cx="0" cy="0"/>
          <a:chOff x="0" y="0"/>
          <a:chExt cx="0" cy="0"/>
        </a:xfrm>
      </p:grpSpPr>
      <p:sp>
        <p:nvSpPr>
          <p:cNvPr id="110" name="Google Shape;110;p6"/>
          <p:cNvSpPr/>
          <p:nvPr/>
        </p:nvSpPr>
        <p:spPr>
          <a:xfrm>
            <a:off x="-24434" y="8020212"/>
            <a:ext cx="18312434" cy="2263180"/>
          </a:xfrm>
          <a:prstGeom prst="rect">
            <a:avLst/>
          </a:prstGeom>
          <a:solidFill>
            <a:schemeClr val="accent5">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 name="Google Shape;111;p6"/>
          <p:cNvSpPr txBox="1"/>
          <p:nvPr/>
        </p:nvSpPr>
        <p:spPr>
          <a:xfrm>
            <a:off x="0" y="8269147"/>
            <a:ext cx="18261899" cy="923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000" b="1" i="0" u="none" strike="noStrike" cap="none" dirty="0">
                <a:solidFill>
                  <a:schemeClr val="bg1"/>
                </a:solidFill>
                <a:latin typeface="Arial Black"/>
                <a:ea typeface="Arial Black"/>
                <a:cs typeface="Arial Black"/>
                <a:sym typeface="Arial Black"/>
              </a:rPr>
              <a:t>Jesus Is Presented in the Temple</a:t>
            </a:r>
            <a:endParaRPr sz="6000" b="1" i="0" u="none" strike="noStrike" cap="none" dirty="0">
              <a:solidFill>
                <a:schemeClr val="bg1"/>
              </a:solidFill>
              <a:latin typeface="Arial Black"/>
              <a:ea typeface="Arial Black"/>
              <a:cs typeface="Arial Black"/>
              <a:sym typeface="Arial Black"/>
            </a:endParaRPr>
          </a:p>
        </p:txBody>
      </p:sp>
      <p:sp>
        <p:nvSpPr>
          <p:cNvPr id="112" name="Google Shape;112;p6"/>
          <p:cNvSpPr txBox="1"/>
          <p:nvPr/>
        </p:nvSpPr>
        <p:spPr>
          <a:xfrm>
            <a:off x="912800" y="9209276"/>
            <a:ext cx="16002112" cy="76944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0" i="0" u="none" strike="noStrike" cap="none" dirty="0">
                <a:solidFill>
                  <a:schemeClr val="bg1"/>
                </a:solidFill>
                <a:latin typeface="Arial Black"/>
                <a:ea typeface="Arial Black"/>
                <a:cs typeface="Arial Black"/>
                <a:sym typeface="Arial Black"/>
              </a:rPr>
              <a:t>Luke 2:22-40</a:t>
            </a:r>
            <a:endParaRPr sz="5000" b="0" i="0" u="none" strike="noStrike" cap="none" dirty="0">
              <a:solidFill>
                <a:schemeClr val="bg1"/>
              </a:solidFill>
              <a:latin typeface="Arial Black"/>
              <a:ea typeface="Arial Black"/>
              <a:cs typeface="Arial Black"/>
              <a:sym typeface="Arial Black"/>
            </a:endParaRPr>
          </a:p>
        </p:txBody>
      </p:sp>
      <p:pic>
        <p:nvPicPr>
          <p:cNvPr id="3" name="Picture 2">
            <a:extLst>
              <a:ext uri="{FF2B5EF4-FFF2-40B4-BE49-F238E27FC236}">
                <a16:creationId xmlns:a16="http://schemas.microsoft.com/office/drawing/2014/main" id="{AF464AB4-64C2-6662-BBC9-E72ACB819AB3}"/>
              </a:ext>
            </a:extLst>
          </p:cNvPr>
          <p:cNvPicPr>
            <a:picLocks noChangeAspect="1"/>
          </p:cNvPicPr>
          <p:nvPr/>
        </p:nvPicPr>
        <p:blipFill>
          <a:blip r:embed="rId3"/>
          <a:stretch>
            <a:fillRect/>
          </a:stretch>
        </p:blipFill>
        <p:spPr>
          <a:xfrm>
            <a:off x="3894126" y="193345"/>
            <a:ext cx="10029589" cy="752219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95959"/>
        </a:solidFill>
        <a:effectLst/>
      </p:bgPr>
    </p:bg>
    <p:spTree>
      <p:nvGrpSpPr>
        <p:cNvPr id="1" name="Shape 116"/>
        <p:cNvGrpSpPr/>
        <p:nvPr/>
      </p:nvGrpSpPr>
      <p:grpSpPr>
        <a:xfrm>
          <a:off x="0" y="0"/>
          <a:ext cx="0" cy="0"/>
          <a:chOff x="0" y="0"/>
          <a:chExt cx="0" cy="0"/>
        </a:xfrm>
      </p:grpSpPr>
      <p:sp>
        <p:nvSpPr>
          <p:cNvPr id="117" name="Google Shape;117;p5"/>
          <p:cNvSpPr txBox="1"/>
          <p:nvPr/>
        </p:nvSpPr>
        <p:spPr>
          <a:xfrm>
            <a:off x="1434809" y="2109702"/>
            <a:ext cx="17007900" cy="3463200"/>
          </a:xfrm>
          <a:prstGeom prst="rect">
            <a:avLst/>
          </a:prstGeom>
          <a:noFill/>
          <a:ln>
            <a:noFill/>
          </a:ln>
        </p:spPr>
        <p:txBody>
          <a:bodyPr spcFirstLastPara="1" wrap="square" lIns="137125" tIns="68550" rIns="137125" bIns="68550" anchor="t" anchorCtr="0">
            <a:spAutoFit/>
          </a:bodyPr>
          <a:lstStyle/>
          <a:p>
            <a:pPr marL="0" marR="0" lvl="0" indent="0" algn="l" rtl="0">
              <a:lnSpc>
                <a:spcPct val="100000"/>
              </a:lnSpc>
              <a:spcBef>
                <a:spcPts val="0"/>
              </a:spcBef>
              <a:spcAft>
                <a:spcPts val="0"/>
              </a:spcAft>
              <a:buClr>
                <a:srgbClr val="000000"/>
              </a:buClr>
              <a:buSzPts val="7200"/>
              <a:buFont typeface="Arial"/>
              <a:buNone/>
            </a:pPr>
            <a:r>
              <a:rPr lang="en-US" sz="7200" b="1" i="1" u="none" strike="noStrike" cap="none" dirty="0">
                <a:solidFill>
                  <a:srgbClr val="FFC000"/>
                </a:solidFill>
                <a:latin typeface="Arial"/>
                <a:ea typeface="Arial"/>
                <a:cs typeface="Arial"/>
                <a:sym typeface="Arial"/>
              </a:rPr>
              <a:t>Leader: </a:t>
            </a:r>
            <a:r>
              <a:rPr lang="en-US" sz="7200" b="1" i="0" u="none" strike="noStrike" cap="none" dirty="0">
                <a:solidFill>
                  <a:srgbClr val="FFFFFF"/>
                </a:solidFill>
                <a:latin typeface="Arial"/>
                <a:ea typeface="Arial"/>
                <a:cs typeface="Arial"/>
                <a:sym typeface="Arial"/>
              </a:rPr>
              <a:t>A reading from</a:t>
            </a:r>
            <a:endParaRPr sz="2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200"/>
              <a:buFont typeface="Arial"/>
              <a:buNone/>
            </a:pPr>
            <a:r>
              <a:rPr lang="en-US" sz="7200" b="1" i="0" u="none" strike="noStrike" cap="none" dirty="0">
                <a:solidFill>
                  <a:srgbClr val="FFFFFF"/>
                </a:solidFill>
                <a:latin typeface="Arial"/>
                <a:ea typeface="Arial"/>
                <a:cs typeface="Arial"/>
                <a:sym typeface="Arial"/>
              </a:rPr>
              <a:t>              the Holy Gospel</a:t>
            </a:r>
            <a:endParaRPr sz="2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200"/>
              <a:buFont typeface="Arial"/>
              <a:buNone/>
            </a:pPr>
            <a:r>
              <a:rPr lang="en-US" sz="7200" b="1" i="0" u="none" strike="noStrike" cap="none" dirty="0">
                <a:solidFill>
                  <a:srgbClr val="FFFFFF"/>
                </a:solidFill>
                <a:latin typeface="Arial"/>
                <a:ea typeface="Arial"/>
                <a:cs typeface="Arial"/>
                <a:sym typeface="Arial"/>
              </a:rPr>
              <a:t>              according to Luke.</a:t>
            </a:r>
            <a:endParaRPr sz="2100" b="0" i="0" u="none" strike="noStrike" cap="none" dirty="0">
              <a:solidFill>
                <a:srgbClr val="000000"/>
              </a:solidFill>
              <a:latin typeface="Arial"/>
              <a:ea typeface="Arial"/>
              <a:cs typeface="Arial"/>
              <a:sym typeface="Arial"/>
            </a:endParaRPr>
          </a:p>
        </p:txBody>
      </p:sp>
      <p:sp>
        <p:nvSpPr>
          <p:cNvPr id="118" name="Google Shape;118;p5"/>
          <p:cNvSpPr txBox="1"/>
          <p:nvPr/>
        </p:nvSpPr>
        <p:spPr>
          <a:xfrm>
            <a:off x="3062757" y="6257464"/>
            <a:ext cx="13751943" cy="1246496"/>
          </a:xfrm>
          <a:prstGeom prst="rect">
            <a:avLst/>
          </a:prstGeom>
          <a:noFill/>
          <a:ln>
            <a:noFill/>
          </a:ln>
        </p:spPr>
        <p:txBody>
          <a:bodyPr spcFirstLastPara="1" wrap="square" lIns="137125" tIns="68550" rIns="137125" bIns="68550" anchor="t" anchorCtr="0">
            <a:spAutoFit/>
          </a:bodyPr>
          <a:lstStyle/>
          <a:p>
            <a:pPr marL="0" marR="0" lvl="0" indent="0" algn="l" rtl="0">
              <a:lnSpc>
                <a:spcPct val="100000"/>
              </a:lnSpc>
              <a:spcBef>
                <a:spcPts val="0"/>
              </a:spcBef>
              <a:spcAft>
                <a:spcPts val="0"/>
              </a:spcAft>
              <a:buClr>
                <a:srgbClr val="000000"/>
              </a:buClr>
              <a:buSzPts val="7200"/>
              <a:buFont typeface="Arial"/>
              <a:buNone/>
            </a:pPr>
            <a:r>
              <a:rPr lang="en-US" sz="7200" b="1" i="1" u="none" strike="noStrike" cap="none">
                <a:solidFill>
                  <a:srgbClr val="FFC000"/>
                </a:solidFill>
                <a:latin typeface="Arial"/>
                <a:ea typeface="Arial"/>
                <a:cs typeface="Arial"/>
                <a:sym typeface="Arial"/>
              </a:rPr>
              <a:t>All: </a:t>
            </a:r>
            <a:r>
              <a:rPr lang="en-US" sz="7200" b="1" i="0" u="none" strike="noStrike" cap="none">
                <a:solidFill>
                  <a:srgbClr val="FFFFFF"/>
                </a:solidFill>
                <a:latin typeface="Arial"/>
                <a:ea typeface="Arial"/>
                <a:cs typeface="Arial"/>
                <a:sym typeface="Arial"/>
              </a:rPr>
              <a:t>Glory to You, Oh Lord.</a:t>
            </a:r>
            <a:endParaRPr sz="21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Shape 123"/>
        <p:cNvGrpSpPr/>
        <p:nvPr/>
      </p:nvGrpSpPr>
      <p:grpSpPr>
        <a:xfrm>
          <a:off x="0" y="0"/>
          <a:ext cx="0" cy="0"/>
          <a:chOff x="0" y="0"/>
          <a:chExt cx="0" cy="0"/>
        </a:xfrm>
      </p:grpSpPr>
      <p:grpSp>
        <p:nvGrpSpPr>
          <p:cNvPr id="124" name="Google Shape;124;p13"/>
          <p:cNvGrpSpPr/>
          <p:nvPr/>
        </p:nvGrpSpPr>
        <p:grpSpPr>
          <a:xfrm>
            <a:off x="978196" y="711343"/>
            <a:ext cx="5422604" cy="9260711"/>
            <a:chOff x="1357258" y="1500162"/>
            <a:chExt cx="4694453" cy="9260711"/>
          </a:xfrm>
        </p:grpSpPr>
        <p:sp>
          <p:nvSpPr>
            <p:cNvPr id="125" name="Google Shape;125;p13"/>
            <p:cNvSpPr txBox="1"/>
            <p:nvPr/>
          </p:nvSpPr>
          <p:spPr>
            <a:xfrm>
              <a:off x="1357259" y="2635572"/>
              <a:ext cx="4694452" cy="812530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800" b="1" i="0" u="none" strike="noStrike" cap="none" dirty="0">
                  <a:solidFill>
                    <a:schemeClr val="lt1"/>
                  </a:solidFill>
                  <a:latin typeface="Arial"/>
                  <a:ea typeface="Arial"/>
                  <a:cs typeface="Arial"/>
                  <a:sym typeface="Arial"/>
                </a:rPr>
                <a:t>The time came for Joseph and Mary to perform the ceremony of purification, as the Law of Moses commanded. So they took the child to Jerusalem to present him to the Lord,</a:t>
              </a:r>
            </a:p>
          </p:txBody>
        </p:sp>
        <p:sp>
          <p:nvSpPr>
            <p:cNvPr id="126" name="Google Shape;126;p13"/>
            <p:cNvSpPr txBox="1"/>
            <p:nvPr/>
          </p:nvSpPr>
          <p:spPr>
            <a:xfrm>
              <a:off x="1357258" y="1500162"/>
              <a:ext cx="925656" cy="769441"/>
            </a:xfrm>
            <a:prstGeom prst="rect">
              <a:avLst/>
            </a:prstGeom>
            <a:solidFill>
              <a:schemeClr val="accent2"/>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dirty="0">
                  <a:solidFill>
                    <a:srgbClr val="FFFFFF"/>
                  </a:solidFill>
                  <a:latin typeface="Arial Black"/>
                  <a:ea typeface="Arial Black"/>
                  <a:cs typeface="Arial Black"/>
                  <a:sym typeface="Arial Black"/>
                </a:rPr>
                <a:t>22</a:t>
              </a:r>
              <a:endParaRPr sz="5000" b="1" i="0" u="none" strike="noStrike" cap="none" dirty="0">
                <a:solidFill>
                  <a:srgbClr val="FFFFFF"/>
                </a:solidFill>
                <a:latin typeface="Arial Black"/>
                <a:ea typeface="Arial Black"/>
                <a:cs typeface="Arial Black"/>
                <a:sym typeface="Arial Black"/>
              </a:endParaRPr>
            </a:p>
          </p:txBody>
        </p:sp>
      </p:grpSp>
      <p:pic>
        <p:nvPicPr>
          <p:cNvPr id="2" name="Picture 1">
            <a:extLst>
              <a:ext uri="{FF2B5EF4-FFF2-40B4-BE49-F238E27FC236}">
                <a16:creationId xmlns:a16="http://schemas.microsoft.com/office/drawing/2014/main" id="{A4BCAB95-8D57-84F2-5013-96899B6237C6}"/>
              </a:ext>
            </a:extLst>
          </p:cNvPr>
          <p:cNvPicPr>
            <a:picLocks noChangeAspect="1"/>
          </p:cNvPicPr>
          <p:nvPr/>
        </p:nvPicPr>
        <p:blipFill>
          <a:blip r:embed="rId3"/>
          <a:stretch>
            <a:fillRect/>
          </a:stretch>
        </p:blipFill>
        <p:spPr>
          <a:xfrm>
            <a:off x="6893445" y="1073887"/>
            <a:ext cx="10852300" cy="813922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Shape 132"/>
        <p:cNvGrpSpPr/>
        <p:nvPr/>
      </p:nvGrpSpPr>
      <p:grpSpPr>
        <a:xfrm>
          <a:off x="0" y="0"/>
          <a:ext cx="0" cy="0"/>
          <a:chOff x="0" y="0"/>
          <a:chExt cx="0" cy="0"/>
        </a:xfrm>
      </p:grpSpPr>
      <p:sp>
        <p:nvSpPr>
          <p:cNvPr id="133" name="Google Shape;133;p16" descr="Sunset Animated Illustration by Mina FZ. for Queble on Dribbble"/>
          <p:cNvSpPr/>
          <p:nvPr/>
        </p:nvSpPr>
        <p:spPr>
          <a:xfrm>
            <a:off x="8991600" y="49911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34" name="Google Shape;134;p16"/>
          <p:cNvGrpSpPr/>
          <p:nvPr/>
        </p:nvGrpSpPr>
        <p:grpSpPr>
          <a:xfrm>
            <a:off x="11600388" y="2355538"/>
            <a:ext cx="6219781" cy="5575923"/>
            <a:chOff x="11995680" y="827973"/>
            <a:chExt cx="5355618" cy="5575923"/>
          </a:xfrm>
        </p:grpSpPr>
        <p:sp>
          <p:nvSpPr>
            <p:cNvPr id="135" name="Google Shape;135;p16"/>
            <p:cNvSpPr txBox="1"/>
            <p:nvPr/>
          </p:nvSpPr>
          <p:spPr>
            <a:xfrm>
              <a:off x="11995680" y="827973"/>
              <a:ext cx="1144181" cy="769500"/>
            </a:xfrm>
            <a:prstGeom prst="rect">
              <a:avLst/>
            </a:prstGeom>
            <a:solidFill>
              <a:schemeClr val="accent2"/>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dirty="0">
                  <a:solidFill>
                    <a:srgbClr val="FFFFFF"/>
                  </a:solidFill>
                  <a:latin typeface="Arial Black"/>
                  <a:ea typeface="Arial Black"/>
                  <a:cs typeface="Arial Black"/>
                  <a:sym typeface="Arial Black"/>
                </a:rPr>
                <a:t>23</a:t>
              </a:r>
              <a:endParaRPr sz="5000" b="1" i="0" u="none" strike="noStrike" cap="none" dirty="0">
                <a:solidFill>
                  <a:srgbClr val="FFFFFF"/>
                </a:solidFill>
                <a:latin typeface="Arial Black"/>
                <a:ea typeface="Arial Black"/>
                <a:cs typeface="Arial Black"/>
                <a:sym typeface="Arial Black"/>
              </a:endParaRPr>
            </a:p>
          </p:txBody>
        </p:sp>
        <p:sp>
          <p:nvSpPr>
            <p:cNvPr id="136" name="Google Shape;136;p16"/>
            <p:cNvSpPr txBox="1"/>
            <p:nvPr/>
          </p:nvSpPr>
          <p:spPr>
            <a:xfrm>
              <a:off x="11995680" y="1971913"/>
              <a:ext cx="5355618" cy="443198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800" b="1" i="0" u="none" strike="noStrike" cap="none" dirty="0">
                  <a:solidFill>
                    <a:schemeClr val="lt1"/>
                  </a:solidFill>
                  <a:latin typeface="Arial"/>
                  <a:ea typeface="Arial"/>
                  <a:cs typeface="Arial"/>
                  <a:sym typeface="Arial"/>
                </a:rPr>
                <a:t>as it is written in the law of the Lord: “Every first-born male is to be dedicated to the Lord.”</a:t>
              </a:r>
            </a:p>
          </p:txBody>
        </p:sp>
      </p:grpSp>
      <p:pic>
        <p:nvPicPr>
          <p:cNvPr id="3" name="Picture 2">
            <a:extLst>
              <a:ext uri="{FF2B5EF4-FFF2-40B4-BE49-F238E27FC236}">
                <a16:creationId xmlns:a16="http://schemas.microsoft.com/office/drawing/2014/main" id="{28F5398F-89F0-0F27-DD7A-F779323E225E}"/>
              </a:ext>
            </a:extLst>
          </p:cNvPr>
          <p:cNvPicPr>
            <a:picLocks noChangeAspect="1"/>
          </p:cNvPicPr>
          <p:nvPr/>
        </p:nvPicPr>
        <p:blipFill>
          <a:blip r:embed="rId3"/>
          <a:stretch>
            <a:fillRect/>
          </a:stretch>
        </p:blipFill>
        <p:spPr>
          <a:xfrm>
            <a:off x="467831" y="1162809"/>
            <a:ext cx="10615176" cy="796138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Shape 142"/>
        <p:cNvGrpSpPr/>
        <p:nvPr/>
      </p:nvGrpSpPr>
      <p:grpSpPr>
        <a:xfrm>
          <a:off x="0" y="0"/>
          <a:ext cx="0" cy="0"/>
          <a:chOff x="0" y="0"/>
          <a:chExt cx="0" cy="0"/>
        </a:xfrm>
      </p:grpSpPr>
      <p:grpSp>
        <p:nvGrpSpPr>
          <p:cNvPr id="143" name="Google Shape;143;p20"/>
          <p:cNvGrpSpPr/>
          <p:nvPr/>
        </p:nvGrpSpPr>
        <p:grpSpPr>
          <a:xfrm>
            <a:off x="914399" y="1907333"/>
            <a:ext cx="5720317" cy="6472334"/>
            <a:chOff x="998174" y="933323"/>
            <a:chExt cx="5071456" cy="6472334"/>
          </a:xfrm>
        </p:grpSpPr>
        <p:sp>
          <p:nvSpPr>
            <p:cNvPr id="144" name="Google Shape;144;p20"/>
            <p:cNvSpPr/>
            <p:nvPr/>
          </p:nvSpPr>
          <p:spPr>
            <a:xfrm>
              <a:off x="998174" y="933323"/>
              <a:ext cx="1214400" cy="8574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dirty="0">
                  <a:solidFill>
                    <a:schemeClr val="lt1"/>
                  </a:solidFill>
                  <a:latin typeface="Arial Black"/>
                  <a:ea typeface="Arial Black"/>
                  <a:cs typeface="Arial Black"/>
                  <a:sym typeface="Arial Black"/>
                </a:rPr>
                <a:t>24</a:t>
              </a:r>
              <a:endParaRPr sz="5000" b="1" i="0" u="none" strike="noStrike" cap="none" dirty="0">
                <a:solidFill>
                  <a:schemeClr val="lt1"/>
                </a:solidFill>
                <a:latin typeface="Arial Black"/>
                <a:ea typeface="Arial Black"/>
                <a:cs typeface="Arial Black"/>
                <a:sym typeface="Arial Black"/>
              </a:endParaRPr>
            </a:p>
          </p:txBody>
        </p:sp>
        <p:sp>
          <p:nvSpPr>
            <p:cNvPr id="145" name="Google Shape;145;p20"/>
            <p:cNvSpPr txBox="1"/>
            <p:nvPr/>
          </p:nvSpPr>
          <p:spPr>
            <a:xfrm>
              <a:off x="1039106" y="2235011"/>
              <a:ext cx="5030524" cy="517064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800" b="1" i="0" u="none" strike="noStrike" cap="none" dirty="0">
                  <a:solidFill>
                    <a:schemeClr val="lt1"/>
                  </a:solidFill>
                  <a:latin typeface="Arial"/>
                  <a:ea typeface="Arial"/>
                  <a:cs typeface="Arial"/>
                  <a:sym typeface="Arial"/>
                </a:rPr>
                <a:t>They also went to offer a sacrifice of a pair of doves or two young pigeons, as required by the law of the Lord.</a:t>
              </a:r>
              <a:endParaRPr sz="4800" b="1" i="0" u="none" strike="noStrike" cap="none" dirty="0">
                <a:solidFill>
                  <a:schemeClr val="lt1"/>
                </a:solidFill>
                <a:latin typeface="Arial"/>
                <a:ea typeface="Arial"/>
                <a:cs typeface="Arial"/>
                <a:sym typeface="Arial"/>
              </a:endParaRPr>
            </a:p>
          </p:txBody>
        </p:sp>
      </p:grpSp>
      <p:pic>
        <p:nvPicPr>
          <p:cNvPr id="3" name="Picture 2">
            <a:extLst>
              <a:ext uri="{FF2B5EF4-FFF2-40B4-BE49-F238E27FC236}">
                <a16:creationId xmlns:a16="http://schemas.microsoft.com/office/drawing/2014/main" id="{3A181827-4F80-78EE-B51D-D369A5593140}"/>
              </a:ext>
            </a:extLst>
          </p:cNvPr>
          <p:cNvPicPr>
            <a:picLocks noChangeAspect="1"/>
          </p:cNvPicPr>
          <p:nvPr/>
        </p:nvPicPr>
        <p:blipFill>
          <a:blip r:embed="rId3"/>
          <a:stretch>
            <a:fillRect/>
          </a:stretch>
        </p:blipFill>
        <p:spPr>
          <a:xfrm>
            <a:off x="6976645" y="1064718"/>
            <a:ext cx="10876751" cy="815756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Shape 151"/>
        <p:cNvGrpSpPr/>
        <p:nvPr/>
      </p:nvGrpSpPr>
      <p:grpSpPr>
        <a:xfrm>
          <a:off x="0" y="0"/>
          <a:ext cx="0" cy="0"/>
          <a:chOff x="0" y="0"/>
          <a:chExt cx="0" cy="0"/>
        </a:xfrm>
      </p:grpSpPr>
      <p:grpSp>
        <p:nvGrpSpPr>
          <p:cNvPr id="152" name="Google Shape;152;p9"/>
          <p:cNvGrpSpPr/>
          <p:nvPr/>
        </p:nvGrpSpPr>
        <p:grpSpPr>
          <a:xfrm>
            <a:off x="11623590" y="1289283"/>
            <a:ext cx="5849834" cy="7708433"/>
            <a:chOff x="11746792" y="1731601"/>
            <a:chExt cx="5849834" cy="7708433"/>
          </a:xfrm>
        </p:grpSpPr>
        <p:sp>
          <p:nvSpPr>
            <p:cNvPr id="153" name="Google Shape;153;p9"/>
            <p:cNvSpPr txBox="1"/>
            <p:nvPr/>
          </p:nvSpPr>
          <p:spPr>
            <a:xfrm>
              <a:off x="11746792" y="2792060"/>
              <a:ext cx="5849834" cy="664797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800" b="1" i="0" u="none" strike="noStrike" cap="none" dirty="0">
                  <a:solidFill>
                    <a:schemeClr val="lt1"/>
                  </a:solidFill>
                  <a:latin typeface="Arial"/>
                  <a:ea typeface="Arial"/>
                  <a:cs typeface="Arial"/>
                  <a:sym typeface="Arial"/>
                </a:rPr>
                <a:t>At that time there was a man named Simeon living in Jerusalem. He was a good, God-fearing man and was waiting for Israel to be saved. The Holy Spirit was with him</a:t>
              </a:r>
              <a:endParaRPr sz="4800" b="1" i="0" u="none" strike="noStrike" cap="none" dirty="0">
                <a:solidFill>
                  <a:schemeClr val="lt1"/>
                </a:solidFill>
                <a:latin typeface="Arial"/>
                <a:ea typeface="Arial"/>
                <a:cs typeface="Arial"/>
                <a:sym typeface="Arial"/>
              </a:endParaRPr>
            </a:p>
          </p:txBody>
        </p:sp>
        <p:sp>
          <p:nvSpPr>
            <p:cNvPr id="154" name="Google Shape;154;p9"/>
            <p:cNvSpPr txBox="1"/>
            <p:nvPr/>
          </p:nvSpPr>
          <p:spPr>
            <a:xfrm>
              <a:off x="11801689" y="1731601"/>
              <a:ext cx="1285800" cy="769441"/>
            </a:xfrm>
            <a:prstGeom prst="rect">
              <a:avLst/>
            </a:prstGeom>
            <a:solidFill>
              <a:schemeClr val="accent2"/>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dirty="0">
                  <a:solidFill>
                    <a:srgbClr val="FFFFFF"/>
                  </a:solidFill>
                  <a:latin typeface="Arial Black"/>
                  <a:ea typeface="Arial Black"/>
                  <a:cs typeface="Arial Black"/>
                  <a:sym typeface="Arial Black"/>
                </a:rPr>
                <a:t>25</a:t>
              </a:r>
              <a:endParaRPr sz="5000" b="1" i="0" u="none" strike="noStrike" cap="none" dirty="0">
                <a:solidFill>
                  <a:srgbClr val="FFFFFF"/>
                </a:solidFill>
                <a:latin typeface="Arial Black"/>
                <a:ea typeface="Arial Black"/>
                <a:cs typeface="Arial Black"/>
                <a:sym typeface="Arial Black"/>
              </a:endParaRPr>
            </a:p>
          </p:txBody>
        </p:sp>
      </p:grpSp>
      <p:pic>
        <p:nvPicPr>
          <p:cNvPr id="2" name="Picture 1">
            <a:extLst>
              <a:ext uri="{FF2B5EF4-FFF2-40B4-BE49-F238E27FC236}">
                <a16:creationId xmlns:a16="http://schemas.microsoft.com/office/drawing/2014/main" id="{DC6514D4-7709-FAC4-B43F-38DB4A2ADE24}"/>
              </a:ext>
            </a:extLst>
          </p:cNvPr>
          <p:cNvPicPr>
            <a:picLocks noChangeAspect="1"/>
          </p:cNvPicPr>
          <p:nvPr/>
        </p:nvPicPr>
        <p:blipFill>
          <a:blip r:embed="rId3"/>
          <a:stretch>
            <a:fillRect/>
          </a:stretch>
        </p:blipFill>
        <p:spPr>
          <a:xfrm>
            <a:off x="318978" y="1035345"/>
            <a:ext cx="10955078" cy="8216309"/>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238</TotalTime>
  <Words>1287</Words>
  <Application>Microsoft Office PowerPoint</Application>
  <PresentationFormat>Custom</PresentationFormat>
  <Paragraphs>110</Paragraphs>
  <Slides>31</Slides>
  <Notes>31</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Calibri</vt:lpstr>
      <vt:lpstr>Arial</vt:lpstr>
      <vt:lpstr>Arial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abc</dc:creator>
  <cp:lastModifiedBy>Jerry Cruz</cp:lastModifiedBy>
  <cp:revision>15</cp:revision>
  <dcterms:created xsi:type="dcterms:W3CDTF">2022-09-22T06:53:28Z</dcterms:created>
  <dcterms:modified xsi:type="dcterms:W3CDTF">2025-01-29T05:17:00Z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1AFF63CF2C584FF9B66BDA84EA213816</vt:lpwstr>
  </property>
  <property fmtid="{D5CDD505-2E9C-101B-9397-08002B2CF9AE}" pid="3" name="KSOProductBuildVer">
    <vt:lpwstr>1033-11.2.0.11306</vt:lpwstr>
  </property>
</Properties>
</file>