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77" r:id="rId11"/>
    <p:sldId id="278" r:id="rId12"/>
    <p:sldId id="279" r:id="rId13"/>
    <p:sldId id="280" r:id="rId14"/>
    <p:sldId id="270" r:id="rId15"/>
    <p:sldId id="271" r:id="rId16"/>
    <p:sldId id="272" r:id="rId17"/>
    <p:sldId id="276" r:id="rId18"/>
    <p:sldId id="273" r:id="rId19"/>
    <p:sldId id="281" r:id="rId20"/>
    <p:sldId id="275" r:id="rId21"/>
  </p:sldIdLst>
  <p:sldSz cx="18288000" cy="10287000"/>
  <p:notesSz cx="6858000" cy="9144000"/>
  <p:embeddedFontLst>
    <p:embeddedFont>
      <p:font typeface="Arial Black" panose="020B0A04020102020204" pitchFamily="34" charset="0"/>
      <p:regular r:id="rId23"/>
      <p:bold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6" roundtripDataSignature="AMtx7mhR1+rfOXgSM++kb+fvwMEPeCdLt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5F2B"/>
    <a:srgbClr val="1F911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D64FC8F-2E1E-453B-8A84-BA2762C5BD59}" v="24" dt="2025-02-01T10:04:14.95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0156" autoAdjust="0"/>
  </p:normalViewPr>
  <p:slideViewPr>
    <p:cSldViewPr snapToGrid="0">
      <p:cViewPr varScale="1">
        <p:scale>
          <a:sx n="37" d="100"/>
          <a:sy n="37" d="100"/>
        </p:scale>
        <p:origin x="1320" y="5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36" Type="http://customschemas.google.com/relationships/presentationmetadata" Target="metadata"/><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a:extLst>
            <a:ext uri="{FF2B5EF4-FFF2-40B4-BE49-F238E27FC236}">
              <a16:creationId xmlns:a16="http://schemas.microsoft.com/office/drawing/2014/main" id="{83F448FE-129B-44CA-D644-EE24DCE491FA}"/>
            </a:ext>
          </a:extLst>
        </p:cNvPr>
        <p:cNvGrpSpPr/>
        <p:nvPr/>
      </p:nvGrpSpPr>
      <p:grpSpPr>
        <a:xfrm>
          <a:off x="0" y="0"/>
          <a:ext cx="0" cy="0"/>
          <a:chOff x="0" y="0"/>
          <a:chExt cx="0" cy="0"/>
        </a:xfrm>
      </p:grpSpPr>
      <p:sp>
        <p:nvSpPr>
          <p:cNvPr id="148" name="Google Shape;148;p9:notes">
            <a:extLst>
              <a:ext uri="{FF2B5EF4-FFF2-40B4-BE49-F238E27FC236}">
                <a16:creationId xmlns:a16="http://schemas.microsoft.com/office/drawing/2014/main" id="{288D1101-6779-078A-88EE-E5F82B8F21D1}"/>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 name="Google Shape;149;p9:notes">
            <a:extLst>
              <a:ext uri="{FF2B5EF4-FFF2-40B4-BE49-F238E27FC236}">
                <a16:creationId xmlns:a16="http://schemas.microsoft.com/office/drawing/2014/main" id="{683E1F8A-B3CC-01A2-10FA-D49C66B7E70E}"/>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0" name="Google Shape;150;p9:notes">
            <a:extLst>
              <a:ext uri="{FF2B5EF4-FFF2-40B4-BE49-F238E27FC236}">
                <a16:creationId xmlns:a16="http://schemas.microsoft.com/office/drawing/2014/main" id="{2E2F85F7-F9B9-0E1D-456E-443B90641BFE}"/>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extLst>
      <p:ext uri="{BB962C8B-B14F-4D97-AF65-F5344CB8AC3E}">
        <p14:creationId xmlns:p14="http://schemas.microsoft.com/office/powerpoint/2010/main" val="12506937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a:extLst>
            <a:ext uri="{FF2B5EF4-FFF2-40B4-BE49-F238E27FC236}">
              <a16:creationId xmlns:a16="http://schemas.microsoft.com/office/drawing/2014/main" id="{9A21A31B-F8C8-8753-3FEB-CC1476CB712E}"/>
            </a:ext>
          </a:extLst>
        </p:cNvPr>
        <p:cNvGrpSpPr/>
        <p:nvPr/>
      </p:nvGrpSpPr>
      <p:grpSpPr>
        <a:xfrm>
          <a:off x="0" y="0"/>
          <a:ext cx="0" cy="0"/>
          <a:chOff x="0" y="0"/>
          <a:chExt cx="0" cy="0"/>
        </a:xfrm>
      </p:grpSpPr>
      <p:sp>
        <p:nvSpPr>
          <p:cNvPr id="148" name="Google Shape;148;p9:notes">
            <a:extLst>
              <a:ext uri="{FF2B5EF4-FFF2-40B4-BE49-F238E27FC236}">
                <a16:creationId xmlns:a16="http://schemas.microsoft.com/office/drawing/2014/main" id="{EAE8769E-02AB-411C-BE3D-6FFFEE9D451A}"/>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 name="Google Shape;149;p9:notes">
            <a:extLst>
              <a:ext uri="{FF2B5EF4-FFF2-40B4-BE49-F238E27FC236}">
                <a16:creationId xmlns:a16="http://schemas.microsoft.com/office/drawing/2014/main" id="{B13E1957-5BA4-2FAD-5333-29D3811A3555}"/>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0" name="Google Shape;150;p9:notes">
            <a:extLst>
              <a:ext uri="{FF2B5EF4-FFF2-40B4-BE49-F238E27FC236}">
                <a16:creationId xmlns:a16="http://schemas.microsoft.com/office/drawing/2014/main" id="{EF123B5A-4270-17C6-5410-2E19ABABF31A}"/>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a:p>
        </p:txBody>
      </p:sp>
    </p:spTree>
    <p:extLst>
      <p:ext uri="{BB962C8B-B14F-4D97-AF65-F5344CB8AC3E}">
        <p14:creationId xmlns:p14="http://schemas.microsoft.com/office/powerpoint/2010/main" val="2163661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a:extLst>
            <a:ext uri="{FF2B5EF4-FFF2-40B4-BE49-F238E27FC236}">
              <a16:creationId xmlns:a16="http://schemas.microsoft.com/office/drawing/2014/main" id="{185EEE72-5B28-1D75-9DFA-D60107E91793}"/>
            </a:ext>
          </a:extLst>
        </p:cNvPr>
        <p:cNvGrpSpPr/>
        <p:nvPr/>
      </p:nvGrpSpPr>
      <p:grpSpPr>
        <a:xfrm>
          <a:off x="0" y="0"/>
          <a:ext cx="0" cy="0"/>
          <a:chOff x="0" y="0"/>
          <a:chExt cx="0" cy="0"/>
        </a:xfrm>
      </p:grpSpPr>
      <p:sp>
        <p:nvSpPr>
          <p:cNvPr id="148" name="Google Shape;148;p9:notes">
            <a:extLst>
              <a:ext uri="{FF2B5EF4-FFF2-40B4-BE49-F238E27FC236}">
                <a16:creationId xmlns:a16="http://schemas.microsoft.com/office/drawing/2014/main" id="{4317D08E-2B5D-FB3C-F47B-0634049A616F}"/>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 name="Google Shape;149;p9:notes">
            <a:extLst>
              <a:ext uri="{FF2B5EF4-FFF2-40B4-BE49-F238E27FC236}">
                <a16:creationId xmlns:a16="http://schemas.microsoft.com/office/drawing/2014/main" id="{666DF6C6-17B1-519C-BE34-039A02FDA03E}"/>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0" name="Google Shape;150;p9:notes">
            <a:extLst>
              <a:ext uri="{FF2B5EF4-FFF2-40B4-BE49-F238E27FC236}">
                <a16:creationId xmlns:a16="http://schemas.microsoft.com/office/drawing/2014/main" id="{A2D76917-3B22-F92F-9A1B-35DBC402B779}"/>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extLst>
      <p:ext uri="{BB962C8B-B14F-4D97-AF65-F5344CB8AC3E}">
        <p14:creationId xmlns:p14="http://schemas.microsoft.com/office/powerpoint/2010/main" val="32217415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a:extLst>
            <a:ext uri="{FF2B5EF4-FFF2-40B4-BE49-F238E27FC236}">
              <a16:creationId xmlns:a16="http://schemas.microsoft.com/office/drawing/2014/main" id="{0FDB01CE-323A-4502-889D-DA85DA338FA1}"/>
            </a:ext>
          </a:extLst>
        </p:cNvPr>
        <p:cNvGrpSpPr/>
        <p:nvPr/>
      </p:nvGrpSpPr>
      <p:grpSpPr>
        <a:xfrm>
          <a:off x="0" y="0"/>
          <a:ext cx="0" cy="0"/>
          <a:chOff x="0" y="0"/>
          <a:chExt cx="0" cy="0"/>
        </a:xfrm>
      </p:grpSpPr>
      <p:sp>
        <p:nvSpPr>
          <p:cNvPr id="148" name="Google Shape;148;p9:notes">
            <a:extLst>
              <a:ext uri="{FF2B5EF4-FFF2-40B4-BE49-F238E27FC236}">
                <a16:creationId xmlns:a16="http://schemas.microsoft.com/office/drawing/2014/main" id="{519E70AC-F3A7-852B-D6A3-4E4FD6A4F6A4}"/>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 name="Google Shape;149;p9:notes">
            <a:extLst>
              <a:ext uri="{FF2B5EF4-FFF2-40B4-BE49-F238E27FC236}">
                <a16:creationId xmlns:a16="http://schemas.microsoft.com/office/drawing/2014/main" id="{1D819BDC-FAB3-8BCB-09CC-63379E299DB1}"/>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0" name="Google Shape;150;p9:notes">
            <a:extLst>
              <a:ext uri="{FF2B5EF4-FFF2-40B4-BE49-F238E27FC236}">
                <a16:creationId xmlns:a16="http://schemas.microsoft.com/office/drawing/2014/main" id="{09AFABC1-7834-76A5-4BF9-735529141A6A}"/>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a:p>
        </p:txBody>
      </p:sp>
    </p:spTree>
    <p:extLst>
      <p:ext uri="{BB962C8B-B14F-4D97-AF65-F5344CB8AC3E}">
        <p14:creationId xmlns:p14="http://schemas.microsoft.com/office/powerpoint/2010/main" val="29186612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3" name="Google Shape;203;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9" name="Google Shape;209;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10" name="Google Shape;210;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307aedaa60f_0_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7" name="Google Shape;217;g307aedaa60f_0_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18" name="Google Shape;218;g307aedaa60f_0_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a:extLst>
            <a:ext uri="{FF2B5EF4-FFF2-40B4-BE49-F238E27FC236}">
              <a16:creationId xmlns:a16="http://schemas.microsoft.com/office/drawing/2014/main" id="{ABEA91D9-B2E7-E6BB-2E0C-6A5B272EDF2E}"/>
            </a:ext>
          </a:extLst>
        </p:cNvPr>
        <p:cNvGrpSpPr/>
        <p:nvPr/>
      </p:nvGrpSpPr>
      <p:grpSpPr>
        <a:xfrm>
          <a:off x="0" y="0"/>
          <a:ext cx="0" cy="0"/>
          <a:chOff x="0" y="0"/>
          <a:chExt cx="0" cy="0"/>
        </a:xfrm>
      </p:grpSpPr>
      <p:sp>
        <p:nvSpPr>
          <p:cNvPr id="216" name="Google Shape;216;g307aedaa60f_0_23:notes">
            <a:extLst>
              <a:ext uri="{FF2B5EF4-FFF2-40B4-BE49-F238E27FC236}">
                <a16:creationId xmlns:a16="http://schemas.microsoft.com/office/drawing/2014/main" id="{5F476486-389E-7D4A-494F-683F5C7A809A}"/>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7" name="Google Shape;217;g307aedaa60f_0_23:notes">
            <a:extLst>
              <a:ext uri="{FF2B5EF4-FFF2-40B4-BE49-F238E27FC236}">
                <a16:creationId xmlns:a16="http://schemas.microsoft.com/office/drawing/2014/main" id="{2E0B1CBF-5976-69E1-95EE-6408A739A217}"/>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18" name="Google Shape;218;g307aedaa60f_0_23:notes">
            <a:extLst>
              <a:ext uri="{FF2B5EF4-FFF2-40B4-BE49-F238E27FC236}">
                <a16:creationId xmlns:a16="http://schemas.microsoft.com/office/drawing/2014/main" id="{F0E1AECD-6282-2E6C-E146-D711C9B73F04}"/>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17</a:t>
            </a:fld>
            <a:endParaRPr/>
          </a:p>
        </p:txBody>
      </p:sp>
    </p:spTree>
    <p:extLst>
      <p:ext uri="{BB962C8B-B14F-4D97-AF65-F5344CB8AC3E}">
        <p14:creationId xmlns:p14="http://schemas.microsoft.com/office/powerpoint/2010/main" val="8604637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6" name="Google Shape;226;p2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7" name="Google Shape;227;p2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a:extLst>
            <a:ext uri="{FF2B5EF4-FFF2-40B4-BE49-F238E27FC236}">
              <a16:creationId xmlns:a16="http://schemas.microsoft.com/office/drawing/2014/main" id="{1E829255-081C-CE21-4C0F-3CE86B6BB0C5}"/>
            </a:ext>
          </a:extLst>
        </p:cNvPr>
        <p:cNvGrpSpPr/>
        <p:nvPr/>
      </p:nvGrpSpPr>
      <p:grpSpPr>
        <a:xfrm>
          <a:off x="0" y="0"/>
          <a:ext cx="0" cy="0"/>
          <a:chOff x="0" y="0"/>
          <a:chExt cx="0" cy="0"/>
        </a:xfrm>
      </p:grpSpPr>
      <p:sp>
        <p:nvSpPr>
          <p:cNvPr id="90" name="Google Shape;90;p2:notes">
            <a:extLst>
              <a:ext uri="{FF2B5EF4-FFF2-40B4-BE49-F238E27FC236}">
                <a16:creationId xmlns:a16="http://schemas.microsoft.com/office/drawing/2014/main" id="{488DC53F-F5D6-229C-C4D9-351A5E445F7A}"/>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 name="Google Shape;91;p2:notes">
            <a:extLst>
              <a:ext uri="{FF2B5EF4-FFF2-40B4-BE49-F238E27FC236}">
                <a16:creationId xmlns:a16="http://schemas.microsoft.com/office/drawing/2014/main" id="{54972D01-7A3C-EFF5-54FC-29FF1BE032D2}"/>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2" name="Google Shape;92;p2:notes">
            <a:extLst>
              <a:ext uri="{FF2B5EF4-FFF2-40B4-BE49-F238E27FC236}">
                <a16:creationId xmlns:a16="http://schemas.microsoft.com/office/drawing/2014/main" id="{62C2405D-A878-5FBA-6B2D-17F784DA3064}"/>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19</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4978970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 name="Google Shape;91;p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2" name="Google Shape;92;p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4" name="Google Shape;244;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 name="Google Shape;100;p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1" name="Google Shape;101;p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07" name="Google Shape;107;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115" name="Google Shape;115;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1" name="Google Shape;121;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chemeClr val="dk1"/>
              </a:buClr>
              <a:buSzPts val="1200"/>
              <a:buFont typeface="Calibri"/>
              <a:buNone/>
            </a:pPr>
            <a:endParaRPr/>
          </a:p>
        </p:txBody>
      </p:sp>
      <p:sp>
        <p:nvSpPr>
          <p:cNvPr id="122" name="Google Shape;122;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0" name="Google Shape;130;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1" name="Google Shape;131;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 name="Google Shape;140;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1" name="Google Shape;141;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 name="Google Shape;149;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0" name="Google Shape;150;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2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2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3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36"/>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5" name="Google Shape;75;p3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3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3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37"/>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37"/>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1" name="Google Shape;81;p3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3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3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9"/>
        <p:cNvGrpSpPr/>
        <p:nvPr/>
      </p:nvGrpSpPr>
      <p:grpSpPr>
        <a:xfrm>
          <a:off x="0" y="0"/>
          <a:ext cx="0" cy="0"/>
          <a:chOff x="0" y="0"/>
          <a:chExt cx="0" cy="0"/>
        </a:xfrm>
      </p:grpSpPr>
      <p:sp>
        <p:nvSpPr>
          <p:cNvPr id="20" name="Google Shape;20;p2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28"/>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2" name="Google Shape;22;p2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2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2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5"/>
        <p:cNvGrpSpPr/>
        <p:nvPr/>
      </p:nvGrpSpPr>
      <p:grpSpPr>
        <a:xfrm>
          <a:off x="0" y="0"/>
          <a:ext cx="0" cy="0"/>
          <a:chOff x="0" y="0"/>
          <a:chExt cx="0" cy="0"/>
        </a:xfrm>
      </p:grpSpPr>
      <p:sp>
        <p:nvSpPr>
          <p:cNvPr id="26" name="Google Shape;26;p29"/>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29"/>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28" name="Google Shape;28;p2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2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2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30"/>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30"/>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34" name="Google Shape;34;p3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3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3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3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31"/>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0" name="Google Shape;40;p31"/>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1" name="Google Shape;41;p3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3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3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3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32"/>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7" name="Google Shape;47;p32"/>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8" name="Google Shape;48;p32"/>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9" name="Google Shape;49;p32"/>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50" name="Google Shape;50;p3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3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3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3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3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3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3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34"/>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34"/>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61" name="Google Shape;61;p34"/>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2" name="Google Shape;62;p3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3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3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35"/>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35"/>
          <p:cNvSpPr>
            <a:spLocks noGrp="1"/>
          </p:cNvSpPr>
          <p:nvPr>
            <p:ph type="pic" idx="2"/>
          </p:nvPr>
        </p:nvSpPr>
        <p:spPr>
          <a:xfrm>
            <a:off x="1792288" y="612775"/>
            <a:ext cx="5486400" cy="4114800"/>
          </a:xfrm>
          <a:prstGeom prst="rect">
            <a:avLst/>
          </a:prstGeom>
          <a:noFill/>
          <a:ln>
            <a:noFill/>
          </a:ln>
        </p:spPr>
      </p:sp>
      <p:sp>
        <p:nvSpPr>
          <p:cNvPr id="68" name="Google Shape;68;p35"/>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9" name="Google Shape;69;p3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3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3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DE9D8"/>
        </a:solidFill>
        <a:effectLst/>
      </p:bgPr>
    </p:bg>
    <p:spTree>
      <p:nvGrpSpPr>
        <p:cNvPr id="1" name="Shape 9"/>
        <p:cNvGrpSpPr/>
        <p:nvPr/>
      </p:nvGrpSpPr>
      <p:grpSpPr>
        <a:xfrm>
          <a:off x="0" y="0"/>
          <a:ext cx="0" cy="0"/>
          <a:chOff x="0" y="0"/>
          <a:chExt cx="0" cy="0"/>
        </a:xfrm>
      </p:grpSpPr>
      <p:sp>
        <p:nvSpPr>
          <p:cNvPr id="10" name="Google Shape;10;p2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88" name="Google Shape;88;p1" descr="A logo with a cross in a square&#10;&#10;Description automatically generated"/>
          <p:cNvPicPr preferRelativeResize="0"/>
          <p:nvPr/>
        </p:nvPicPr>
        <p:blipFill rotWithShape="1">
          <a:blip r:embed="rId3">
            <a:alphaModFix/>
          </a:blip>
          <a:srcRect/>
          <a:stretch/>
        </p:blipFill>
        <p:spPr>
          <a:xfrm>
            <a:off x="0" y="0"/>
            <a:ext cx="18288000" cy="10287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1B5F2B"/>
        </a:solidFill>
        <a:effectLst/>
      </p:bgPr>
    </p:bg>
    <p:spTree>
      <p:nvGrpSpPr>
        <p:cNvPr id="1" name="Shape 151">
          <a:extLst>
            <a:ext uri="{FF2B5EF4-FFF2-40B4-BE49-F238E27FC236}">
              <a16:creationId xmlns:a16="http://schemas.microsoft.com/office/drawing/2014/main" id="{79EEE296-183E-BA5F-65AF-96FF64432DB3}"/>
            </a:ext>
          </a:extLst>
        </p:cNvPr>
        <p:cNvGrpSpPr/>
        <p:nvPr/>
      </p:nvGrpSpPr>
      <p:grpSpPr>
        <a:xfrm>
          <a:off x="0" y="0"/>
          <a:ext cx="0" cy="0"/>
          <a:chOff x="0" y="0"/>
          <a:chExt cx="0" cy="0"/>
        </a:xfrm>
      </p:grpSpPr>
      <p:grpSp>
        <p:nvGrpSpPr>
          <p:cNvPr id="152" name="Google Shape;152;p9">
            <a:extLst>
              <a:ext uri="{FF2B5EF4-FFF2-40B4-BE49-F238E27FC236}">
                <a16:creationId xmlns:a16="http://schemas.microsoft.com/office/drawing/2014/main" id="{AEB5BF6F-8EB5-5141-C637-9C0C38505AB6}"/>
              </a:ext>
            </a:extLst>
          </p:cNvPr>
          <p:cNvGrpSpPr/>
          <p:nvPr/>
        </p:nvGrpSpPr>
        <p:grpSpPr>
          <a:xfrm>
            <a:off x="1064407" y="1617345"/>
            <a:ext cx="6637655" cy="7052310"/>
            <a:chOff x="11801686" y="1731601"/>
            <a:chExt cx="19909071" cy="7052310"/>
          </a:xfrm>
        </p:grpSpPr>
        <p:sp>
          <p:nvSpPr>
            <p:cNvPr id="153" name="Google Shape;153;p9">
              <a:extLst>
                <a:ext uri="{FF2B5EF4-FFF2-40B4-BE49-F238E27FC236}">
                  <a16:creationId xmlns:a16="http://schemas.microsoft.com/office/drawing/2014/main" id="{EE1479C2-27BC-AB00-5DE1-20FD75E5700A}"/>
                </a:ext>
              </a:extLst>
            </p:cNvPr>
            <p:cNvSpPr txBox="1"/>
            <p:nvPr/>
          </p:nvSpPr>
          <p:spPr>
            <a:xfrm>
              <a:off x="11801689" y="2874601"/>
              <a:ext cx="19909068" cy="5909310"/>
            </a:xfrm>
            <a:prstGeom prst="rect">
              <a:avLst/>
            </a:prstGeom>
            <a:noFill/>
            <a:ln>
              <a:noFill/>
            </a:ln>
          </p:spPr>
          <p:txBody>
            <a:bodyPr spcFirstLastPara="1" wrap="square" lIns="0" tIns="0" rIns="0" bIns="0" anchor="t" anchorCtr="0">
              <a:spAutoFit/>
            </a:bodyPr>
            <a:lstStyle/>
            <a:p>
              <a:pPr marL="0" marR="0" lvl="0" indent="0" algn="just" rtl="0">
                <a:lnSpc>
                  <a:spcPct val="100000"/>
                </a:lnSpc>
                <a:spcBef>
                  <a:spcPts val="0"/>
                </a:spcBef>
                <a:spcAft>
                  <a:spcPts val="0"/>
                </a:spcAft>
                <a:buNone/>
              </a:pPr>
              <a:r>
                <a:rPr lang="en-US" sz="4800" b="1" i="0" u="none" strike="noStrike" cap="none" dirty="0">
                  <a:solidFill>
                    <a:schemeClr val="lt1"/>
                  </a:solidFill>
                  <a:latin typeface="Arial"/>
                  <a:ea typeface="Arial"/>
                  <a:cs typeface="Arial"/>
                  <a:sym typeface="Arial"/>
                </a:rPr>
                <a:t>Be glad when that happens and dance for joy, because a great reward is kept for you in heaven. For their ancestors did the ver</a:t>
              </a:r>
              <a:r>
                <a:rPr lang="en-US" sz="4800" b="1" dirty="0">
                  <a:solidFill>
                    <a:schemeClr val="lt1"/>
                  </a:solidFill>
                </a:rPr>
                <a:t>y same things to the prophets.</a:t>
              </a:r>
              <a:endParaRPr sz="4800" b="1" i="0" u="none" strike="noStrike" cap="none" dirty="0">
                <a:solidFill>
                  <a:schemeClr val="lt1"/>
                </a:solidFill>
                <a:latin typeface="Arial"/>
                <a:ea typeface="Arial"/>
                <a:cs typeface="Arial"/>
                <a:sym typeface="Arial"/>
              </a:endParaRPr>
            </a:p>
          </p:txBody>
        </p:sp>
        <p:sp>
          <p:nvSpPr>
            <p:cNvPr id="154" name="Google Shape;154;p9">
              <a:extLst>
                <a:ext uri="{FF2B5EF4-FFF2-40B4-BE49-F238E27FC236}">
                  <a16:creationId xmlns:a16="http://schemas.microsoft.com/office/drawing/2014/main" id="{A48A64A1-2A11-3515-F1E1-3025CC654DDF}"/>
                </a:ext>
              </a:extLst>
            </p:cNvPr>
            <p:cNvSpPr txBox="1"/>
            <p:nvPr/>
          </p:nvSpPr>
          <p:spPr>
            <a:xfrm>
              <a:off x="11801686" y="1731601"/>
              <a:ext cx="3980524" cy="782845"/>
            </a:xfrm>
            <a:prstGeom prst="rect">
              <a:avLst/>
            </a:prstGeom>
            <a:solidFill>
              <a:schemeClr val="accent2"/>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a:buNone/>
              </a:pPr>
              <a:r>
                <a:rPr lang="en-US" sz="5000" b="1" i="0" u="none" strike="noStrike" cap="none" dirty="0">
                  <a:solidFill>
                    <a:srgbClr val="FFFFFF"/>
                  </a:solidFill>
                  <a:latin typeface="Arial Black"/>
                  <a:ea typeface="Arial Black"/>
                  <a:cs typeface="Arial Black"/>
                  <a:sym typeface="Arial Black"/>
                </a:rPr>
                <a:t>23</a:t>
              </a:r>
              <a:endParaRPr sz="5000" b="1" i="0" u="none" strike="noStrike" cap="none" dirty="0">
                <a:solidFill>
                  <a:srgbClr val="FFFFFF"/>
                </a:solidFill>
                <a:latin typeface="Arial Black"/>
                <a:ea typeface="Arial Black"/>
                <a:cs typeface="Arial Black"/>
                <a:sym typeface="Arial Black"/>
              </a:endParaRPr>
            </a:p>
          </p:txBody>
        </p:sp>
      </p:grpSp>
      <p:pic>
        <p:nvPicPr>
          <p:cNvPr id="4098" name="Picture 2" descr="Image result for heaven illustration for kids">
            <a:extLst>
              <a:ext uri="{FF2B5EF4-FFF2-40B4-BE49-F238E27FC236}">
                <a16:creationId xmlns:a16="http://schemas.microsoft.com/office/drawing/2014/main" id="{BFD959B0-87FD-D16E-12BA-F595133F26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86801" y="1813056"/>
            <a:ext cx="8536791" cy="66608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72531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1B5F2B"/>
        </a:solidFill>
        <a:effectLst/>
      </p:bgPr>
    </p:bg>
    <p:spTree>
      <p:nvGrpSpPr>
        <p:cNvPr id="1" name="Shape 151">
          <a:extLst>
            <a:ext uri="{FF2B5EF4-FFF2-40B4-BE49-F238E27FC236}">
              <a16:creationId xmlns:a16="http://schemas.microsoft.com/office/drawing/2014/main" id="{723AC0DE-EB05-E8A3-6C49-BEA7E708EEEA}"/>
            </a:ext>
          </a:extLst>
        </p:cNvPr>
        <p:cNvGrpSpPr/>
        <p:nvPr/>
      </p:nvGrpSpPr>
      <p:grpSpPr>
        <a:xfrm>
          <a:off x="0" y="0"/>
          <a:ext cx="0" cy="0"/>
          <a:chOff x="0" y="0"/>
          <a:chExt cx="0" cy="0"/>
        </a:xfrm>
      </p:grpSpPr>
      <p:grpSp>
        <p:nvGrpSpPr>
          <p:cNvPr id="152" name="Google Shape;152;p9">
            <a:extLst>
              <a:ext uri="{FF2B5EF4-FFF2-40B4-BE49-F238E27FC236}">
                <a16:creationId xmlns:a16="http://schemas.microsoft.com/office/drawing/2014/main" id="{5C4115F6-819C-43DD-372B-F5ACE8C11025}"/>
              </a:ext>
            </a:extLst>
          </p:cNvPr>
          <p:cNvGrpSpPr/>
          <p:nvPr/>
        </p:nvGrpSpPr>
        <p:grpSpPr>
          <a:xfrm>
            <a:off x="11315246" y="3135943"/>
            <a:ext cx="5849834" cy="4015114"/>
            <a:chOff x="11746792" y="1731601"/>
            <a:chExt cx="5849834" cy="4015114"/>
          </a:xfrm>
        </p:grpSpPr>
        <p:sp>
          <p:nvSpPr>
            <p:cNvPr id="153" name="Google Shape;153;p9">
              <a:extLst>
                <a:ext uri="{FF2B5EF4-FFF2-40B4-BE49-F238E27FC236}">
                  <a16:creationId xmlns:a16="http://schemas.microsoft.com/office/drawing/2014/main" id="{B62AEDFB-8657-DA08-31B3-3730B1460883}"/>
                </a:ext>
              </a:extLst>
            </p:cNvPr>
            <p:cNvSpPr txBox="1"/>
            <p:nvPr/>
          </p:nvSpPr>
          <p:spPr>
            <a:xfrm>
              <a:off x="11746792" y="2792060"/>
              <a:ext cx="5849834" cy="2954655"/>
            </a:xfrm>
            <a:prstGeom prst="rect">
              <a:avLst/>
            </a:prstGeom>
            <a:noFill/>
            <a:ln>
              <a:noFill/>
            </a:ln>
          </p:spPr>
          <p:txBody>
            <a:bodyPr spcFirstLastPara="1" wrap="square" lIns="0" tIns="0" rIns="0" bIns="0" anchor="t" anchorCtr="0">
              <a:spAutoFit/>
            </a:bodyPr>
            <a:lstStyle/>
            <a:p>
              <a:pPr marL="0" marR="0" lvl="0" indent="0" algn="just" rtl="0">
                <a:lnSpc>
                  <a:spcPct val="100000"/>
                </a:lnSpc>
                <a:spcBef>
                  <a:spcPts val="0"/>
                </a:spcBef>
                <a:spcAft>
                  <a:spcPts val="0"/>
                </a:spcAft>
                <a:buNone/>
              </a:pPr>
              <a:r>
                <a:rPr lang="en-US" sz="4800" b="1" i="0" u="none" strike="noStrike" cap="none" dirty="0">
                  <a:solidFill>
                    <a:schemeClr val="lt1"/>
                  </a:solidFill>
                  <a:latin typeface="Arial"/>
                  <a:ea typeface="Arial"/>
                  <a:cs typeface="Arial"/>
                  <a:sym typeface="Arial"/>
                </a:rPr>
                <a:t>But how terrible for you who are rich now; you have had your easy life!</a:t>
              </a:r>
              <a:endParaRPr sz="4800" b="1" i="0" u="none" strike="noStrike" cap="none" dirty="0">
                <a:solidFill>
                  <a:schemeClr val="lt1"/>
                </a:solidFill>
                <a:latin typeface="Arial"/>
                <a:ea typeface="Arial"/>
                <a:cs typeface="Arial"/>
                <a:sym typeface="Arial"/>
              </a:endParaRPr>
            </a:p>
          </p:txBody>
        </p:sp>
        <p:sp>
          <p:nvSpPr>
            <p:cNvPr id="154" name="Google Shape;154;p9">
              <a:extLst>
                <a:ext uri="{FF2B5EF4-FFF2-40B4-BE49-F238E27FC236}">
                  <a16:creationId xmlns:a16="http://schemas.microsoft.com/office/drawing/2014/main" id="{D7367570-34A3-D6CA-7257-ECC8AC54B8D0}"/>
                </a:ext>
              </a:extLst>
            </p:cNvPr>
            <p:cNvSpPr txBox="1"/>
            <p:nvPr/>
          </p:nvSpPr>
          <p:spPr>
            <a:xfrm>
              <a:off x="11801689" y="1731601"/>
              <a:ext cx="1285800" cy="769441"/>
            </a:xfrm>
            <a:prstGeom prst="rect">
              <a:avLst/>
            </a:prstGeom>
            <a:solidFill>
              <a:schemeClr val="accent2"/>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a:buNone/>
              </a:pPr>
              <a:r>
                <a:rPr lang="en-US" sz="5000" b="1" dirty="0">
                  <a:solidFill>
                    <a:srgbClr val="FFFFFF"/>
                  </a:solidFill>
                  <a:latin typeface="Arial Black"/>
                  <a:ea typeface="Arial Black"/>
                  <a:cs typeface="Arial Black"/>
                  <a:sym typeface="Arial Black"/>
                </a:rPr>
                <a:t>24</a:t>
              </a:r>
              <a:endParaRPr sz="5000" b="1" i="0" u="none" strike="noStrike" cap="none" dirty="0">
                <a:solidFill>
                  <a:srgbClr val="FFFFFF"/>
                </a:solidFill>
                <a:latin typeface="Arial Black"/>
                <a:ea typeface="Arial Black"/>
                <a:cs typeface="Arial Black"/>
                <a:sym typeface="Arial Black"/>
              </a:endParaRPr>
            </a:p>
          </p:txBody>
        </p:sp>
      </p:grpSp>
      <p:sp>
        <p:nvSpPr>
          <p:cNvPr id="2" name="AutoShape 2" descr="Jesus: ‘The eye is the light of the body. If your eye is clear then your whole body will be illuminated. But if your eye is cloudy, you live in darkness. &lt;br/&gt;‘No one can serve two masters, it’s either God or riches.’ – Slide 7">
            <a:extLst>
              <a:ext uri="{FF2B5EF4-FFF2-40B4-BE49-F238E27FC236}">
                <a16:creationId xmlns:a16="http://schemas.microsoft.com/office/drawing/2014/main" id="{DD59976B-E64A-857E-C93C-0537CB7C4DB8}"/>
              </a:ext>
            </a:extLst>
          </p:cNvPr>
          <p:cNvSpPr>
            <a:spLocks noChangeAspect="1" noChangeArrowheads="1"/>
          </p:cNvSpPr>
          <p:nvPr/>
        </p:nvSpPr>
        <p:spPr bwMode="auto">
          <a:xfrm>
            <a:off x="8991600" y="49911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PH"/>
          </a:p>
        </p:txBody>
      </p:sp>
      <p:pic>
        <p:nvPicPr>
          <p:cNvPr id="4" name="Picture 3">
            <a:extLst>
              <a:ext uri="{FF2B5EF4-FFF2-40B4-BE49-F238E27FC236}">
                <a16:creationId xmlns:a16="http://schemas.microsoft.com/office/drawing/2014/main" id="{BD1A4D07-FBA5-FF5D-B8E5-A15B0153FC62}"/>
              </a:ext>
            </a:extLst>
          </p:cNvPr>
          <p:cNvPicPr>
            <a:picLocks noChangeAspect="1"/>
          </p:cNvPicPr>
          <p:nvPr/>
        </p:nvPicPr>
        <p:blipFill>
          <a:blip r:embed="rId3"/>
          <a:stretch>
            <a:fillRect/>
          </a:stretch>
        </p:blipFill>
        <p:spPr>
          <a:xfrm>
            <a:off x="1122920" y="1567026"/>
            <a:ext cx="9040988" cy="7457748"/>
          </a:xfrm>
          <a:prstGeom prst="rect">
            <a:avLst/>
          </a:prstGeom>
        </p:spPr>
      </p:pic>
    </p:spTree>
    <p:extLst>
      <p:ext uri="{BB962C8B-B14F-4D97-AF65-F5344CB8AC3E}">
        <p14:creationId xmlns:p14="http://schemas.microsoft.com/office/powerpoint/2010/main" val="27869452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1B5F2B"/>
        </a:solidFill>
        <a:effectLst/>
      </p:bgPr>
    </p:bg>
    <p:spTree>
      <p:nvGrpSpPr>
        <p:cNvPr id="1" name="Shape 151">
          <a:extLst>
            <a:ext uri="{FF2B5EF4-FFF2-40B4-BE49-F238E27FC236}">
              <a16:creationId xmlns:a16="http://schemas.microsoft.com/office/drawing/2014/main" id="{48F72C12-CC69-A27B-947A-9237F3438F7A}"/>
            </a:ext>
          </a:extLst>
        </p:cNvPr>
        <p:cNvGrpSpPr/>
        <p:nvPr/>
      </p:nvGrpSpPr>
      <p:grpSpPr>
        <a:xfrm>
          <a:off x="0" y="0"/>
          <a:ext cx="0" cy="0"/>
          <a:chOff x="0" y="0"/>
          <a:chExt cx="0" cy="0"/>
        </a:xfrm>
      </p:grpSpPr>
      <p:grpSp>
        <p:nvGrpSpPr>
          <p:cNvPr id="152" name="Google Shape;152;p9">
            <a:extLst>
              <a:ext uri="{FF2B5EF4-FFF2-40B4-BE49-F238E27FC236}">
                <a16:creationId xmlns:a16="http://schemas.microsoft.com/office/drawing/2014/main" id="{E76DC620-E2DD-1F65-91B2-E97117CEB281}"/>
              </a:ext>
            </a:extLst>
          </p:cNvPr>
          <p:cNvGrpSpPr/>
          <p:nvPr/>
        </p:nvGrpSpPr>
        <p:grpSpPr>
          <a:xfrm>
            <a:off x="1075674" y="2453406"/>
            <a:ext cx="6415371" cy="5380188"/>
            <a:chOff x="7672314" y="1843855"/>
            <a:chExt cx="16219108" cy="5380188"/>
          </a:xfrm>
        </p:grpSpPr>
        <p:sp>
          <p:nvSpPr>
            <p:cNvPr id="153" name="Google Shape;153;p9">
              <a:extLst>
                <a:ext uri="{FF2B5EF4-FFF2-40B4-BE49-F238E27FC236}">
                  <a16:creationId xmlns:a16="http://schemas.microsoft.com/office/drawing/2014/main" id="{52C1DA58-77A4-2B44-ED7F-93AA13AF9925}"/>
                </a:ext>
              </a:extLst>
            </p:cNvPr>
            <p:cNvSpPr txBox="1"/>
            <p:nvPr/>
          </p:nvSpPr>
          <p:spPr>
            <a:xfrm>
              <a:off x="7672314" y="2792060"/>
              <a:ext cx="16219108" cy="4431983"/>
            </a:xfrm>
            <a:prstGeom prst="rect">
              <a:avLst/>
            </a:prstGeom>
            <a:noFill/>
            <a:ln>
              <a:noFill/>
            </a:ln>
          </p:spPr>
          <p:txBody>
            <a:bodyPr spcFirstLastPara="1" wrap="square" lIns="0" tIns="0" rIns="0" bIns="0" anchor="t" anchorCtr="0">
              <a:spAutoFit/>
            </a:bodyPr>
            <a:lstStyle/>
            <a:p>
              <a:pPr marL="0" marR="0" lvl="0" indent="0" algn="just" rtl="0">
                <a:lnSpc>
                  <a:spcPct val="100000"/>
                </a:lnSpc>
                <a:spcBef>
                  <a:spcPts val="0"/>
                </a:spcBef>
                <a:spcAft>
                  <a:spcPts val="0"/>
                </a:spcAft>
                <a:buNone/>
              </a:pPr>
              <a:r>
                <a:rPr lang="en-US" sz="4800" b="1" i="0" u="none" strike="noStrike" cap="none" dirty="0">
                  <a:solidFill>
                    <a:schemeClr val="lt1"/>
                  </a:solidFill>
                  <a:latin typeface="Arial"/>
                  <a:ea typeface="Arial"/>
                  <a:cs typeface="Arial"/>
                  <a:sym typeface="Arial"/>
                </a:rPr>
                <a:t>“How terrible for you who are full now; you will go hungry!</a:t>
              </a:r>
            </a:p>
            <a:p>
              <a:pPr marL="0" marR="0" lvl="0" indent="0" algn="just" rtl="0">
                <a:lnSpc>
                  <a:spcPct val="100000"/>
                </a:lnSpc>
                <a:spcBef>
                  <a:spcPts val="0"/>
                </a:spcBef>
                <a:spcAft>
                  <a:spcPts val="0"/>
                </a:spcAft>
                <a:buNone/>
              </a:pPr>
              <a:r>
                <a:rPr lang="en-US" sz="4800" b="1" dirty="0">
                  <a:solidFill>
                    <a:schemeClr val="lt1"/>
                  </a:solidFill>
                </a:rPr>
                <a:t>“How terrible for you who laugh now; you will mourn and weep!</a:t>
              </a:r>
              <a:endParaRPr sz="4800" b="1" i="0" u="none" strike="noStrike" cap="none" dirty="0">
                <a:solidFill>
                  <a:schemeClr val="lt1"/>
                </a:solidFill>
                <a:latin typeface="Arial"/>
                <a:ea typeface="Arial"/>
                <a:cs typeface="Arial"/>
                <a:sym typeface="Arial"/>
              </a:endParaRPr>
            </a:p>
          </p:txBody>
        </p:sp>
        <p:sp>
          <p:nvSpPr>
            <p:cNvPr id="154" name="Google Shape;154;p9">
              <a:extLst>
                <a:ext uri="{FF2B5EF4-FFF2-40B4-BE49-F238E27FC236}">
                  <a16:creationId xmlns:a16="http://schemas.microsoft.com/office/drawing/2014/main" id="{05595BFB-9BCD-C4CD-0CD0-1BB3197FC944}"/>
                </a:ext>
              </a:extLst>
            </p:cNvPr>
            <p:cNvSpPr txBox="1"/>
            <p:nvPr/>
          </p:nvSpPr>
          <p:spPr>
            <a:xfrm>
              <a:off x="7672317" y="1843855"/>
              <a:ext cx="3326639" cy="769441"/>
            </a:xfrm>
            <a:prstGeom prst="rect">
              <a:avLst/>
            </a:prstGeom>
            <a:solidFill>
              <a:schemeClr val="accent2"/>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a:buNone/>
              </a:pPr>
              <a:r>
                <a:rPr lang="en-US" sz="5000" b="1" dirty="0">
                  <a:solidFill>
                    <a:srgbClr val="FFFFFF"/>
                  </a:solidFill>
                  <a:latin typeface="Arial Black"/>
                  <a:ea typeface="Arial Black"/>
                  <a:cs typeface="Arial Black"/>
                  <a:sym typeface="Arial Black"/>
                </a:rPr>
                <a:t>25</a:t>
              </a:r>
              <a:endParaRPr sz="5000" b="1" i="0" u="none" strike="noStrike" cap="none" dirty="0">
                <a:solidFill>
                  <a:srgbClr val="FFFFFF"/>
                </a:solidFill>
                <a:latin typeface="Arial Black"/>
                <a:ea typeface="Arial Black"/>
                <a:cs typeface="Arial Black"/>
                <a:sym typeface="Arial Black"/>
              </a:endParaRPr>
            </a:p>
          </p:txBody>
        </p:sp>
      </p:grpSp>
      <p:sp>
        <p:nvSpPr>
          <p:cNvPr id="2" name="AutoShape 2" descr="‘Then I beg you, send Lazarus to my father’s house to warn my five brothers so that they don’t come into this place of torment.’ – Slide 9">
            <a:extLst>
              <a:ext uri="{FF2B5EF4-FFF2-40B4-BE49-F238E27FC236}">
                <a16:creationId xmlns:a16="http://schemas.microsoft.com/office/drawing/2014/main" id="{801655F1-C310-659B-907E-96775C72CB9B}"/>
              </a:ext>
            </a:extLst>
          </p:cNvPr>
          <p:cNvSpPr>
            <a:spLocks noChangeAspect="1" noChangeArrowheads="1"/>
          </p:cNvSpPr>
          <p:nvPr/>
        </p:nvSpPr>
        <p:spPr bwMode="auto">
          <a:xfrm>
            <a:off x="8991600" y="49911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PH"/>
          </a:p>
        </p:txBody>
      </p:sp>
      <p:pic>
        <p:nvPicPr>
          <p:cNvPr id="3" name="Picture 2">
            <a:extLst>
              <a:ext uri="{FF2B5EF4-FFF2-40B4-BE49-F238E27FC236}">
                <a16:creationId xmlns:a16="http://schemas.microsoft.com/office/drawing/2014/main" id="{C9B5AB00-B690-4E4A-EF34-6B6D24C32A8F}"/>
              </a:ext>
            </a:extLst>
          </p:cNvPr>
          <p:cNvPicPr>
            <a:picLocks noChangeAspect="1"/>
          </p:cNvPicPr>
          <p:nvPr/>
        </p:nvPicPr>
        <p:blipFill>
          <a:blip r:embed="rId3"/>
          <a:stretch>
            <a:fillRect/>
          </a:stretch>
        </p:blipFill>
        <p:spPr>
          <a:xfrm>
            <a:off x="8616463" y="1437369"/>
            <a:ext cx="8595862" cy="7412262"/>
          </a:xfrm>
          <a:prstGeom prst="rect">
            <a:avLst/>
          </a:prstGeom>
        </p:spPr>
      </p:pic>
    </p:spTree>
    <p:extLst>
      <p:ext uri="{BB962C8B-B14F-4D97-AF65-F5344CB8AC3E}">
        <p14:creationId xmlns:p14="http://schemas.microsoft.com/office/powerpoint/2010/main" val="39396712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1B5F2B"/>
        </a:solidFill>
        <a:effectLst/>
      </p:bgPr>
    </p:bg>
    <p:spTree>
      <p:nvGrpSpPr>
        <p:cNvPr id="1" name="Shape 151">
          <a:extLst>
            <a:ext uri="{FF2B5EF4-FFF2-40B4-BE49-F238E27FC236}">
              <a16:creationId xmlns:a16="http://schemas.microsoft.com/office/drawing/2014/main" id="{799B3E21-4CE3-72F6-0F10-F12E2896FC5A}"/>
            </a:ext>
          </a:extLst>
        </p:cNvPr>
        <p:cNvGrpSpPr/>
        <p:nvPr/>
      </p:nvGrpSpPr>
      <p:grpSpPr>
        <a:xfrm>
          <a:off x="0" y="0"/>
          <a:ext cx="0" cy="0"/>
          <a:chOff x="0" y="0"/>
          <a:chExt cx="0" cy="0"/>
        </a:xfrm>
      </p:grpSpPr>
      <p:grpSp>
        <p:nvGrpSpPr>
          <p:cNvPr id="152" name="Google Shape;152;p9">
            <a:extLst>
              <a:ext uri="{FF2B5EF4-FFF2-40B4-BE49-F238E27FC236}">
                <a16:creationId xmlns:a16="http://schemas.microsoft.com/office/drawing/2014/main" id="{40DCB4A0-7A60-9168-2690-AAA6CF7C3209}"/>
              </a:ext>
            </a:extLst>
          </p:cNvPr>
          <p:cNvGrpSpPr/>
          <p:nvPr/>
        </p:nvGrpSpPr>
        <p:grpSpPr>
          <a:xfrm>
            <a:off x="1099865" y="2027947"/>
            <a:ext cx="5983925" cy="6231105"/>
            <a:chOff x="11746791" y="1731601"/>
            <a:chExt cx="5983925" cy="6231105"/>
          </a:xfrm>
        </p:grpSpPr>
        <p:sp>
          <p:nvSpPr>
            <p:cNvPr id="153" name="Google Shape;153;p9">
              <a:extLst>
                <a:ext uri="{FF2B5EF4-FFF2-40B4-BE49-F238E27FC236}">
                  <a16:creationId xmlns:a16="http://schemas.microsoft.com/office/drawing/2014/main" id="{1C9B0431-AAB6-F206-12DB-6072597B7FBF}"/>
                </a:ext>
              </a:extLst>
            </p:cNvPr>
            <p:cNvSpPr txBox="1"/>
            <p:nvPr/>
          </p:nvSpPr>
          <p:spPr>
            <a:xfrm>
              <a:off x="11746791" y="2792060"/>
              <a:ext cx="5983925" cy="5170646"/>
            </a:xfrm>
            <a:prstGeom prst="rect">
              <a:avLst/>
            </a:prstGeom>
            <a:noFill/>
            <a:ln>
              <a:noFill/>
            </a:ln>
          </p:spPr>
          <p:txBody>
            <a:bodyPr spcFirstLastPara="1" wrap="square" lIns="0" tIns="0" rIns="0" bIns="0" anchor="t" anchorCtr="0">
              <a:spAutoFit/>
            </a:bodyPr>
            <a:lstStyle/>
            <a:p>
              <a:pPr marL="0" marR="0" lvl="0" indent="0" algn="just" rtl="0">
                <a:lnSpc>
                  <a:spcPct val="100000"/>
                </a:lnSpc>
                <a:spcBef>
                  <a:spcPts val="0"/>
                </a:spcBef>
                <a:spcAft>
                  <a:spcPts val="0"/>
                </a:spcAft>
                <a:buNone/>
              </a:pPr>
              <a:r>
                <a:rPr lang="en-US" sz="4800" b="1" i="0" u="none" strike="noStrike" cap="none" dirty="0">
                  <a:solidFill>
                    <a:schemeClr val="lt1"/>
                  </a:solidFill>
                  <a:latin typeface="Arial"/>
                  <a:ea typeface="Arial"/>
                  <a:cs typeface="Arial"/>
                  <a:sym typeface="Arial"/>
                </a:rPr>
                <a:t>“How terrible when all people speak well of you; their ancestors said the very same things about the false prophets.</a:t>
              </a:r>
              <a:endParaRPr sz="4800" b="1" i="0" u="none" strike="noStrike" cap="none" dirty="0">
                <a:solidFill>
                  <a:schemeClr val="lt1"/>
                </a:solidFill>
                <a:latin typeface="Arial"/>
                <a:ea typeface="Arial"/>
                <a:cs typeface="Arial"/>
                <a:sym typeface="Arial"/>
              </a:endParaRPr>
            </a:p>
          </p:txBody>
        </p:sp>
        <p:sp>
          <p:nvSpPr>
            <p:cNvPr id="154" name="Google Shape;154;p9">
              <a:extLst>
                <a:ext uri="{FF2B5EF4-FFF2-40B4-BE49-F238E27FC236}">
                  <a16:creationId xmlns:a16="http://schemas.microsoft.com/office/drawing/2014/main" id="{A983A937-FB6F-E380-21AA-D3A67F7CEE1D}"/>
                </a:ext>
              </a:extLst>
            </p:cNvPr>
            <p:cNvSpPr txBox="1"/>
            <p:nvPr/>
          </p:nvSpPr>
          <p:spPr>
            <a:xfrm>
              <a:off x="11801689" y="1731601"/>
              <a:ext cx="1285800" cy="769441"/>
            </a:xfrm>
            <a:prstGeom prst="rect">
              <a:avLst/>
            </a:prstGeom>
            <a:solidFill>
              <a:schemeClr val="accent2"/>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a:buNone/>
              </a:pPr>
              <a:r>
                <a:rPr lang="en-US" sz="5000" b="1" dirty="0">
                  <a:solidFill>
                    <a:srgbClr val="FFFFFF"/>
                  </a:solidFill>
                  <a:latin typeface="Arial Black"/>
                  <a:ea typeface="Arial Black"/>
                  <a:cs typeface="Arial Black"/>
                  <a:sym typeface="Arial Black"/>
                </a:rPr>
                <a:t>26</a:t>
              </a:r>
              <a:endParaRPr sz="5000" b="1" i="0" u="none" strike="noStrike" cap="none" dirty="0">
                <a:solidFill>
                  <a:srgbClr val="FFFFFF"/>
                </a:solidFill>
                <a:latin typeface="Arial Black"/>
                <a:ea typeface="Arial Black"/>
                <a:cs typeface="Arial Black"/>
                <a:sym typeface="Arial Black"/>
              </a:endParaRPr>
            </a:p>
          </p:txBody>
        </p:sp>
      </p:grpSp>
      <p:pic>
        <p:nvPicPr>
          <p:cNvPr id="3074" name="Picture 2" descr="Jesus: ‘Do as I say. Then you’re like someone who builds his house on a rock. If you don’t, you’ll be building on quicksand.’ – Slide 9">
            <a:extLst>
              <a:ext uri="{FF2B5EF4-FFF2-40B4-BE49-F238E27FC236}">
                <a16:creationId xmlns:a16="http://schemas.microsoft.com/office/drawing/2014/main" id="{CA6AC6FE-B632-F1CA-5BAA-EB9FA383FB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4092" y="1744484"/>
            <a:ext cx="9064043" cy="67980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35789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595959"/>
        </a:solidFill>
        <a:effectLst/>
      </p:bgPr>
    </p:bg>
    <p:spTree>
      <p:nvGrpSpPr>
        <p:cNvPr id="1" name="Shape 204"/>
        <p:cNvGrpSpPr/>
        <p:nvPr/>
      </p:nvGrpSpPr>
      <p:grpSpPr>
        <a:xfrm>
          <a:off x="0" y="0"/>
          <a:ext cx="0" cy="0"/>
          <a:chOff x="0" y="0"/>
          <a:chExt cx="0" cy="0"/>
        </a:xfrm>
      </p:grpSpPr>
      <p:sp>
        <p:nvSpPr>
          <p:cNvPr id="205" name="Google Shape;205;p17"/>
          <p:cNvSpPr txBox="1"/>
          <p:nvPr/>
        </p:nvSpPr>
        <p:spPr>
          <a:xfrm>
            <a:off x="1464415" y="2191172"/>
            <a:ext cx="15359170" cy="123110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4800"/>
              <a:buFont typeface="Arial"/>
              <a:buNone/>
            </a:pPr>
            <a:r>
              <a:rPr lang="en-US" sz="8000" b="1" i="1" u="none" strike="noStrike" cap="none">
                <a:solidFill>
                  <a:srgbClr val="FFC000"/>
                </a:solidFill>
                <a:latin typeface="Arial"/>
                <a:ea typeface="Arial"/>
                <a:cs typeface="Arial"/>
                <a:sym typeface="Arial"/>
              </a:rPr>
              <a:t>Leader: </a:t>
            </a:r>
            <a:r>
              <a:rPr lang="en-US" sz="8000" b="1" i="0" u="none" strike="noStrike" cap="none">
                <a:solidFill>
                  <a:srgbClr val="FFFFFF"/>
                </a:solidFill>
                <a:latin typeface="Arial"/>
                <a:ea typeface="Arial"/>
                <a:cs typeface="Arial"/>
                <a:sym typeface="Arial"/>
              </a:rPr>
              <a:t>The Gospel of the Lord.</a:t>
            </a:r>
            <a:endParaRPr sz="2800" b="0" i="0" u="none" strike="noStrike" cap="none">
              <a:solidFill>
                <a:srgbClr val="000000"/>
              </a:solidFill>
              <a:latin typeface="Arial"/>
              <a:ea typeface="Arial"/>
              <a:cs typeface="Arial"/>
              <a:sym typeface="Arial"/>
            </a:endParaRPr>
          </a:p>
        </p:txBody>
      </p:sp>
      <p:sp>
        <p:nvSpPr>
          <p:cNvPr id="206" name="Google Shape;206;p17"/>
          <p:cNvSpPr txBox="1"/>
          <p:nvPr/>
        </p:nvSpPr>
        <p:spPr>
          <a:xfrm>
            <a:off x="3251200" y="5142324"/>
            <a:ext cx="11785600" cy="246221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4800"/>
              <a:buFont typeface="Arial"/>
              <a:buNone/>
            </a:pPr>
            <a:r>
              <a:rPr lang="en-US" sz="8000" b="1" i="1" u="none" strike="noStrike" cap="none">
                <a:solidFill>
                  <a:srgbClr val="FFC000"/>
                </a:solidFill>
                <a:latin typeface="Arial"/>
                <a:ea typeface="Arial"/>
                <a:cs typeface="Arial"/>
                <a:sym typeface="Arial"/>
              </a:rPr>
              <a:t>All: </a:t>
            </a:r>
            <a:r>
              <a:rPr lang="en-US" sz="8000" b="1" i="0" u="none" strike="noStrike" cap="none">
                <a:solidFill>
                  <a:srgbClr val="FFFFFF"/>
                </a:solidFill>
                <a:latin typeface="Arial"/>
                <a:ea typeface="Arial"/>
                <a:cs typeface="Arial"/>
                <a:sym typeface="Arial"/>
              </a:rPr>
              <a:t>Praise to You,</a:t>
            </a:r>
            <a:endParaRPr sz="2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4800"/>
              <a:buFont typeface="Arial"/>
              <a:buNone/>
            </a:pPr>
            <a:r>
              <a:rPr lang="en-US" sz="8000" b="1" i="0" u="none" strike="noStrike" cap="none">
                <a:solidFill>
                  <a:srgbClr val="FFFFFF"/>
                </a:solidFill>
                <a:latin typeface="Arial"/>
                <a:ea typeface="Arial"/>
                <a:cs typeface="Arial"/>
                <a:sym typeface="Arial"/>
              </a:rPr>
              <a:t>       Lord Jesus Christ.</a:t>
            </a:r>
            <a:endParaRPr sz="2800" b="0" i="0" u="none" strike="noStrike" cap="non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211"/>
        <p:cNvGrpSpPr/>
        <p:nvPr/>
      </p:nvGrpSpPr>
      <p:grpSpPr>
        <a:xfrm>
          <a:off x="0" y="0"/>
          <a:ext cx="0" cy="0"/>
          <a:chOff x="0" y="0"/>
          <a:chExt cx="0" cy="0"/>
        </a:xfrm>
      </p:grpSpPr>
      <p:grpSp>
        <p:nvGrpSpPr>
          <p:cNvPr id="212" name="Google Shape;212;p18"/>
          <p:cNvGrpSpPr/>
          <p:nvPr/>
        </p:nvGrpSpPr>
        <p:grpSpPr>
          <a:xfrm>
            <a:off x="1952004" y="1768719"/>
            <a:ext cx="14383992" cy="6749561"/>
            <a:chOff x="2800612" y="3235568"/>
            <a:chExt cx="13353788" cy="5413131"/>
          </a:xfrm>
        </p:grpSpPr>
        <p:pic>
          <p:nvPicPr>
            <p:cNvPr id="213" name="Google Shape;213;p18"/>
            <p:cNvPicPr preferRelativeResize="0"/>
            <p:nvPr/>
          </p:nvPicPr>
          <p:blipFill rotWithShape="1">
            <a:blip r:embed="rId3">
              <a:alphaModFix/>
            </a:blip>
            <a:srcRect t="22784"/>
            <a:stretch/>
          </p:blipFill>
          <p:spPr>
            <a:xfrm>
              <a:off x="9144000" y="3235568"/>
              <a:ext cx="7010400" cy="5413131"/>
            </a:xfrm>
            <a:prstGeom prst="rect">
              <a:avLst/>
            </a:prstGeom>
            <a:noFill/>
            <a:ln>
              <a:noFill/>
            </a:ln>
          </p:spPr>
        </p:pic>
        <p:sp>
          <p:nvSpPr>
            <p:cNvPr id="214" name="Google Shape;214;p18"/>
            <p:cNvSpPr txBox="1"/>
            <p:nvPr/>
          </p:nvSpPr>
          <p:spPr>
            <a:xfrm>
              <a:off x="2800612" y="4483321"/>
              <a:ext cx="5636724" cy="2708434"/>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400"/>
                <a:buFont typeface="Arial"/>
                <a:buNone/>
              </a:pPr>
              <a:r>
                <a:rPr lang="en-US" sz="8800" b="1" i="0" u="none" strike="noStrike" cap="none" dirty="0">
                  <a:solidFill>
                    <a:schemeClr val="lt1"/>
                  </a:solidFill>
                  <a:latin typeface="Arial"/>
                  <a:ea typeface="Arial"/>
                  <a:cs typeface="Arial"/>
                  <a:sym typeface="Arial"/>
                </a:rPr>
                <a:t>GOSPEL</a:t>
              </a:r>
              <a:br>
                <a:rPr lang="en-US" sz="8800" b="1" i="0" u="none" strike="noStrike" cap="none" dirty="0">
                  <a:solidFill>
                    <a:schemeClr val="lt1"/>
                  </a:solidFill>
                  <a:latin typeface="Arial"/>
                  <a:ea typeface="Arial"/>
                  <a:cs typeface="Arial"/>
                  <a:sym typeface="Arial"/>
                </a:rPr>
              </a:br>
              <a:r>
                <a:rPr lang="en-US" sz="8800" b="1" i="0" u="none" strike="noStrike" cap="none" dirty="0">
                  <a:solidFill>
                    <a:schemeClr val="lt1"/>
                  </a:solidFill>
                  <a:latin typeface="Arial"/>
                  <a:ea typeface="Arial"/>
                  <a:cs typeface="Arial"/>
                  <a:sym typeface="Arial"/>
                </a:rPr>
                <a:t>MESSAGE</a:t>
              </a:r>
              <a:endParaRPr sz="8800" b="1" i="0" u="none" strike="noStrike" cap="none" dirty="0">
                <a:solidFill>
                  <a:schemeClr val="lt1"/>
                </a:solidFill>
                <a:latin typeface="Arial Black"/>
                <a:ea typeface="Arial Black"/>
                <a:cs typeface="Arial Black"/>
                <a:sym typeface="Arial Black"/>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31859B"/>
        </a:solidFill>
        <a:effectLst/>
      </p:bgPr>
    </p:bg>
    <p:spTree>
      <p:nvGrpSpPr>
        <p:cNvPr id="1" name="Shape 219"/>
        <p:cNvGrpSpPr/>
        <p:nvPr/>
      </p:nvGrpSpPr>
      <p:grpSpPr>
        <a:xfrm>
          <a:off x="0" y="0"/>
          <a:ext cx="0" cy="0"/>
          <a:chOff x="0" y="0"/>
          <a:chExt cx="0" cy="0"/>
        </a:xfrm>
      </p:grpSpPr>
      <p:sp>
        <p:nvSpPr>
          <p:cNvPr id="220" name="Google Shape;220;g307aedaa60f_0_23"/>
          <p:cNvSpPr/>
          <p:nvPr/>
        </p:nvSpPr>
        <p:spPr>
          <a:xfrm>
            <a:off x="1034702" y="1239633"/>
            <a:ext cx="7416824" cy="1404629"/>
          </a:xfrm>
          <a:prstGeom prst="rect">
            <a:avLst/>
          </a:prstGeom>
          <a:solidFill>
            <a:srgbClr val="0F243E"/>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a:buNone/>
            </a:pPr>
            <a:r>
              <a:rPr lang="en-US" sz="4000" b="0" i="0" u="none" strike="noStrike" cap="none" dirty="0">
                <a:solidFill>
                  <a:schemeClr val="lt1"/>
                </a:solidFill>
                <a:latin typeface="Arial Black"/>
                <a:ea typeface="Arial Black"/>
                <a:cs typeface="Arial Black"/>
                <a:sym typeface="Arial Black"/>
              </a:rPr>
              <a:t>Activity: </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4000"/>
              <a:buFont typeface="Arial"/>
              <a:buNone/>
            </a:pPr>
            <a:r>
              <a:rPr lang="en-US" sz="4000" b="0" u="none" strike="noStrike" cap="none" dirty="0">
                <a:solidFill>
                  <a:schemeClr val="lt1"/>
                </a:solidFill>
                <a:latin typeface="Arial Black"/>
                <a:ea typeface="Arial Black"/>
                <a:cs typeface="Arial Black"/>
                <a:sym typeface="Arial Black"/>
              </a:rPr>
              <a:t>My BEE-Attitudes Hive</a:t>
            </a:r>
            <a:endParaRPr sz="1400" b="0" u="none" strike="noStrike" cap="none" dirty="0">
              <a:solidFill>
                <a:srgbClr val="000000"/>
              </a:solidFill>
              <a:latin typeface="Arial"/>
              <a:ea typeface="Arial"/>
              <a:cs typeface="Arial"/>
              <a:sym typeface="Arial"/>
            </a:endParaRPr>
          </a:p>
        </p:txBody>
      </p:sp>
      <p:sp>
        <p:nvSpPr>
          <p:cNvPr id="221" name="Google Shape;221;g307aedaa60f_0_23"/>
          <p:cNvSpPr txBox="1"/>
          <p:nvPr/>
        </p:nvSpPr>
        <p:spPr>
          <a:xfrm>
            <a:off x="1153896" y="4031718"/>
            <a:ext cx="6768900" cy="769401"/>
          </a:xfrm>
          <a:prstGeom prst="rect">
            <a:avLst/>
          </a:prstGeom>
          <a:noFill/>
          <a:ln>
            <a:noFill/>
          </a:ln>
        </p:spPr>
        <p:txBody>
          <a:bodyPr spcFirstLastPara="1" wrap="square" lIns="91425" tIns="45700" rIns="91425" bIns="45700" anchor="t" anchorCtr="0">
            <a:spAutoFit/>
          </a:bodyPr>
          <a:lstStyle/>
          <a:p>
            <a:pPr marL="457200" marR="0" lvl="0" indent="-177800" algn="l" rtl="0">
              <a:lnSpc>
                <a:spcPct val="100000"/>
              </a:lnSpc>
              <a:spcBef>
                <a:spcPts val="0"/>
              </a:spcBef>
              <a:spcAft>
                <a:spcPts val="0"/>
              </a:spcAft>
              <a:buClr>
                <a:schemeClr val="lt1"/>
              </a:buClr>
              <a:buSzPts val="4400"/>
              <a:buFont typeface="Calibri"/>
              <a:buNone/>
            </a:pPr>
            <a:endParaRPr sz="4400" b="1" i="0" u="none" strike="noStrike" cap="none">
              <a:solidFill>
                <a:schemeClr val="lt1"/>
              </a:solidFill>
              <a:latin typeface="Calibri"/>
              <a:ea typeface="Calibri"/>
              <a:cs typeface="Calibri"/>
              <a:sym typeface="Calibri"/>
            </a:endParaRPr>
          </a:p>
        </p:txBody>
      </p:sp>
      <p:sp>
        <p:nvSpPr>
          <p:cNvPr id="223" name="Google Shape;223;g307aedaa60f_0_23"/>
          <p:cNvSpPr txBox="1"/>
          <p:nvPr/>
        </p:nvSpPr>
        <p:spPr>
          <a:xfrm>
            <a:off x="1074351" y="3481506"/>
            <a:ext cx="7377174" cy="3323987"/>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dirty="0">
                <a:solidFill>
                  <a:schemeClr val="lt1"/>
                </a:solidFill>
                <a:latin typeface="Arial"/>
                <a:ea typeface="Arial"/>
                <a:cs typeface="Arial"/>
                <a:sym typeface="Arial"/>
              </a:rPr>
              <a:t>Materials:</a:t>
            </a:r>
          </a:p>
          <a:p>
            <a:pPr marL="0" marR="0" lvl="0" indent="0" algn="l" rtl="0">
              <a:lnSpc>
                <a:spcPct val="100000"/>
              </a:lnSpc>
              <a:spcBef>
                <a:spcPts val="0"/>
              </a:spcBef>
              <a:spcAft>
                <a:spcPts val="0"/>
              </a:spcAft>
              <a:buClr>
                <a:srgbClr val="000000"/>
              </a:buClr>
              <a:buSzPts val="3600"/>
              <a:buFont typeface="Arial"/>
              <a:buNone/>
            </a:pPr>
            <a:endParaRPr lang="en-US" sz="3600" b="1" dirty="0">
              <a:solidFill>
                <a:schemeClr val="lt1"/>
              </a:solidFill>
            </a:endParaRPr>
          </a:p>
          <a:p>
            <a:pPr marL="0" marR="0" lvl="0" indent="0" algn="l" rtl="0">
              <a:lnSpc>
                <a:spcPct val="100000"/>
              </a:lnSpc>
              <a:spcBef>
                <a:spcPts val="0"/>
              </a:spcBef>
              <a:spcAft>
                <a:spcPts val="0"/>
              </a:spcAft>
              <a:buClr>
                <a:srgbClr val="000000"/>
              </a:buClr>
              <a:buSzPts val="3600"/>
              <a:buFont typeface="Arial"/>
              <a:buNone/>
            </a:pPr>
            <a:r>
              <a:rPr lang="en-US" sz="3600" b="1" i="0" u="none" strike="noStrike" cap="none" dirty="0">
                <a:solidFill>
                  <a:schemeClr val="lt1"/>
                </a:solidFill>
                <a:latin typeface="Arial"/>
                <a:ea typeface="Arial"/>
                <a:cs typeface="Arial"/>
                <a:sym typeface="Arial"/>
              </a:rPr>
              <a:t>• Construction </a:t>
            </a:r>
            <a:r>
              <a:rPr lang="en-US" sz="3600" b="1" dirty="0">
                <a:solidFill>
                  <a:schemeClr val="lt1"/>
                </a:solidFill>
              </a:rPr>
              <a:t>Paper</a:t>
            </a:r>
            <a:endParaRPr lang="en-US" sz="3600" b="1" i="0" u="none" strike="noStrike" cap="none" dirty="0">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600"/>
              <a:buFont typeface="Arial"/>
              <a:buNone/>
            </a:pPr>
            <a:r>
              <a:rPr lang="en-US" sz="3600" b="1" i="0" u="none" strike="noStrike" cap="none" dirty="0">
                <a:solidFill>
                  <a:schemeClr val="lt1"/>
                </a:solidFill>
                <a:latin typeface="Arial"/>
                <a:ea typeface="Arial"/>
                <a:cs typeface="Arial"/>
                <a:sym typeface="Arial"/>
              </a:rPr>
              <a:t>• Markers or Crayons</a:t>
            </a:r>
          </a:p>
          <a:p>
            <a:pPr marL="0" marR="0" lvl="0" indent="0" algn="l" rtl="0">
              <a:lnSpc>
                <a:spcPct val="100000"/>
              </a:lnSpc>
              <a:spcBef>
                <a:spcPts val="0"/>
              </a:spcBef>
              <a:spcAft>
                <a:spcPts val="0"/>
              </a:spcAft>
              <a:buClr>
                <a:srgbClr val="000000"/>
              </a:buClr>
              <a:buSzPts val="3600"/>
              <a:buFont typeface="Arial"/>
              <a:buNone/>
            </a:pPr>
            <a:r>
              <a:rPr lang="en-US" sz="3600" b="1" i="0" u="none" strike="noStrike" cap="none" dirty="0">
                <a:solidFill>
                  <a:schemeClr val="lt1"/>
                </a:solidFill>
                <a:latin typeface="Arial"/>
                <a:ea typeface="Arial"/>
                <a:cs typeface="Arial"/>
                <a:sym typeface="Arial"/>
              </a:rPr>
              <a:t>• </a:t>
            </a:r>
            <a:r>
              <a:rPr lang="en-US" sz="3600" b="1" dirty="0">
                <a:solidFill>
                  <a:schemeClr val="lt1"/>
                </a:solidFill>
              </a:rPr>
              <a:t>Yarn/Thread/String</a:t>
            </a:r>
            <a:endParaRPr lang="en-US" sz="3600" b="1" i="0" u="none" strike="noStrike" cap="none" dirty="0">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600"/>
              <a:buFont typeface="Arial"/>
              <a:buNone/>
            </a:pPr>
            <a:r>
              <a:rPr lang="en-US" sz="3600" b="1" i="0" u="none" strike="noStrike" cap="none" dirty="0">
                <a:solidFill>
                  <a:schemeClr val="lt1"/>
                </a:solidFill>
                <a:latin typeface="Arial"/>
                <a:ea typeface="Arial"/>
                <a:cs typeface="Arial"/>
                <a:sym typeface="Arial"/>
              </a:rPr>
              <a:t>• Design/Stickers (Optional)</a:t>
            </a:r>
          </a:p>
        </p:txBody>
      </p:sp>
      <p:pic>
        <p:nvPicPr>
          <p:cNvPr id="7172" name="Picture 4" descr="Bee-Attitude Sign Craft Kit | Oriental Trading">
            <a:extLst>
              <a:ext uri="{FF2B5EF4-FFF2-40B4-BE49-F238E27FC236}">
                <a16:creationId xmlns:a16="http://schemas.microsoft.com/office/drawing/2014/main" id="{4C3C32B9-722F-19C5-BDCE-C111DB6A6F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75979" y="1239633"/>
            <a:ext cx="7858125" cy="78581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bg>
      <p:bgPr>
        <a:pattFill prst="pct40">
          <a:fgClr>
            <a:schemeClr val="accent5">
              <a:lumMod val="75000"/>
            </a:schemeClr>
          </a:fgClr>
          <a:bgClr>
            <a:schemeClr val="bg1"/>
          </a:bgClr>
        </a:pattFill>
        <a:effectLst/>
      </p:bgPr>
    </p:bg>
    <p:spTree>
      <p:nvGrpSpPr>
        <p:cNvPr id="1" name="Shape 219">
          <a:extLst>
            <a:ext uri="{FF2B5EF4-FFF2-40B4-BE49-F238E27FC236}">
              <a16:creationId xmlns:a16="http://schemas.microsoft.com/office/drawing/2014/main" id="{D3B5D08A-9E0F-5C69-5F15-EDA73D3A0712}"/>
            </a:ext>
          </a:extLst>
        </p:cNvPr>
        <p:cNvGrpSpPr/>
        <p:nvPr/>
      </p:nvGrpSpPr>
      <p:grpSpPr>
        <a:xfrm>
          <a:off x="0" y="0"/>
          <a:ext cx="0" cy="0"/>
          <a:chOff x="0" y="0"/>
          <a:chExt cx="0" cy="0"/>
        </a:xfrm>
      </p:grpSpPr>
      <p:sp useBgFill="1">
        <p:nvSpPr>
          <p:cNvPr id="228" name="Rectangle 227">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3"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Rectangle 229">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1085394" cy="10287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3" name="Google Shape;223;g307aedaa60f_0_23">
            <a:extLst>
              <a:ext uri="{FF2B5EF4-FFF2-40B4-BE49-F238E27FC236}">
                <a16:creationId xmlns:a16="http://schemas.microsoft.com/office/drawing/2014/main" id="{287B6C02-3C56-28A1-F83D-3E2E4E736420}"/>
              </a:ext>
            </a:extLst>
          </p:cNvPr>
          <p:cNvSpPr txBox="1"/>
          <p:nvPr/>
        </p:nvSpPr>
        <p:spPr>
          <a:xfrm>
            <a:off x="1034703" y="962716"/>
            <a:ext cx="8395115" cy="8361567"/>
          </a:xfrm>
          <a:prstGeom prst="rect">
            <a:avLst/>
          </a:prstGeom>
        </p:spPr>
        <p:txBody>
          <a:bodyPr spcFirstLastPara="1" vert="horz" lIns="91440" tIns="45720" rIns="91440" bIns="45720" rtlCol="0" anchorCtr="0">
            <a:noAutofit/>
          </a:bodyPr>
          <a:lstStyle/>
          <a:p>
            <a:pPr marR="0" lvl="0">
              <a:lnSpc>
                <a:spcPct val="90000"/>
              </a:lnSpc>
              <a:spcBef>
                <a:spcPts val="0"/>
              </a:spcBef>
              <a:spcAft>
                <a:spcPts val="600"/>
              </a:spcAft>
              <a:buClr>
                <a:srgbClr val="000000"/>
              </a:buClr>
              <a:buSzPts val="3600"/>
            </a:pPr>
            <a:r>
              <a:rPr lang="en-US" sz="3200" b="1" kern="1200" dirty="0">
                <a:solidFill>
                  <a:schemeClr val="tx1"/>
                </a:solidFill>
                <a:latin typeface="+mn-lt"/>
                <a:ea typeface="+mn-ea"/>
                <a:cs typeface="+mn-cs"/>
              </a:rPr>
              <a:t>Instructions:</a:t>
            </a:r>
          </a:p>
          <a:p>
            <a:pPr marR="0" lvl="0">
              <a:lnSpc>
                <a:spcPct val="90000"/>
              </a:lnSpc>
              <a:spcBef>
                <a:spcPts val="0"/>
              </a:spcBef>
              <a:spcAft>
                <a:spcPts val="600"/>
              </a:spcAft>
              <a:buClr>
                <a:srgbClr val="000000"/>
              </a:buClr>
              <a:buSzPts val="3600"/>
            </a:pPr>
            <a:endParaRPr lang="en-US" sz="3200" kern="1200" dirty="0">
              <a:solidFill>
                <a:schemeClr val="tx1"/>
              </a:solidFill>
              <a:latin typeface="+mn-lt"/>
              <a:ea typeface="+mn-ea"/>
              <a:cs typeface="+mn-cs"/>
            </a:endParaRPr>
          </a:p>
          <a:p>
            <a:pPr marR="0" lvl="0">
              <a:lnSpc>
                <a:spcPct val="90000"/>
              </a:lnSpc>
              <a:spcBef>
                <a:spcPts val="0"/>
              </a:spcBef>
              <a:spcAft>
                <a:spcPts val="600"/>
              </a:spcAft>
              <a:buClr>
                <a:srgbClr val="000000"/>
              </a:buClr>
              <a:buSzPts val="3600"/>
            </a:pPr>
            <a:r>
              <a:rPr lang="en-US" sz="3200" kern="1200" dirty="0">
                <a:solidFill>
                  <a:schemeClr val="tx1"/>
                </a:solidFill>
                <a:latin typeface="+mn-lt"/>
                <a:ea typeface="+mn-ea"/>
                <a:cs typeface="+mn-cs"/>
              </a:rPr>
              <a:t>1. Draw a beehive on your paper and color it yellow. At the top, write “My BEE-Attitudes.”  </a:t>
            </a:r>
          </a:p>
          <a:p>
            <a:pPr marR="0" lvl="0">
              <a:lnSpc>
                <a:spcPct val="90000"/>
              </a:lnSpc>
              <a:spcBef>
                <a:spcPts val="0"/>
              </a:spcBef>
              <a:spcAft>
                <a:spcPts val="600"/>
              </a:spcAft>
              <a:buClr>
                <a:srgbClr val="000000"/>
              </a:buClr>
              <a:buSzPts val="3600"/>
            </a:pPr>
            <a:r>
              <a:rPr lang="en-US" sz="3200" kern="1200" dirty="0">
                <a:solidFill>
                  <a:schemeClr val="tx1"/>
                </a:solidFill>
                <a:latin typeface="+mn-lt"/>
                <a:ea typeface="+mn-ea"/>
                <a:cs typeface="+mn-cs"/>
              </a:rPr>
              <a:t>2. On each layer of the hive, write the following words:  </a:t>
            </a:r>
          </a:p>
          <a:p>
            <a:pPr marR="0" lvl="0">
              <a:lnSpc>
                <a:spcPct val="90000"/>
              </a:lnSpc>
              <a:spcBef>
                <a:spcPts val="0"/>
              </a:spcBef>
              <a:spcAft>
                <a:spcPts val="600"/>
              </a:spcAft>
              <a:buClr>
                <a:srgbClr val="000000"/>
              </a:buClr>
              <a:buSzPts val="3600"/>
            </a:pPr>
            <a:r>
              <a:rPr lang="en-US" sz="3200" kern="1200" dirty="0">
                <a:solidFill>
                  <a:schemeClr val="tx1"/>
                </a:solidFill>
                <a:latin typeface="+mn-lt"/>
                <a:ea typeface="+mn-ea"/>
                <a:cs typeface="+mn-cs"/>
              </a:rPr>
              <a:t>   - Be Humble  </a:t>
            </a:r>
          </a:p>
          <a:p>
            <a:pPr marR="0" lvl="0">
              <a:lnSpc>
                <a:spcPct val="90000"/>
              </a:lnSpc>
              <a:spcBef>
                <a:spcPts val="0"/>
              </a:spcBef>
              <a:spcAft>
                <a:spcPts val="600"/>
              </a:spcAft>
              <a:buClr>
                <a:srgbClr val="000000"/>
              </a:buClr>
              <a:buSzPts val="3600"/>
            </a:pPr>
            <a:r>
              <a:rPr lang="en-US" sz="3200" kern="1200" dirty="0">
                <a:solidFill>
                  <a:schemeClr val="tx1"/>
                </a:solidFill>
                <a:latin typeface="+mn-lt"/>
                <a:ea typeface="+mn-ea"/>
                <a:cs typeface="+mn-cs"/>
              </a:rPr>
              <a:t>   - Be Kind  </a:t>
            </a:r>
          </a:p>
          <a:p>
            <a:pPr marR="0" lvl="0">
              <a:lnSpc>
                <a:spcPct val="90000"/>
              </a:lnSpc>
              <a:spcBef>
                <a:spcPts val="0"/>
              </a:spcBef>
              <a:spcAft>
                <a:spcPts val="600"/>
              </a:spcAft>
              <a:buClr>
                <a:srgbClr val="000000"/>
              </a:buClr>
              <a:buSzPts val="3600"/>
            </a:pPr>
            <a:r>
              <a:rPr lang="en-US" sz="3200" kern="1200" dirty="0">
                <a:solidFill>
                  <a:schemeClr val="tx1"/>
                </a:solidFill>
                <a:latin typeface="+mn-lt"/>
                <a:ea typeface="+mn-ea"/>
                <a:cs typeface="+mn-cs"/>
              </a:rPr>
              <a:t>   - Be Loving  </a:t>
            </a:r>
          </a:p>
          <a:p>
            <a:pPr marR="0" lvl="0">
              <a:lnSpc>
                <a:spcPct val="90000"/>
              </a:lnSpc>
              <a:spcBef>
                <a:spcPts val="0"/>
              </a:spcBef>
              <a:spcAft>
                <a:spcPts val="600"/>
              </a:spcAft>
              <a:buClr>
                <a:srgbClr val="000000"/>
              </a:buClr>
              <a:buSzPts val="3600"/>
            </a:pPr>
            <a:r>
              <a:rPr lang="en-US" sz="3200" kern="1200" dirty="0">
                <a:solidFill>
                  <a:schemeClr val="tx1"/>
                </a:solidFill>
                <a:latin typeface="+mn-lt"/>
                <a:ea typeface="+mn-ea"/>
                <a:cs typeface="+mn-cs"/>
              </a:rPr>
              <a:t>   - Be Gentle  </a:t>
            </a:r>
          </a:p>
          <a:p>
            <a:pPr marR="0" lvl="0">
              <a:lnSpc>
                <a:spcPct val="90000"/>
              </a:lnSpc>
              <a:spcBef>
                <a:spcPts val="0"/>
              </a:spcBef>
              <a:spcAft>
                <a:spcPts val="600"/>
              </a:spcAft>
              <a:buClr>
                <a:srgbClr val="000000"/>
              </a:buClr>
              <a:buSzPts val="3600"/>
            </a:pPr>
            <a:r>
              <a:rPr lang="en-US" sz="3200" kern="1200" dirty="0">
                <a:solidFill>
                  <a:schemeClr val="tx1"/>
                </a:solidFill>
                <a:latin typeface="+mn-lt"/>
                <a:ea typeface="+mn-ea"/>
                <a:cs typeface="+mn-cs"/>
              </a:rPr>
              <a:t>3. Punch two holes on the top corners of your hive and tie a string through them.  </a:t>
            </a:r>
          </a:p>
          <a:p>
            <a:pPr marR="0" lvl="0">
              <a:lnSpc>
                <a:spcPct val="90000"/>
              </a:lnSpc>
              <a:spcBef>
                <a:spcPts val="0"/>
              </a:spcBef>
              <a:spcAft>
                <a:spcPts val="600"/>
              </a:spcAft>
              <a:buClr>
                <a:srgbClr val="000000"/>
              </a:buClr>
              <a:buSzPts val="3600"/>
            </a:pPr>
            <a:r>
              <a:rPr lang="en-US" sz="3200" kern="1200" dirty="0">
                <a:solidFill>
                  <a:schemeClr val="tx1"/>
                </a:solidFill>
                <a:latin typeface="+mn-lt"/>
                <a:ea typeface="+mn-ea"/>
                <a:cs typeface="+mn-cs"/>
              </a:rPr>
              <a:t>4. Decorate your artwork with stickers and other designs to make it more creative!  </a:t>
            </a:r>
          </a:p>
          <a:p>
            <a:pPr marR="0" lvl="0">
              <a:lnSpc>
                <a:spcPct val="90000"/>
              </a:lnSpc>
              <a:spcBef>
                <a:spcPts val="0"/>
              </a:spcBef>
              <a:spcAft>
                <a:spcPts val="600"/>
              </a:spcAft>
              <a:buClr>
                <a:srgbClr val="000000"/>
              </a:buClr>
              <a:buSzPts val="3600"/>
            </a:pPr>
            <a:r>
              <a:rPr lang="en-US" sz="3200" kern="1200" dirty="0">
                <a:solidFill>
                  <a:schemeClr val="tx1"/>
                </a:solidFill>
                <a:latin typeface="+mn-lt"/>
                <a:ea typeface="+mn-ea"/>
                <a:cs typeface="+mn-cs"/>
              </a:rPr>
              <a:t>5. Hang your beautiful artwork on your door for everyone to see.</a:t>
            </a:r>
          </a:p>
        </p:txBody>
      </p:sp>
      <p:pic>
        <p:nvPicPr>
          <p:cNvPr id="9218" name="Picture 2" descr="Bee-Attitude Sign Craft Kit | Oriental Trading">
            <a:extLst>
              <a:ext uri="{FF2B5EF4-FFF2-40B4-BE49-F238E27FC236}">
                <a16:creationId xmlns:a16="http://schemas.microsoft.com/office/drawing/2014/main" id="{4A783247-05F9-C3F3-80C8-F1DC8DFFD4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95172" y="1214436"/>
            <a:ext cx="7858125" cy="7858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26046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228"/>
        <p:cNvGrpSpPr/>
        <p:nvPr/>
      </p:nvGrpSpPr>
      <p:grpSpPr>
        <a:xfrm>
          <a:off x="0" y="0"/>
          <a:ext cx="0" cy="0"/>
          <a:chOff x="0" y="0"/>
          <a:chExt cx="0" cy="0"/>
        </a:xfrm>
      </p:grpSpPr>
      <p:grpSp>
        <p:nvGrpSpPr>
          <p:cNvPr id="229" name="Google Shape;229;p21"/>
          <p:cNvGrpSpPr/>
          <p:nvPr/>
        </p:nvGrpSpPr>
        <p:grpSpPr>
          <a:xfrm>
            <a:off x="945761" y="830679"/>
            <a:ext cx="16396478" cy="8625641"/>
            <a:chOff x="1962253" y="1120722"/>
            <a:chExt cx="15750699" cy="8045556"/>
          </a:xfrm>
        </p:grpSpPr>
        <p:sp>
          <p:nvSpPr>
            <p:cNvPr id="230" name="Google Shape;230;p21"/>
            <p:cNvSpPr/>
            <p:nvPr/>
          </p:nvSpPr>
          <p:spPr>
            <a:xfrm>
              <a:off x="3285962" y="1120722"/>
              <a:ext cx="5857800" cy="745800"/>
            </a:xfrm>
            <a:prstGeom prst="rect">
              <a:avLst/>
            </a:prstGeom>
            <a:solidFill>
              <a:srgbClr val="205867"/>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400"/>
                <a:buFont typeface="Arial"/>
                <a:buNone/>
              </a:pPr>
              <a:r>
                <a:rPr lang="en-US" sz="4400" b="0" i="0" u="none" strike="noStrike" cap="none" dirty="0">
                  <a:solidFill>
                    <a:schemeClr val="lt1"/>
                  </a:solidFill>
                  <a:latin typeface="Arial Black"/>
                  <a:ea typeface="Arial Black"/>
                  <a:cs typeface="Arial Black"/>
                  <a:sym typeface="Arial Black"/>
                </a:rPr>
                <a:t>Closing Prayer</a:t>
              </a:r>
              <a:endParaRPr sz="1400" b="0" i="0" u="none" strike="noStrike" cap="none" dirty="0">
                <a:solidFill>
                  <a:srgbClr val="000000"/>
                </a:solidFill>
                <a:latin typeface="Arial"/>
                <a:ea typeface="Arial"/>
                <a:cs typeface="Arial"/>
                <a:sym typeface="Arial"/>
              </a:endParaRPr>
            </a:p>
          </p:txBody>
        </p:sp>
        <p:sp>
          <p:nvSpPr>
            <p:cNvPr id="231" name="Google Shape;231;p21"/>
            <p:cNvSpPr/>
            <p:nvPr/>
          </p:nvSpPr>
          <p:spPr>
            <a:xfrm>
              <a:off x="1962253" y="2332144"/>
              <a:ext cx="8505218" cy="6834134"/>
            </a:xfrm>
            <a:prstGeom prst="rect">
              <a:avLst/>
            </a:prstGeom>
            <a:noFill/>
            <a:ln>
              <a:noFill/>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Clr>
                  <a:srgbClr val="000000"/>
                </a:buClr>
                <a:buSzPts val="4000"/>
                <a:buFont typeface="Arial"/>
                <a:buNone/>
              </a:pPr>
              <a:r>
                <a:rPr lang="en-US" sz="2800" b="1" i="0" u="none" strike="noStrike" cap="none" dirty="0">
                  <a:solidFill>
                    <a:schemeClr val="lt1"/>
                  </a:solidFill>
                  <a:latin typeface="Arial"/>
                  <a:ea typeface="Arial"/>
                  <a:cs typeface="Arial"/>
                  <a:sym typeface="Arial"/>
                </a:rPr>
                <a:t>Heavenly Father, Thank You for speaking to us through Your Word today. Just as Jesus spoke to the crowds, help us to listen and understand the blessings You give to those who are poor, hungry, and hurting. Teach us to trust in Your love and care for us. Help us to love our enemies and be kind to those who hurt us, just as Jesus showed compassion and mercy. Give us forgiving hearts, knowing that You always forgive us. Guide us to live with humility, to avoid judging others, and to treat everyone with kindness and respect. May we build our lives on Your Word, so we can stand strong through any challenges. Fill our hearts with generosity, forgiveness, and love. Help us follow Jesus’ example and share His light with the world.  We ask this in Jesus' name. Amen.</a:t>
              </a:r>
              <a:endParaRPr sz="1100" dirty="0"/>
            </a:p>
          </p:txBody>
        </p:sp>
        <p:pic>
          <p:nvPicPr>
            <p:cNvPr id="232" name="Google Shape;232;p21" descr="Image result for animated kid praying transparent background"/>
            <p:cNvPicPr preferRelativeResize="0"/>
            <p:nvPr/>
          </p:nvPicPr>
          <p:blipFill rotWithShape="1">
            <a:blip r:embed="rId3">
              <a:alphaModFix/>
            </a:blip>
            <a:srcRect/>
            <a:stretch/>
          </p:blipFill>
          <p:spPr>
            <a:xfrm>
              <a:off x="11160224" y="1120722"/>
              <a:ext cx="6552728" cy="8045556"/>
            </a:xfrm>
            <a:prstGeom prst="rect">
              <a:avLst/>
            </a:prstGeom>
            <a:noFill/>
            <a:ln>
              <a:noFill/>
            </a:ln>
          </p:spPr>
        </p:pic>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3">
          <a:extLst>
            <a:ext uri="{FF2B5EF4-FFF2-40B4-BE49-F238E27FC236}">
              <a16:creationId xmlns:a16="http://schemas.microsoft.com/office/drawing/2014/main" id="{189193D3-19DC-6772-1021-5BE95BE342BE}"/>
            </a:ext>
          </a:extLst>
        </p:cNvPr>
        <p:cNvGrpSpPr/>
        <p:nvPr/>
      </p:nvGrpSpPr>
      <p:grpSpPr>
        <a:xfrm>
          <a:off x="0" y="0"/>
          <a:ext cx="0" cy="0"/>
          <a:chOff x="0" y="0"/>
          <a:chExt cx="0" cy="0"/>
        </a:xfrm>
      </p:grpSpPr>
      <p:grpSp>
        <p:nvGrpSpPr>
          <p:cNvPr id="94" name="Google Shape;94;p2">
            <a:extLst>
              <a:ext uri="{FF2B5EF4-FFF2-40B4-BE49-F238E27FC236}">
                <a16:creationId xmlns:a16="http://schemas.microsoft.com/office/drawing/2014/main" id="{28B7E7AD-7913-DD8F-EDF4-1F16F7F69115}"/>
              </a:ext>
            </a:extLst>
          </p:cNvPr>
          <p:cNvGrpSpPr/>
          <p:nvPr/>
        </p:nvGrpSpPr>
        <p:grpSpPr>
          <a:xfrm>
            <a:off x="2824213" y="949047"/>
            <a:ext cx="12639575" cy="8388905"/>
            <a:chOff x="2824210" y="1058354"/>
            <a:chExt cx="12639575" cy="7931004"/>
          </a:xfrm>
        </p:grpSpPr>
        <p:sp>
          <p:nvSpPr>
            <p:cNvPr id="95" name="Google Shape;95;p2">
              <a:extLst>
                <a:ext uri="{FF2B5EF4-FFF2-40B4-BE49-F238E27FC236}">
                  <a16:creationId xmlns:a16="http://schemas.microsoft.com/office/drawing/2014/main" id="{1130D1EA-9363-A175-C921-9D6AF6ECE589}"/>
                </a:ext>
              </a:extLst>
            </p:cNvPr>
            <p:cNvSpPr/>
            <p:nvPr/>
          </p:nvSpPr>
          <p:spPr>
            <a:xfrm>
              <a:off x="2824210" y="7555832"/>
              <a:ext cx="12639575" cy="1433526"/>
            </a:xfrm>
            <a:prstGeom prst="rect">
              <a:avLst/>
            </a:prstGeom>
            <a:solidFill>
              <a:srgbClr val="1F911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sp>
          <p:nvSpPr>
            <p:cNvPr id="96" name="Google Shape;96;p2">
              <a:extLst>
                <a:ext uri="{FF2B5EF4-FFF2-40B4-BE49-F238E27FC236}">
                  <a16:creationId xmlns:a16="http://schemas.microsoft.com/office/drawing/2014/main" id="{05241507-549B-84DA-162F-0F3B0B35071D}"/>
                </a:ext>
              </a:extLst>
            </p:cNvPr>
            <p:cNvSpPr txBox="1"/>
            <p:nvPr/>
          </p:nvSpPr>
          <p:spPr>
            <a:xfrm>
              <a:off x="3208947" y="7617896"/>
              <a:ext cx="11870100" cy="1309396"/>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3000"/>
                <a:buFont typeface="Arial" panose="020B0604020202020204"/>
                <a:buNone/>
              </a:pPr>
              <a:r>
                <a:rPr lang="en-US" sz="3600" b="1" dirty="0">
                  <a:solidFill>
                    <a:srgbClr val="FFFFFF"/>
                  </a:solidFill>
                </a:rPr>
                <a:t>Sixth</a:t>
              </a:r>
              <a:r>
                <a:rPr lang="en-US" sz="3600" b="1" i="0" u="none" strike="noStrike" cap="none" dirty="0">
                  <a:solidFill>
                    <a:srgbClr val="FFFFFF"/>
                  </a:solidFill>
                  <a:latin typeface="Arial" panose="020B0604020202020204"/>
                  <a:ea typeface="Arial" panose="020B0604020202020204"/>
                  <a:cs typeface="Arial" panose="020B0604020202020204"/>
                  <a:sym typeface="Arial" panose="020B0604020202020204"/>
                </a:rPr>
                <a:t> Sunday in Ordinary Time – February 16, 2025</a:t>
              </a:r>
            </a:p>
            <a:p>
              <a:pPr marL="0" marR="0" lvl="0" indent="0" algn="ctr" rtl="0">
                <a:lnSpc>
                  <a:spcPct val="100000"/>
                </a:lnSpc>
                <a:spcBef>
                  <a:spcPts val="0"/>
                </a:spcBef>
                <a:spcAft>
                  <a:spcPts val="0"/>
                </a:spcAft>
                <a:buClr>
                  <a:srgbClr val="000000"/>
                </a:buClr>
                <a:buSzPts val="3000"/>
                <a:buFont typeface="Arial" panose="020B0604020202020204"/>
                <a:buNone/>
              </a:pPr>
              <a:r>
                <a:rPr lang="en-US" sz="5400" b="0" i="0" u="none" strike="noStrike" cap="none" dirty="0">
                  <a:solidFill>
                    <a:srgbClr val="FFFFFF"/>
                  </a:solidFill>
                  <a:latin typeface="Arial" panose="020B0604020202020204"/>
                  <a:ea typeface="Arial" panose="020B0604020202020204"/>
                  <a:cs typeface="Arial" panose="020B0604020202020204"/>
                  <a:sym typeface="Arial" panose="020B0604020202020204"/>
                </a:rPr>
                <a:t>CYCLE C – YEAR I </a:t>
              </a:r>
              <a:endParaRPr lang="en-US" sz="5400"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p:txBody>
        </p:sp>
        <p:pic>
          <p:nvPicPr>
            <p:cNvPr id="97" name="Google Shape;97;p2" descr="A group of kids reading a bible&#10;&#10;Description automatically generated">
              <a:extLst>
                <a:ext uri="{FF2B5EF4-FFF2-40B4-BE49-F238E27FC236}">
                  <a16:creationId xmlns:a16="http://schemas.microsoft.com/office/drawing/2014/main" id="{060D8519-868D-A10B-1B19-C39E2769A680}"/>
                </a:ext>
              </a:extLst>
            </p:cNvPr>
            <p:cNvPicPr preferRelativeResize="0"/>
            <p:nvPr/>
          </p:nvPicPr>
          <p:blipFill rotWithShape="1">
            <a:blip r:embed="rId3">
              <a:alphaModFix/>
            </a:blip>
            <a:srcRect/>
            <a:stretch/>
          </p:blipFill>
          <p:spPr>
            <a:xfrm>
              <a:off x="5185649" y="1058354"/>
              <a:ext cx="7916703" cy="6076787"/>
            </a:xfrm>
            <a:prstGeom prst="rect">
              <a:avLst/>
            </a:prstGeom>
            <a:noFill/>
            <a:ln>
              <a:noFill/>
            </a:ln>
          </p:spPr>
        </p:pic>
      </p:grpSp>
    </p:spTree>
    <p:extLst>
      <p:ext uri="{BB962C8B-B14F-4D97-AF65-F5344CB8AC3E}">
        <p14:creationId xmlns:p14="http://schemas.microsoft.com/office/powerpoint/2010/main" val="12363866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3"/>
        <p:cNvGrpSpPr/>
        <p:nvPr/>
      </p:nvGrpSpPr>
      <p:grpSpPr>
        <a:xfrm>
          <a:off x="0" y="0"/>
          <a:ext cx="0" cy="0"/>
          <a:chOff x="0" y="0"/>
          <a:chExt cx="0" cy="0"/>
        </a:xfrm>
      </p:grpSpPr>
      <p:grpSp>
        <p:nvGrpSpPr>
          <p:cNvPr id="94" name="Google Shape;94;p2"/>
          <p:cNvGrpSpPr/>
          <p:nvPr/>
        </p:nvGrpSpPr>
        <p:grpSpPr>
          <a:xfrm>
            <a:off x="2824213" y="949047"/>
            <a:ext cx="12639575" cy="8388905"/>
            <a:chOff x="2824210" y="1058354"/>
            <a:chExt cx="12639575" cy="7931004"/>
          </a:xfrm>
        </p:grpSpPr>
        <p:sp>
          <p:nvSpPr>
            <p:cNvPr id="95" name="Google Shape;95;p2"/>
            <p:cNvSpPr/>
            <p:nvPr/>
          </p:nvSpPr>
          <p:spPr>
            <a:xfrm>
              <a:off x="2824210" y="7555832"/>
              <a:ext cx="12639575" cy="1433526"/>
            </a:xfrm>
            <a:prstGeom prst="rect">
              <a:avLst/>
            </a:prstGeom>
            <a:solidFill>
              <a:srgbClr val="1F911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sp>
          <p:nvSpPr>
            <p:cNvPr id="96" name="Google Shape;96;p2"/>
            <p:cNvSpPr txBox="1"/>
            <p:nvPr/>
          </p:nvSpPr>
          <p:spPr>
            <a:xfrm>
              <a:off x="3208947" y="7617896"/>
              <a:ext cx="11870100" cy="1309396"/>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3000"/>
                <a:buFont typeface="Arial" panose="020B0604020202020204"/>
                <a:buNone/>
              </a:pPr>
              <a:r>
                <a:rPr lang="en-US" sz="3600" b="1" dirty="0">
                  <a:solidFill>
                    <a:srgbClr val="FFFFFF"/>
                  </a:solidFill>
                </a:rPr>
                <a:t>Sixth</a:t>
              </a:r>
              <a:r>
                <a:rPr lang="en-US" sz="3600" b="1" i="0" u="none" strike="noStrike" cap="none" dirty="0">
                  <a:solidFill>
                    <a:srgbClr val="FFFFFF"/>
                  </a:solidFill>
                  <a:latin typeface="Arial" panose="020B0604020202020204"/>
                  <a:ea typeface="Arial" panose="020B0604020202020204"/>
                  <a:cs typeface="Arial" panose="020B0604020202020204"/>
                  <a:sym typeface="Arial" panose="020B0604020202020204"/>
                </a:rPr>
                <a:t> Sunday in Ordinary Time – February 16, 2025</a:t>
              </a:r>
            </a:p>
            <a:p>
              <a:pPr marL="0" marR="0" lvl="0" indent="0" algn="ctr" rtl="0">
                <a:lnSpc>
                  <a:spcPct val="100000"/>
                </a:lnSpc>
                <a:spcBef>
                  <a:spcPts val="0"/>
                </a:spcBef>
                <a:spcAft>
                  <a:spcPts val="0"/>
                </a:spcAft>
                <a:buClr>
                  <a:srgbClr val="000000"/>
                </a:buClr>
                <a:buSzPts val="3000"/>
                <a:buFont typeface="Arial" panose="020B0604020202020204"/>
                <a:buNone/>
              </a:pPr>
              <a:r>
                <a:rPr lang="en-US" sz="5400" b="0" i="0" u="none" strike="noStrike" cap="none" dirty="0">
                  <a:solidFill>
                    <a:srgbClr val="FFFFFF"/>
                  </a:solidFill>
                  <a:latin typeface="Arial" panose="020B0604020202020204"/>
                  <a:ea typeface="Arial" panose="020B0604020202020204"/>
                  <a:cs typeface="Arial" panose="020B0604020202020204"/>
                  <a:sym typeface="Arial" panose="020B0604020202020204"/>
                </a:rPr>
                <a:t>CYCLE C – YEAR I </a:t>
              </a:r>
              <a:endParaRPr lang="en-US" sz="5400"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p:txBody>
        </p:sp>
        <p:pic>
          <p:nvPicPr>
            <p:cNvPr id="97" name="Google Shape;97;p2" descr="A group of kids reading a bible&#10;&#10;Description automatically generated"/>
            <p:cNvPicPr preferRelativeResize="0"/>
            <p:nvPr/>
          </p:nvPicPr>
          <p:blipFill rotWithShape="1">
            <a:blip r:embed="rId3">
              <a:alphaModFix/>
            </a:blip>
            <a:srcRect/>
            <a:stretch/>
          </p:blipFill>
          <p:spPr>
            <a:xfrm>
              <a:off x="5185649" y="1058354"/>
              <a:ext cx="7916703" cy="6076787"/>
            </a:xfrm>
            <a:prstGeom prst="rect">
              <a:avLst/>
            </a:prstGeom>
            <a:noFill/>
            <a:ln>
              <a:noFill/>
            </a:ln>
          </p:spPr>
        </p:pic>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pic>
        <p:nvPicPr>
          <p:cNvPr id="246" name="Google Shape;246;p23" descr="A logo with a cross in a square&#10;&#10;Description automatically generated"/>
          <p:cNvPicPr preferRelativeResize="0"/>
          <p:nvPr/>
        </p:nvPicPr>
        <p:blipFill rotWithShape="1">
          <a:blip r:embed="rId3">
            <a:alphaModFix/>
          </a:blip>
          <a:srcRect/>
          <a:stretch/>
        </p:blipFill>
        <p:spPr>
          <a:xfrm>
            <a:off x="0" y="0"/>
            <a:ext cx="18288000" cy="102870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bg>
      <p:bgPr>
        <a:solidFill>
          <a:schemeClr val="lt1"/>
        </a:solidFill>
        <a:effectLst/>
      </p:bgPr>
    </p:bg>
    <p:spTree>
      <p:nvGrpSpPr>
        <p:cNvPr id="1" name="Shape 102"/>
        <p:cNvGrpSpPr/>
        <p:nvPr/>
      </p:nvGrpSpPr>
      <p:grpSpPr>
        <a:xfrm>
          <a:off x="0" y="0"/>
          <a:ext cx="0" cy="0"/>
          <a:chOff x="0" y="0"/>
          <a:chExt cx="0" cy="0"/>
        </a:xfrm>
      </p:grpSpPr>
      <p:sp>
        <p:nvSpPr>
          <p:cNvPr id="103" name="Google Shape;103;p3"/>
          <p:cNvSpPr txBox="1"/>
          <p:nvPr/>
        </p:nvSpPr>
        <p:spPr>
          <a:xfrm>
            <a:off x="862149" y="836024"/>
            <a:ext cx="16589828" cy="8863925"/>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3000" b="1" dirty="0"/>
              <a:t>Context:</a:t>
            </a:r>
          </a:p>
          <a:p>
            <a:pPr marL="0" marR="0" lvl="0" indent="0" algn="just" rtl="0">
              <a:lnSpc>
                <a:spcPct val="100000"/>
              </a:lnSpc>
              <a:spcBef>
                <a:spcPts val="0"/>
              </a:spcBef>
              <a:spcAft>
                <a:spcPts val="0"/>
              </a:spcAft>
              <a:buNone/>
            </a:pPr>
            <a:r>
              <a:rPr lang="en-US" sz="3000" dirty="0"/>
              <a:t>The Gospel reading begins with Jesus surrounded by a large crowd. He then delivers His Sermon on the Plain, challenging the legalistic worldview of His listeners. In this sermon, Jesus offers a glimpse into the Kingdom of God—a reality that seems upside-down by earthly standards. He teaches that spiritual fulfillment, and divine rewards do not necessarily align with worldly success.  </a:t>
            </a:r>
          </a:p>
          <a:p>
            <a:pPr marL="0" marR="0" lvl="0" indent="0" algn="just" rtl="0">
              <a:lnSpc>
                <a:spcPct val="100000"/>
              </a:lnSpc>
              <a:spcBef>
                <a:spcPts val="0"/>
              </a:spcBef>
              <a:spcAft>
                <a:spcPts val="0"/>
              </a:spcAft>
              <a:buNone/>
            </a:pPr>
            <a:endParaRPr lang="en-US" sz="3000" dirty="0"/>
          </a:p>
          <a:p>
            <a:pPr marL="0" marR="0" lvl="0" indent="0" algn="just" rtl="0">
              <a:lnSpc>
                <a:spcPct val="100000"/>
              </a:lnSpc>
              <a:spcBef>
                <a:spcPts val="0"/>
              </a:spcBef>
              <a:spcAft>
                <a:spcPts val="0"/>
              </a:spcAft>
              <a:buNone/>
            </a:pPr>
            <a:r>
              <a:rPr lang="en-US" sz="3000" b="1" dirty="0"/>
              <a:t>Message:</a:t>
            </a:r>
          </a:p>
          <a:p>
            <a:pPr marL="0" marR="0" lvl="0" indent="0" algn="just" rtl="0">
              <a:lnSpc>
                <a:spcPct val="100000"/>
              </a:lnSpc>
              <a:spcBef>
                <a:spcPts val="0"/>
              </a:spcBef>
              <a:spcAft>
                <a:spcPts val="0"/>
              </a:spcAft>
              <a:buNone/>
            </a:pPr>
            <a:r>
              <a:rPr lang="en-US" sz="3000" dirty="0"/>
              <a:t>This passage highlights the reversal of values in God's kingdom. Jesus blesses those who are poor, hungry, weeping, hated, rejected, and insulted, promising that they will be rewarded in the Kingdom of God. In contrast, He pronounces woes upon the rich, the well-fed, those who laugh, and those who are praised by others, warning that they have already received their comfort and will face hardships in the future. This passage reminds us that earthly success and comfort are not what matter most to God. Instead, He values humility, faith, and compassion and promises justice to those who suffer for righteousness.  </a:t>
            </a:r>
          </a:p>
          <a:p>
            <a:pPr marL="0" marR="0" lvl="0" indent="0" algn="just" rtl="0">
              <a:lnSpc>
                <a:spcPct val="100000"/>
              </a:lnSpc>
              <a:spcBef>
                <a:spcPts val="0"/>
              </a:spcBef>
              <a:spcAft>
                <a:spcPts val="0"/>
              </a:spcAft>
              <a:buNone/>
            </a:pPr>
            <a:endParaRPr lang="en-US" sz="3000" dirty="0"/>
          </a:p>
          <a:p>
            <a:pPr marL="0" marR="0" lvl="0" indent="0" algn="just" rtl="0">
              <a:lnSpc>
                <a:spcPct val="100000"/>
              </a:lnSpc>
              <a:spcBef>
                <a:spcPts val="0"/>
              </a:spcBef>
              <a:spcAft>
                <a:spcPts val="0"/>
              </a:spcAft>
              <a:buNone/>
            </a:pPr>
            <a:r>
              <a:rPr lang="en-US" sz="3000" b="1" dirty="0"/>
              <a:t>Lesson:</a:t>
            </a:r>
          </a:p>
          <a:p>
            <a:pPr marL="0" marR="0" lvl="0" indent="0" algn="just" rtl="0">
              <a:lnSpc>
                <a:spcPct val="100000"/>
              </a:lnSpc>
              <a:spcBef>
                <a:spcPts val="0"/>
              </a:spcBef>
              <a:spcAft>
                <a:spcPts val="0"/>
              </a:spcAft>
              <a:buNone/>
            </a:pPr>
            <a:r>
              <a:rPr lang="en-US" sz="3000" dirty="0"/>
              <a:t>The passage teaches that God's kingdom favors the humble and assures justice for those who suffer. It encourages us to focus on eternal rewards rather than temporary earthly comforts.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Shape 108"/>
        <p:cNvGrpSpPr/>
        <p:nvPr/>
      </p:nvGrpSpPr>
      <p:grpSpPr>
        <a:xfrm>
          <a:off x="0" y="0"/>
          <a:ext cx="0" cy="0"/>
          <a:chOff x="0" y="0"/>
          <a:chExt cx="0" cy="0"/>
        </a:xfrm>
      </p:grpSpPr>
      <p:sp>
        <p:nvSpPr>
          <p:cNvPr id="110" name="Google Shape;110;p6"/>
          <p:cNvSpPr/>
          <p:nvPr/>
        </p:nvSpPr>
        <p:spPr>
          <a:xfrm>
            <a:off x="-24434" y="8020211"/>
            <a:ext cx="18312434" cy="2266789"/>
          </a:xfrm>
          <a:prstGeom prst="rect">
            <a:avLst/>
          </a:prstGeom>
          <a:solidFill>
            <a:srgbClr val="1F911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1" name="Google Shape;111;p6"/>
          <p:cNvSpPr txBox="1"/>
          <p:nvPr/>
        </p:nvSpPr>
        <p:spPr>
          <a:xfrm>
            <a:off x="0" y="8269147"/>
            <a:ext cx="18261899" cy="830997"/>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6600"/>
              <a:buFont typeface="Arial"/>
              <a:buNone/>
            </a:pPr>
            <a:r>
              <a:rPr lang="en-US" sz="5400" b="1" i="0" u="none" strike="noStrike" cap="none" dirty="0">
                <a:solidFill>
                  <a:schemeClr val="bg1"/>
                </a:solidFill>
                <a:latin typeface="Arial Black"/>
                <a:ea typeface="Arial Black"/>
                <a:cs typeface="Arial Black"/>
                <a:sym typeface="Arial Black"/>
              </a:rPr>
              <a:t>The Sermon on the Plain</a:t>
            </a:r>
            <a:endParaRPr sz="5400" b="1" i="0" u="none" strike="noStrike" cap="none" dirty="0">
              <a:solidFill>
                <a:schemeClr val="bg1"/>
              </a:solidFill>
              <a:latin typeface="Arial Black"/>
              <a:ea typeface="Arial Black"/>
              <a:cs typeface="Arial Black"/>
              <a:sym typeface="Arial Black"/>
            </a:endParaRPr>
          </a:p>
        </p:txBody>
      </p:sp>
      <p:sp>
        <p:nvSpPr>
          <p:cNvPr id="112" name="Google Shape;112;p6"/>
          <p:cNvSpPr txBox="1"/>
          <p:nvPr/>
        </p:nvSpPr>
        <p:spPr>
          <a:xfrm>
            <a:off x="912800" y="9209276"/>
            <a:ext cx="16002112" cy="769441"/>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a:buNone/>
            </a:pPr>
            <a:r>
              <a:rPr lang="en-US" sz="5000" b="0" i="0" u="none" strike="noStrike" cap="none" dirty="0">
                <a:solidFill>
                  <a:schemeClr val="bg1"/>
                </a:solidFill>
                <a:latin typeface="Arial Black"/>
                <a:ea typeface="Arial Black"/>
                <a:cs typeface="Arial Black"/>
                <a:sym typeface="Arial Black"/>
              </a:rPr>
              <a:t>Luke 6:17, 20-26</a:t>
            </a:r>
            <a:endParaRPr sz="5000" b="0" i="0" u="none" strike="noStrike" cap="none" dirty="0">
              <a:solidFill>
                <a:schemeClr val="bg1"/>
              </a:solidFill>
              <a:latin typeface="Arial Black"/>
              <a:ea typeface="Arial Black"/>
              <a:cs typeface="Arial Black"/>
              <a:sym typeface="Arial Black"/>
            </a:endParaRPr>
          </a:p>
        </p:txBody>
      </p:sp>
      <p:pic>
        <p:nvPicPr>
          <p:cNvPr id="2050" name="Picture 2" descr="Jesus: ‘Do as I say. Then you’re like someone who builds his house on a rock. If you don’t, you’ll be building on quicksand.’ – Slide 9">
            <a:extLst>
              <a:ext uri="{FF2B5EF4-FFF2-40B4-BE49-F238E27FC236}">
                <a16:creationId xmlns:a16="http://schemas.microsoft.com/office/drawing/2014/main" id="{14BBAB7C-7BB9-2A8D-90C1-C65AA38E35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7048" y="0"/>
            <a:ext cx="10693615" cy="802021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595959"/>
        </a:solidFill>
        <a:effectLst/>
      </p:bgPr>
    </p:bg>
    <p:spTree>
      <p:nvGrpSpPr>
        <p:cNvPr id="1" name="Shape 116"/>
        <p:cNvGrpSpPr/>
        <p:nvPr/>
      </p:nvGrpSpPr>
      <p:grpSpPr>
        <a:xfrm>
          <a:off x="0" y="0"/>
          <a:ext cx="0" cy="0"/>
          <a:chOff x="0" y="0"/>
          <a:chExt cx="0" cy="0"/>
        </a:xfrm>
      </p:grpSpPr>
      <p:sp>
        <p:nvSpPr>
          <p:cNvPr id="117" name="Google Shape;117;p5"/>
          <p:cNvSpPr txBox="1"/>
          <p:nvPr/>
        </p:nvSpPr>
        <p:spPr>
          <a:xfrm>
            <a:off x="1434809" y="2109702"/>
            <a:ext cx="17007900" cy="3463200"/>
          </a:xfrm>
          <a:prstGeom prst="rect">
            <a:avLst/>
          </a:prstGeom>
          <a:noFill/>
          <a:ln>
            <a:noFill/>
          </a:ln>
        </p:spPr>
        <p:txBody>
          <a:bodyPr spcFirstLastPara="1" wrap="square" lIns="137125" tIns="68550" rIns="137125" bIns="68550" anchor="t" anchorCtr="0">
            <a:spAutoFit/>
          </a:bodyPr>
          <a:lstStyle/>
          <a:p>
            <a:pPr marL="0" marR="0" lvl="0" indent="0" algn="l" rtl="0">
              <a:lnSpc>
                <a:spcPct val="100000"/>
              </a:lnSpc>
              <a:spcBef>
                <a:spcPts val="0"/>
              </a:spcBef>
              <a:spcAft>
                <a:spcPts val="0"/>
              </a:spcAft>
              <a:buClr>
                <a:srgbClr val="000000"/>
              </a:buClr>
              <a:buSzPts val="7200"/>
              <a:buFont typeface="Arial"/>
              <a:buNone/>
            </a:pPr>
            <a:r>
              <a:rPr lang="en-US" sz="7200" b="1" i="1" u="none" strike="noStrike" cap="none" dirty="0">
                <a:solidFill>
                  <a:srgbClr val="FFC000"/>
                </a:solidFill>
                <a:latin typeface="Arial"/>
                <a:ea typeface="Arial"/>
                <a:cs typeface="Arial"/>
                <a:sym typeface="Arial"/>
              </a:rPr>
              <a:t>Leader: </a:t>
            </a:r>
            <a:r>
              <a:rPr lang="en-US" sz="7200" b="1" i="0" u="none" strike="noStrike" cap="none" dirty="0">
                <a:solidFill>
                  <a:srgbClr val="FFFFFF"/>
                </a:solidFill>
                <a:latin typeface="Arial"/>
                <a:ea typeface="Arial"/>
                <a:cs typeface="Arial"/>
                <a:sym typeface="Arial"/>
              </a:rPr>
              <a:t>A reading from</a:t>
            </a:r>
            <a:endParaRPr sz="21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7200"/>
              <a:buFont typeface="Arial"/>
              <a:buNone/>
            </a:pPr>
            <a:r>
              <a:rPr lang="en-US" sz="7200" b="1" i="0" u="none" strike="noStrike" cap="none" dirty="0">
                <a:solidFill>
                  <a:srgbClr val="FFFFFF"/>
                </a:solidFill>
                <a:latin typeface="Arial"/>
                <a:ea typeface="Arial"/>
                <a:cs typeface="Arial"/>
                <a:sym typeface="Arial"/>
              </a:rPr>
              <a:t>              the Holy Gospel</a:t>
            </a:r>
            <a:endParaRPr sz="21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7200"/>
              <a:buFont typeface="Arial"/>
              <a:buNone/>
            </a:pPr>
            <a:r>
              <a:rPr lang="en-US" sz="7200" b="1" i="0" u="none" strike="noStrike" cap="none" dirty="0">
                <a:solidFill>
                  <a:srgbClr val="FFFFFF"/>
                </a:solidFill>
                <a:latin typeface="Arial"/>
                <a:ea typeface="Arial"/>
                <a:cs typeface="Arial"/>
                <a:sym typeface="Arial"/>
              </a:rPr>
              <a:t>              according to Luke.</a:t>
            </a:r>
            <a:endParaRPr sz="2100" b="0" i="0" u="none" strike="noStrike" cap="none" dirty="0">
              <a:solidFill>
                <a:srgbClr val="000000"/>
              </a:solidFill>
              <a:latin typeface="Arial"/>
              <a:ea typeface="Arial"/>
              <a:cs typeface="Arial"/>
              <a:sym typeface="Arial"/>
            </a:endParaRPr>
          </a:p>
        </p:txBody>
      </p:sp>
      <p:sp>
        <p:nvSpPr>
          <p:cNvPr id="118" name="Google Shape;118;p5"/>
          <p:cNvSpPr txBox="1"/>
          <p:nvPr/>
        </p:nvSpPr>
        <p:spPr>
          <a:xfrm>
            <a:off x="3062757" y="6257464"/>
            <a:ext cx="13751943" cy="1246496"/>
          </a:xfrm>
          <a:prstGeom prst="rect">
            <a:avLst/>
          </a:prstGeom>
          <a:noFill/>
          <a:ln>
            <a:noFill/>
          </a:ln>
        </p:spPr>
        <p:txBody>
          <a:bodyPr spcFirstLastPara="1" wrap="square" lIns="137125" tIns="68550" rIns="137125" bIns="68550" anchor="t" anchorCtr="0">
            <a:spAutoFit/>
          </a:bodyPr>
          <a:lstStyle/>
          <a:p>
            <a:pPr marL="0" marR="0" lvl="0" indent="0" algn="l" rtl="0">
              <a:lnSpc>
                <a:spcPct val="100000"/>
              </a:lnSpc>
              <a:spcBef>
                <a:spcPts val="0"/>
              </a:spcBef>
              <a:spcAft>
                <a:spcPts val="0"/>
              </a:spcAft>
              <a:buClr>
                <a:srgbClr val="000000"/>
              </a:buClr>
              <a:buSzPts val="7200"/>
              <a:buFont typeface="Arial"/>
              <a:buNone/>
            </a:pPr>
            <a:r>
              <a:rPr lang="en-US" sz="7200" b="1" i="1" u="none" strike="noStrike" cap="none">
                <a:solidFill>
                  <a:srgbClr val="FFC000"/>
                </a:solidFill>
                <a:latin typeface="Arial"/>
                <a:ea typeface="Arial"/>
                <a:cs typeface="Arial"/>
                <a:sym typeface="Arial"/>
              </a:rPr>
              <a:t>All: </a:t>
            </a:r>
            <a:r>
              <a:rPr lang="en-US" sz="7200" b="1" i="0" u="none" strike="noStrike" cap="none">
                <a:solidFill>
                  <a:srgbClr val="FFFFFF"/>
                </a:solidFill>
                <a:latin typeface="Arial"/>
                <a:ea typeface="Arial"/>
                <a:cs typeface="Arial"/>
                <a:sym typeface="Arial"/>
              </a:rPr>
              <a:t>Glory to You, Oh Lord.</a:t>
            </a:r>
            <a:endParaRPr sz="2100" b="0" i="0" u="none" strike="noStrike" cap="non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1B5F2B"/>
        </a:solidFill>
        <a:effectLst/>
      </p:bgPr>
    </p:bg>
    <p:spTree>
      <p:nvGrpSpPr>
        <p:cNvPr id="1" name="Shape 123"/>
        <p:cNvGrpSpPr/>
        <p:nvPr/>
      </p:nvGrpSpPr>
      <p:grpSpPr>
        <a:xfrm>
          <a:off x="0" y="0"/>
          <a:ext cx="0" cy="0"/>
          <a:chOff x="0" y="0"/>
          <a:chExt cx="0" cy="0"/>
        </a:xfrm>
      </p:grpSpPr>
      <p:grpSp>
        <p:nvGrpSpPr>
          <p:cNvPr id="124" name="Google Shape;124;p13"/>
          <p:cNvGrpSpPr/>
          <p:nvPr/>
        </p:nvGrpSpPr>
        <p:grpSpPr>
          <a:xfrm>
            <a:off x="1048536" y="882476"/>
            <a:ext cx="7644806" cy="8522048"/>
            <a:chOff x="1357258" y="1500162"/>
            <a:chExt cx="6618257" cy="8522048"/>
          </a:xfrm>
        </p:grpSpPr>
        <p:sp>
          <p:nvSpPr>
            <p:cNvPr id="125" name="Google Shape;125;p13"/>
            <p:cNvSpPr txBox="1"/>
            <p:nvPr/>
          </p:nvSpPr>
          <p:spPr>
            <a:xfrm>
              <a:off x="1357260" y="2635572"/>
              <a:ext cx="6618255" cy="7386638"/>
            </a:xfrm>
            <a:prstGeom prst="rect">
              <a:avLst/>
            </a:prstGeom>
            <a:noFill/>
            <a:ln>
              <a:noFill/>
            </a:ln>
          </p:spPr>
          <p:txBody>
            <a:bodyPr spcFirstLastPara="1" wrap="square" lIns="0" tIns="0" rIns="0" bIns="0" anchor="t" anchorCtr="0">
              <a:spAutoFit/>
            </a:bodyPr>
            <a:lstStyle/>
            <a:p>
              <a:pPr marL="0" marR="0" lvl="0" indent="0" algn="just" rtl="0">
                <a:lnSpc>
                  <a:spcPct val="100000"/>
                </a:lnSpc>
                <a:spcBef>
                  <a:spcPts val="0"/>
                </a:spcBef>
                <a:spcAft>
                  <a:spcPts val="0"/>
                </a:spcAft>
                <a:buNone/>
              </a:pPr>
              <a:r>
                <a:rPr lang="en-US" sz="4800" b="1" dirty="0">
                  <a:solidFill>
                    <a:schemeClr val="lt1"/>
                  </a:solidFill>
                </a:rPr>
                <a:t>When Jesus had come down from the hill with the apostles, he stood on a level place with a large number of his disciples. A large crowd of people was there from all over Judea and from Jerusalem and from the coast cities of Tyre and Sidon.</a:t>
              </a:r>
              <a:endParaRPr lang="en-US" sz="4800" b="1" i="0" u="none" strike="noStrike" cap="none" dirty="0">
                <a:solidFill>
                  <a:schemeClr val="lt1"/>
                </a:solidFill>
                <a:latin typeface="Arial"/>
                <a:ea typeface="Arial"/>
                <a:cs typeface="Arial"/>
                <a:sym typeface="Arial"/>
              </a:endParaRPr>
            </a:p>
          </p:txBody>
        </p:sp>
        <p:sp>
          <p:nvSpPr>
            <p:cNvPr id="126" name="Google Shape;126;p13"/>
            <p:cNvSpPr txBox="1"/>
            <p:nvPr/>
          </p:nvSpPr>
          <p:spPr>
            <a:xfrm>
              <a:off x="1357258" y="1500162"/>
              <a:ext cx="1193083" cy="770478"/>
            </a:xfrm>
            <a:prstGeom prst="rect">
              <a:avLst/>
            </a:prstGeom>
            <a:solidFill>
              <a:schemeClr val="accent2"/>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a:buNone/>
              </a:pPr>
              <a:r>
                <a:rPr lang="en-US" sz="5000" b="1" dirty="0">
                  <a:solidFill>
                    <a:srgbClr val="FFFFFF"/>
                  </a:solidFill>
                  <a:latin typeface="Arial Black"/>
                  <a:ea typeface="Arial Black"/>
                  <a:cs typeface="Arial Black"/>
                  <a:sym typeface="Arial Black"/>
                </a:rPr>
                <a:t>17</a:t>
              </a:r>
              <a:endParaRPr sz="5000" b="1" i="0" u="none" strike="noStrike" cap="none" dirty="0">
                <a:solidFill>
                  <a:srgbClr val="FFFFFF"/>
                </a:solidFill>
                <a:latin typeface="Arial Black"/>
                <a:ea typeface="Arial Black"/>
                <a:cs typeface="Arial Black"/>
                <a:sym typeface="Arial Black"/>
              </a:endParaRPr>
            </a:p>
          </p:txBody>
        </p:sp>
      </p:grpSp>
      <p:sp>
        <p:nvSpPr>
          <p:cNvPr id="2" name="AutoShape 4" descr="Jesus travels with His disciples through the north of Israel. He is telling everybody that God’s Kingdom is coming. His words are full of power and full of grace. He heals the sick and frees people of demonic powers. Many people follow Him. They even come from other provinces and from Jerusalem, the capital of Israel… – Slide 1">
            <a:extLst>
              <a:ext uri="{FF2B5EF4-FFF2-40B4-BE49-F238E27FC236}">
                <a16:creationId xmlns:a16="http://schemas.microsoft.com/office/drawing/2014/main" id="{D9931D93-CBC3-3F0B-F7BE-00CA29932BD7}"/>
              </a:ext>
            </a:extLst>
          </p:cNvPr>
          <p:cNvSpPr>
            <a:spLocks noChangeAspect="1" noChangeArrowheads="1"/>
          </p:cNvSpPr>
          <p:nvPr/>
        </p:nvSpPr>
        <p:spPr bwMode="auto">
          <a:xfrm>
            <a:off x="8991600" y="49911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PH"/>
          </a:p>
        </p:txBody>
      </p:sp>
      <p:sp>
        <p:nvSpPr>
          <p:cNvPr id="3" name="AutoShape 6" descr="Jesus: ‘Blessed are you when you have sadness. You shall find comfort.’ – Slide 3">
            <a:extLst>
              <a:ext uri="{FF2B5EF4-FFF2-40B4-BE49-F238E27FC236}">
                <a16:creationId xmlns:a16="http://schemas.microsoft.com/office/drawing/2014/main" id="{E7918E1E-C613-5BD6-A895-65B478E7ED2C}"/>
              </a:ext>
            </a:extLst>
          </p:cNvPr>
          <p:cNvSpPr>
            <a:spLocks noChangeAspect="1" noChangeArrowheads="1"/>
          </p:cNvSpPr>
          <p:nvPr/>
        </p:nvSpPr>
        <p:spPr bwMode="auto">
          <a:xfrm>
            <a:off x="9144000" y="1685192"/>
            <a:ext cx="3763108" cy="376310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PH"/>
          </a:p>
        </p:txBody>
      </p:sp>
      <p:sp>
        <p:nvSpPr>
          <p:cNvPr id="4" name="AutoShape 8" descr="Jesus: ‘Blessed are you when you have sadness. You shall find comfort.’ – Slide 3">
            <a:extLst>
              <a:ext uri="{FF2B5EF4-FFF2-40B4-BE49-F238E27FC236}">
                <a16:creationId xmlns:a16="http://schemas.microsoft.com/office/drawing/2014/main" id="{05B717B0-35CC-2607-E1AA-E584434498AF}"/>
              </a:ext>
            </a:extLst>
          </p:cNvPr>
          <p:cNvSpPr>
            <a:spLocks noChangeAspect="1" noChangeArrowheads="1"/>
          </p:cNvSpPr>
          <p:nvPr/>
        </p:nvSpPr>
        <p:spPr bwMode="auto">
          <a:xfrm>
            <a:off x="9144000" y="51435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PH"/>
          </a:p>
        </p:txBody>
      </p:sp>
      <p:pic>
        <p:nvPicPr>
          <p:cNvPr id="6" name="Picture 5">
            <a:extLst>
              <a:ext uri="{FF2B5EF4-FFF2-40B4-BE49-F238E27FC236}">
                <a16:creationId xmlns:a16="http://schemas.microsoft.com/office/drawing/2014/main" id="{7316353C-DE4C-9604-86FC-F880C2CF2C60}"/>
              </a:ext>
            </a:extLst>
          </p:cNvPr>
          <p:cNvPicPr>
            <a:picLocks noChangeAspect="1"/>
          </p:cNvPicPr>
          <p:nvPr/>
        </p:nvPicPr>
        <p:blipFill>
          <a:blip r:embed="rId3"/>
          <a:srcRect l="36915" r="37255"/>
          <a:stretch/>
        </p:blipFill>
        <p:spPr>
          <a:xfrm>
            <a:off x="13476355" y="1284991"/>
            <a:ext cx="3763107" cy="7717018"/>
          </a:xfrm>
          <a:prstGeom prst="rect">
            <a:avLst/>
          </a:prstGeom>
        </p:spPr>
      </p:pic>
      <p:pic>
        <p:nvPicPr>
          <p:cNvPr id="7" name="Picture 6">
            <a:extLst>
              <a:ext uri="{FF2B5EF4-FFF2-40B4-BE49-F238E27FC236}">
                <a16:creationId xmlns:a16="http://schemas.microsoft.com/office/drawing/2014/main" id="{763643A1-6AD6-13B1-5D39-66F47A8AB1E8}"/>
              </a:ext>
            </a:extLst>
          </p:cNvPr>
          <p:cNvPicPr>
            <a:picLocks noChangeAspect="1"/>
          </p:cNvPicPr>
          <p:nvPr/>
        </p:nvPicPr>
        <p:blipFill>
          <a:blip r:embed="rId4"/>
          <a:srcRect l="9204" r="66527"/>
          <a:stretch/>
        </p:blipFill>
        <p:spPr>
          <a:xfrm>
            <a:off x="9560847" y="1322217"/>
            <a:ext cx="3763108" cy="7682106"/>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1B5F2B"/>
        </a:solidFill>
        <a:effectLst/>
      </p:bgPr>
    </p:bg>
    <p:spTree>
      <p:nvGrpSpPr>
        <p:cNvPr id="1" name="Shape 132"/>
        <p:cNvGrpSpPr/>
        <p:nvPr/>
      </p:nvGrpSpPr>
      <p:grpSpPr>
        <a:xfrm>
          <a:off x="0" y="0"/>
          <a:ext cx="0" cy="0"/>
          <a:chOff x="0" y="0"/>
          <a:chExt cx="0" cy="0"/>
        </a:xfrm>
      </p:grpSpPr>
      <p:sp>
        <p:nvSpPr>
          <p:cNvPr id="133" name="Google Shape;133;p16" descr="Sunset Animated Illustration by Mina FZ. for Queble on Dribbble"/>
          <p:cNvSpPr/>
          <p:nvPr/>
        </p:nvSpPr>
        <p:spPr>
          <a:xfrm>
            <a:off x="8991600" y="49911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134" name="Google Shape;134;p16"/>
          <p:cNvGrpSpPr/>
          <p:nvPr/>
        </p:nvGrpSpPr>
        <p:grpSpPr>
          <a:xfrm>
            <a:off x="10932173" y="2532185"/>
            <a:ext cx="6219781" cy="4877544"/>
            <a:chOff x="11995680" y="787688"/>
            <a:chExt cx="5355618" cy="4877544"/>
          </a:xfrm>
        </p:grpSpPr>
        <p:sp>
          <p:nvSpPr>
            <p:cNvPr id="135" name="Google Shape;135;p16"/>
            <p:cNvSpPr txBox="1"/>
            <p:nvPr/>
          </p:nvSpPr>
          <p:spPr>
            <a:xfrm>
              <a:off x="11995680" y="787688"/>
              <a:ext cx="1246298" cy="769441"/>
            </a:xfrm>
            <a:prstGeom prst="rect">
              <a:avLst/>
            </a:prstGeom>
            <a:solidFill>
              <a:schemeClr val="accent2"/>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a:buNone/>
              </a:pPr>
              <a:r>
                <a:rPr lang="en-US" sz="5000" b="1" dirty="0">
                  <a:solidFill>
                    <a:srgbClr val="FFFFFF"/>
                  </a:solidFill>
                  <a:latin typeface="Arial Black"/>
                  <a:ea typeface="Arial Black"/>
                  <a:cs typeface="Arial Black"/>
                  <a:sym typeface="Arial Black"/>
                </a:rPr>
                <a:t>20</a:t>
              </a:r>
              <a:endParaRPr sz="5000" b="1" i="0" u="none" strike="noStrike" cap="none" dirty="0">
                <a:solidFill>
                  <a:srgbClr val="FFFFFF"/>
                </a:solidFill>
                <a:latin typeface="Arial Black"/>
                <a:ea typeface="Arial Black"/>
                <a:cs typeface="Arial Black"/>
                <a:sym typeface="Arial Black"/>
              </a:endParaRPr>
            </a:p>
          </p:txBody>
        </p:sp>
        <p:sp>
          <p:nvSpPr>
            <p:cNvPr id="136" name="Google Shape;136;p16"/>
            <p:cNvSpPr txBox="1"/>
            <p:nvPr/>
          </p:nvSpPr>
          <p:spPr>
            <a:xfrm>
              <a:off x="11995680" y="1971913"/>
              <a:ext cx="5355618" cy="3693319"/>
            </a:xfrm>
            <a:prstGeom prst="rect">
              <a:avLst/>
            </a:prstGeom>
            <a:noFill/>
            <a:ln>
              <a:noFill/>
            </a:ln>
          </p:spPr>
          <p:txBody>
            <a:bodyPr spcFirstLastPara="1" wrap="square" lIns="0" tIns="0" rIns="0" bIns="0" anchor="t" anchorCtr="0">
              <a:spAutoFit/>
            </a:bodyPr>
            <a:lstStyle/>
            <a:p>
              <a:pPr marL="0" marR="0" lvl="0" indent="0" algn="just" rtl="0">
                <a:lnSpc>
                  <a:spcPct val="100000"/>
                </a:lnSpc>
                <a:spcBef>
                  <a:spcPts val="0"/>
                </a:spcBef>
                <a:spcAft>
                  <a:spcPts val="0"/>
                </a:spcAft>
                <a:buNone/>
              </a:pPr>
              <a:r>
                <a:rPr lang="en-US" sz="4800" b="1" i="0" u="none" strike="noStrike" cap="none" dirty="0">
                  <a:solidFill>
                    <a:schemeClr val="lt1"/>
                  </a:solidFill>
                  <a:latin typeface="Arial"/>
                  <a:ea typeface="Arial"/>
                  <a:cs typeface="Arial"/>
                  <a:sym typeface="Arial"/>
                </a:rPr>
                <a:t>Jesus looked at his disciples and said, “Happy are you poor; the Kingdom of God is yours!</a:t>
              </a:r>
            </a:p>
          </p:txBody>
        </p:sp>
      </p:grpSp>
      <p:pic>
        <p:nvPicPr>
          <p:cNvPr id="2" name="Picture 1">
            <a:extLst>
              <a:ext uri="{FF2B5EF4-FFF2-40B4-BE49-F238E27FC236}">
                <a16:creationId xmlns:a16="http://schemas.microsoft.com/office/drawing/2014/main" id="{88B85FE6-E95D-C87D-3C65-11C1DEBF5F00}"/>
              </a:ext>
            </a:extLst>
          </p:cNvPr>
          <p:cNvPicPr>
            <a:picLocks noChangeAspect="1"/>
          </p:cNvPicPr>
          <p:nvPr/>
        </p:nvPicPr>
        <p:blipFill>
          <a:blip r:embed="rId3"/>
          <a:stretch>
            <a:fillRect/>
          </a:stretch>
        </p:blipFill>
        <p:spPr>
          <a:xfrm>
            <a:off x="1136046" y="1644162"/>
            <a:ext cx="8781677" cy="6998676"/>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1B5F2B"/>
        </a:solidFill>
        <a:effectLst/>
      </p:bgPr>
    </p:bg>
    <p:spTree>
      <p:nvGrpSpPr>
        <p:cNvPr id="1" name="Shape 142"/>
        <p:cNvGrpSpPr/>
        <p:nvPr/>
      </p:nvGrpSpPr>
      <p:grpSpPr>
        <a:xfrm>
          <a:off x="0" y="0"/>
          <a:ext cx="0" cy="0"/>
          <a:chOff x="0" y="0"/>
          <a:chExt cx="0" cy="0"/>
        </a:xfrm>
      </p:grpSpPr>
      <p:grpSp>
        <p:nvGrpSpPr>
          <p:cNvPr id="143" name="Google Shape;143;p20"/>
          <p:cNvGrpSpPr/>
          <p:nvPr/>
        </p:nvGrpSpPr>
        <p:grpSpPr>
          <a:xfrm>
            <a:off x="1019907" y="2276664"/>
            <a:ext cx="6365631" cy="4995007"/>
            <a:chOff x="998174" y="90708"/>
            <a:chExt cx="5643571" cy="4995007"/>
          </a:xfrm>
        </p:grpSpPr>
        <p:sp>
          <p:nvSpPr>
            <p:cNvPr id="144" name="Google Shape;144;p20"/>
            <p:cNvSpPr/>
            <p:nvPr/>
          </p:nvSpPr>
          <p:spPr>
            <a:xfrm>
              <a:off x="998174" y="90708"/>
              <a:ext cx="1214400" cy="8574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000"/>
                <a:buFont typeface="Arial"/>
                <a:buNone/>
              </a:pPr>
              <a:r>
                <a:rPr lang="en-US" sz="5000" b="1" dirty="0">
                  <a:solidFill>
                    <a:schemeClr val="lt1"/>
                  </a:solidFill>
                  <a:latin typeface="Arial Black"/>
                  <a:ea typeface="Arial Black"/>
                  <a:cs typeface="Arial Black"/>
                  <a:sym typeface="Arial Black"/>
                </a:rPr>
                <a:t>21</a:t>
              </a:r>
              <a:endParaRPr sz="5000" b="1" i="0" u="none" strike="noStrike" cap="none" dirty="0">
                <a:solidFill>
                  <a:schemeClr val="lt1"/>
                </a:solidFill>
                <a:latin typeface="Arial Black"/>
                <a:ea typeface="Arial Black"/>
                <a:cs typeface="Arial Black"/>
                <a:sym typeface="Arial Black"/>
              </a:endParaRPr>
            </a:p>
          </p:txBody>
        </p:sp>
        <p:sp>
          <p:nvSpPr>
            <p:cNvPr id="145" name="Google Shape;145;p20"/>
            <p:cNvSpPr txBox="1"/>
            <p:nvPr/>
          </p:nvSpPr>
          <p:spPr>
            <a:xfrm>
              <a:off x="1039106" y="1392396"/>
              <a:ext cx="5602639" cy="3693319"/>
            </a:xfrm>
            <a:prstGeom prst="rect">
              <a:avLst/>
            </a:prstGeom>
            <a:noFill/>
            <a:ln>
              <a:noFill/>
            </a:ln>
          </p:spPr>
          <p:txBody>
            <a:bodyPr spcFirstLastPara="1" wrap="square" lIns="0" tIns="0" rIns="0" bIns="0" anchor="t" anchorCtr="0">
              <a:spAutoFit/>
            </a:bodyPr>
            <a:lstStyle/>
            <a:p>
              <a:pPr marL="0" marR="0" lvl="0" indent="0" algn="just" rtl="0">
                <a:lnSpc>
                  <a:spcPct val="100000"/>
                </a:lnSpc>
                <a:spcBef>
                  <a:spcPts val="0"/>
                </a:spcBef>
                <a:spcAft>
                  <a:spcPts val="0"/>
                </a:spcAft>
                <a:buNone/>
              </a:pPr>
              <a:r>
                <a:rPr lang="en-US" sz="4800" b="1" i="0" u="none" strike="noStrike" cap="none" dirty="0">
                  <a:solidFill>
                    <a:schemeClr val="lt1"/>
                  </a:solidFill>
                  <a:latin typeface="Arial"/>
                  <a:ea typeface="Arial"/>
                  <a:cs typeface="Arial"/>
                  <a:sym typeface="Arial"/>
                </a:rPr>
                <a:t>“Happy are you who are hungry now; you will be filled! Happy are you who weep now; you will laugh!</a:t>
              </a:r>
              <a:endParaRPr sz="4800" b="1" i="0" u="none" strike="noStrike" cap="none" dirty="0">
                <a:solidFill>
                  <a:schemeClr val="lt1"/>
                </a:solidFill>
                <a:latin typeface="Arial"/>
                <a:ea typeface="Arial"/>
                <a:cs typeface="Arial"/>
                <a:sym typeface="Arial"/>
              </a:endParaRPr>
            </a:p>
          </p:txBody>
        </p:sp>
      </p:grpSp>
      <p:pic>
        <p:nvPicPr>
          <p:cNvPr id="2" name="Picture 1">
            <a:extLst>
              <a:ext uri="{FF2B5EF4-FFF2-40B4-BE49-F238E27FC236}">
                <a16:creationId xmlns:a16="http://schemas.microsoft.com/office/drawing/2014/main" id="{2039CC6A-CCF2-A5D8-572F-2532FF0ED0E6}"/>
              </a:ext>
            </a:extLst>
          </p:cNvPr>
          <p:cNvPicPr>
            <a:picLocks noChangeAspect="1"/>
          </p:cNvPicPr>
          <p:nvPr/>
        </p:nvPicPr>
        <p:blipFill>
          <a:blip r:embed="rId3"/>
          <a:srcRect t="4952" b="6813"/>
          <a:stretch/>
        </p:blipFill>
        <p:spPr>
          <a:xfrm>
            <a:off x="8498129" y="1327639"/>
            <a:ext cx="8723795" cy="7631722"/>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1B5F2B"/>
        </a:solidFill>
        <a:effectLst/>
      </p:bgPr>
    </p:bg>
    <p:spTree>
      <p:nvGrpSpPr>
        <p:cNvPr id="1" name="Shape 151"/>
        <p:cNvGrpSpPr/>
        <p:nvPr/>
      </p:nvGrpSpPr>
      <p:grpSpPr>
        <a:xfrm>
          <a:off x="0" y="0"/>
          <a:ext cx="0" cy="0"/>
          <a:chOff x="0" y="0"/>
          <a:chExt cx="0" cy="0"/>
        </a:xfrm>
      </p:grpSpPr>
      <p:grpSp>
        <p:nvGrpSpPr>
          <p:cNvPr id="152" name="Google Shape;152;p9"/>
          <p:cNvGrpSpPr/>
          <p:nvPr/>
        </p:nvGrpSpPr>
        <p:grpSpPr>
          <a:xfrm>
            <a:off x="11342236" y="2027947"/>
            <a:ext cx="5849834" cy="6231105"/>
            <a:chOff x="11746792" y="1731601"/>
            <a:chExt cx="5849834" cy="6231105"/>
          </a:xfrm>
        </p:grpSpPr>
        <p:sp>
          <p:nvSpPr>
            <p:cNvPr id="153" name="Google Shape;153;p9"/>
            <p:cNvSpPr txBox="1"/>
            <p:nvPr/>
          </p:nvSpPr>
          <p:spPr>
            <a:xfrm>
              <a:off x="11746792" y="2792060"/>
              <a:ext cx="5849834" cy="5170646"/>
            </a:xfrm>
            <a:prstGeom prst="rect">
              <a:avLst/>
            </a:prstGeom>
            <a:noFill/>
            <a:ln>
              <a:noFill/>
            </a:ln>
          </p:spPr>
          <p:txBody>
            <a:bodyPr spcFirstLastPara="1" wrap="square" lIns="0" tIns="0" rIns="0" bIns="0" anchor="t" anchorCtr="0">
              <a:spAutoFit/>
            </a:bodyPr>
            <a:lstStyle/>
            <a:p>
              <a:pPr marL="0" marR="0" lvl="0" indent="0" algn="just" rtl="0">
                <a:lnSpc>
                  <a:spcPct val="100000"/>
                </a:lnSpc>
                <a:spcBef>
                  <a:spcPts val="0"/>
                </a:spcBef>
                <a:spcAft>
                  <a:spcPts val="0"/>
                </a:spcAft>
                <a:buNone/>
              </a:pPr>
              <a:r>
                <a:rPr lang="en-US" sz="4800" b="1" i="0" u="none" strike="noStrike" cap="none" dirty="0">
                  <a:solidFill>
                    <a:schemeClr val="lt1"/>
                  </a:solidFill>
                  <a:latin typeface="Arial"/>
                  <a:ea typeface="Arial"/>
                  <a:cs typeface="Arial"/>
                  <a:sym typeface="Arial"/>
                </a:rPr>
                <a:t>“Happy are you when people hate you, reject you, insult you, and say that you are evil, all because of the Son of Man!</a:t>
              </a:r>
              <a:endParaRPr sz="4800" b="1" i="0" u="none" strike="noStrike" cap="none" dirty="0">
                <a:solidFill>
                  <a:schemeClr val="lt1"/>
                </a:solidFill>
                <a:latin typeface="Arial"/>
                <a:ea typeface="Arial"/>
                <a:cs typeface="Arial"/>
                <a:sym typeface="Arial"/>
              </a:endParaRPr>
            </a:p>
          </p:txBody>
        </p:sp>
        <p:sp>
          <p:nvSpPr>
            <p:cNvPr id="154" name="Google Shape;154;p9"/>
            <p:cNvSpPr txBox="1"/>
            <p:nvPr/>
          </p:nvSpPr>
          <p:spPr>
            <a:xfrm>
              <a:off x="11801689" y="1731601"/>
              <a:ext cx="1285800" cy="769441"/>
            </a:xfrm>
            <a:prstGeom prst="rect">
              <a:avLst/>
            </a:prstGeom>
            <a:solidFill>
              <a:schemeClr val="accent2"/>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a:buNone/>
              </a:pPr>
              <a:r>
                <a:rPr lang="en-US" sz="5000" b="1" dirty="0">
                  <a:solidFill>
                    <a:srgbClr val="FFFFFF"/>
                  </a:solidFill>
                  <a:latin typeface="Arial Black"/>
                  <a:ea typeface="Arial Black"/>
                  <a:cs typeface="Arial Black"/>
                  <a:sym typeface="Arial Black"/>
                </a:rPr>
                <a:t>22</a:t>
              </a:r>
              <a:endParaRPr sz="5000" b="1" i="0" u="none" strike="noStrike" cap="none" dirty="0">
                <a:solidFill>
                  <a:srgbClr val="FFFFFF"/>
                </a:solidFill>
                <a:latin typeface="Arial Black"/>
                <a:ea typeface="Arial Black"/>
                <a:cs typeface="Arial Black"/>
                <a:sym typeface="Arial Black"/>
              </a:endParaRPr>
            </a:p>
          </p:txBody>
        </p:sp>
      </p:grpSp>
      <p:pic>
        <p:nvPicPr>
          <p:cNvPr id="2" name="Picture 1">
            <a:extLst>
              <a:ext uri="{FF2B5EF4-FFF2-40B4-BE49-F238E27FC236}">
                <a16:creationId xmlns:a16="http://schemas.microsoft.com/office/drawing/2014/main" id="{F0EBEBEB-5AD2-8C0D-5888-CEA10B6E7F1A}"/>
              </a:ext>
            </a:extLst>
          </p:cNvPr>
          <p:cNvPicPr>
            <a:picLocks noChangeAspect="1"/>
          </p:cNvPicPr>
          <p:nvPr/>
        </p:nvPicPr>
        <p:blipFill>
          <a:blip r:embed="rId3"/>
          <a:srcRect t="9904" b="5072"/>
          <a:stretch/>
        </p:blipFill>
        <p:spPr>
          <a:xfrm>
            <a:off x="1095930" y="1649003"/>
            <a:ext cx="9103147" cy="6988994"/>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778</TotalTime>
  <Words>858</Words>
  <Application>Microsoft Office PowerPoint</Application>
  <PresentationFormat>Custom</PresentationFormat>
  <Paragraphs>76</Paragraphs>
  <Slides>20</Slides>
  <Notes>20</Notes>
  <HiddenSlides>1</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Arial Black</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abc</dc:creator>
  <cp:lastModifiedBy>Jerry Cruz</cp:lastModifiedBy>
  <cp:revision>27</cp:revision>
  <dcterms:created xsi:type="dcterms:W3CDTF">2022-09-22T06:53:28Z</dcterms:created>
  <dcterms:modified xsi:type="dcterms:W3CDTF">2025-02-12T01:04:56Z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1AFF63CF2C584FF9B66BDA84EA213816</vt:lpwstr>
  </property>
  <property fmtid="{D5CDD505-2E9C-101B-9397-08002B2CF9AE}" pid="3" name="KSOProductBuildVer">
    <vt:lpwstr>1033-11.2.0.11306</vt:lpwstr>
  </property>
</Properties>
</file>