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1" r:id="rId11"/>
    <p:sldId id="272" r:id="rId12"/>
    <p:sldId id="273" r:id="rId13"/>
    <p:sldId id="274" r:id="rId14"/>
    <p:sldId id="276" r:id="rId15"/>
    <p:sldId id="275" r:id="rId16"/>
    <p:sldId id="277" r:id="rId17"/>
    <p:sldId id="265" r:id="rId18"/>
    <p:sldId id="266" r:id="rId19"/>
    <p:sldId id="267" r:id="rId20"/>
    <p:sldId id="268" r:id="rId21"/>
    <p:sldId id="269" r:id="rId22"/>
    <p:sldId id="270" r:id="rId23"/>
  </p:sldIdLst>
  <p:sldSz cx="18288000" cy="10287000"/>
  <p:notesSz cx="6858000" cy="9144000"/>
  <p:embeddedFontLst>
    <p:embeddedFont>
      <p:font typeface="Canva Sans Bold" panose="020B0604020202020204" charset="0"/>
      <p:regular r:id="rId24"/>
    </p:embeddedFont>
    <p:embeddedFont>
      <p:font typeface="Nunito" pitchFamily="2" charset="0"/>
      <p:regular r:id="rId25"/>
      <p:bold r:id="rId26"/>
      <p:italic r:id="rId27"/>
      <p:boldItalic r:id="rId28"/>
    </p:embeddedFont>
    <p:embeddedFont>
      <p:font typeface="Nunito Bold" charset="0"/>
      <p:regular r:id="rId29"/>
    </p:embeddedFont>
    <p:embeddedFont>
      <p:font typeface="Porcelain"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5" d="100"/>
          <a:sy n="45" d="100"/>
        </p:scale>
        <p:origin x="81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0.png"/><Relationship Id="rId7" Type="http://schemas.openxmlformats.org/officeDocument/2006/relationships/image" Target="../media/image25.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3.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3.pn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3.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23.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23.png"/><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23.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23.png"/><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23.png"/><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23.png"/><Relationship Id="rId4" Type="http://schemas.openxmlformats.org/officeDocument/2006/relationships/image" Target="../media/image21.sv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23.png"/><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4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3.svg"/><Relationship Id="rId7" Type="http://schemas.openxmlformats.org/officeDocument/2006/relationships/image" Target="../media/image14.sv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5.sv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3.svg"/><Relationship Id="rId7" Type="http://schemas.openxmlformats.org/officeDocument/2006/relationships/image" Target="../media/image14.sv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5.sv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sv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390055"/>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589684" y="890044"/>
            <a:ext cx="7108633" cy="5764372"/>
          </a:xfrm>
          <a:custGeom>
            <a:avLst/>
            <a:gdLst/>
            <a:ahLst/>
            <a:cxnLst/>
            <a:rect l="l" t="t" r="r" b="b"/>
            <a:pathLst>
              <a:path w="7108633" h="5764372">
                <a:moveTo>
                  <a:pt x="0" y="0"/>
                </a:moveTo>
                <a:lnTo>
                  <a:pt x="7108632" y="0"/>
                </a:lnTo>
                <a:lnTo>
                  <a:pt x="7108632" y="5764372"/>
                </a:lnTo>
                <a:lnTo>
                  <a:pt x="0" y="5764372"/>
                </a:lnTo>
                <a:lnTo>
                  <a:pt x="0" y="0"/>
                </a:lnTo>
                <a:close/>
              </a:path>
            </a:pathLst>
          </a:custGeom>
          <a:blipFill>
            <a:blip r:embed="rId10"/>
            <a:stretch>
              <a:fillRect/>
            </a:stretch>
          </a:blipFill>
        </p:spPr>
      </p:sp>
      <p:sp>
        <p:nvSpPr>
          <p:cNvPr id="7" name="TextBox 7"/>
          <p:cNvSpPr txBox="1"/>
          <p:nvPr/>
        </p:nvSpPr>
        <p:spPr>
          <a:xfrm>
            <a:off x="3465436" y="7957738"/>
            <a:ext cx="11278614" cy="676173"/>
          </a:xfrm>
          <a:prstGeom prst="rect">
            <a:avLst/>
          </a:prstGeom>
        </p:spPr>
        <p:txBody>
          <a:bodyPr lIns="0" tIns="0" rIns="0" bIns="0" rtlCol="0" anchor="t">
            <a:spAutoFit/>
          </a:bodyPr>
          <a:lstStyle/>
          <a:p>
            <a:pPr algn="ctr">
              <a:lnSpc>
                <a:spcPts val="5544"/>
              </a:lnSpc>
            </a:pPr>
            <a:r>
              <a:rPr lang="en-US" sz="3960" spc="118" dirty="0">
                <a:solidFill>
                  <a:srgbClr val="5A3114"/>
                </a:solidFill>
                <a:latin typeface="Nunito"/>
                <a:ea typeface="Nunito"/>
                <a:cs typeface="Nunito"/>
                <a:sym typeface="Nunito"/>
              </a:rPr>
              <a:t>December 7, 2025 | Cycle A Year 2</a:t>
            </a:r>
          </a:p>
        </p:txBody>
      </p:sp>
      <p:sp>
        <p:nvSpPr>
          <p:cNvPr id="8" name="TextBox 8"/>
          <p:cNvSpPr txBox="1"/>
          <p:nvPr/>
        </p:nvSpPr>
        <p:spPr>
          <a:xfrm>
            <a:off x="3280967" y="6913905"/>
            <a:ext cx="11843505" cy="1059585"/>
          </a:xfrm>
          <a:prstGeom prst="rect">
            <a:avLst/>
          </a:prstGeom>
        </p:spPr>
        <p:txBody>
          <a:bodyPr lIns="0" tIns="0" rIns="0" bIns="0" rtlCol="0" anchor="t">
            <a:spAutoFit/>
          </a:bodyPr>
          <a:lstStyle/>
          <a:p>
            <a:pPr algn="ctr">
              <a:lnSpc>
                <a:spcPts val="7029"/>
              </a:lnSpc>
            </a:pPr>
            <a:r>
              <a:rPr lang="en-US" sz="10042" dirty="0">
                <a:solidFill>
                  <a:srgbClr val="5A3114"/>
                </a:solidFill>
                <a:latin typeface="Porcelain"/>
                <a:ea typeface="Porcelain"/>
                <a:cs typeface="Porcelain"/>
                <a:sym typeface="Porcelain"/>
              </a:rPr>
              <a:t>2nd Sunday of Advent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24472" y="1028700"/>
            <a:ext cx="3813702" cy="3279784"/>
          </a:xfrm>
          <a:custGeom>
            <a:avLst/>
            <a:gdLst/>
            <a:ahLst/>
            <a:cxnLst/>
            <a:rect l="l" t="t" r="r" b="b"/>
            <a:pathLst>
              <a:path w="3813702" h="3279784">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81496" y="6661614"/>
            <a:ext cx="3958991" cy="3944595"/>
          </a:xfrm>
          <a:custGeom>
            <a:avLst/>
            <a:gdLst/>
            <a:ahLst/>
            <a:cxnLst/>
            <a:rect l="l" t="t" r="r" b="b"/>
            <a:pathLst>
              <a:path w="3958991" h="3944595">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299">
            <a:off x="1018213" y="5676664"/>
            <a:ext cx="16173060" cy="4690187"/>
          </a:xfrm>
          <a:custGeom>
            <a:avLst/>
            <a:gdLst/>
            <a:ahLst/>
            <a:cxnLst/>
            <a:rect l="l" t="t" r="r" b="b"/>
            <a:pathLst>
              <a:path w="16173060" h="4690187">
                <a:moveTo>
                  <a:pt x="0" y="0"/>
                </a:moveTo>
                <a:lnTo>
                  <a:pt x="16173060" y="0"/>
                </a:lnTo>
                <a:lnTo>
                  <a:pt x="16173060" y="4690188"/>
                </a:lnTo>
                <a:lnTo>
                  <a:pt x="0" y="46901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64357">
            <a:off x="2958465" y="760611"/>
            <a:ext cx="1764075" cy="2419554"/>
          </a:xfrm>
          <a:custGeom>
            <a:avLst/>
            <a:gdLst/>
            <a:ahLst/>
            <a:cxnLst/>
            <a:rect l="l" t="t" r="r" b="b"/>
            <a:pathLst>
              <a:path w="1764075" h="2419554">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5114576" y="632726"/>
            <a:ext cx="8565617" cy="7287912"/>
          </a:xfrm>
          <a:custGeom>
            <a:avLst/>
            <a:gdLst/>
            <a:ahLst/>
            <a:cxnLst/>
            <a:rect l="l" t="t" r="r" b="b"/>
            <a:pathLst>
              <a:path w="8565617" h="7287912">
                <a:moveTo>
                  <a:pt x="0" y="0"/>
                </a:moveTo>
                <a:lnTo>
                  <a:pt x="8565617" y="0"/>
                </a:lnTo>
                <a:lnTo>
                  <a:pt x="8565617" y="7287912"/>
                </a:lnTo>
                <a:lnTo>
                  <a:pt x="0" y="7287912"/>
                </a:lnTo>
                <a:lnTo>
                  <a:pt x="0" y="0"/>
                </a:lnTo>
                <a:close/>
              </a:path>
            </a:pathLst>
          </a:custGeom>
          <a:blipFill>
            <a:blip r:embed="rId10"/>
            <a:stretch>
              <a:fillRect/>
            </a:stretch>
          </a:blipFill>
        </p:spPr>
      </p:sp>
      <p:sp>
        <p:nvSpPr>
          <p:cNvPr id="7" name="TextBox 7"/>
          <p:cNvSpPr txBox="1"/>
          <p:nvPr/>
        </p:nvSpPr>
        <p:spPr>
          <a:xfrm>
            <a:off x="3504693" y="8857698"/>
            <a:ext cx="11278614" cy="676173"/>
          </a:xfrm>
          <a:prstGeom prst="rect">
            <a:avLst/>
          </a:prstGeom>
        </p:spPr>
        <p:txBody>
          <a:bodyPr lIns="0" tIns="0" rIns="0" bIns="0" rtlCol="0" anchor="t">
            <a:spAutoFit/>
          </a:bodyPr>
          <a:lstStyle/>
          <a:p>
            <a:pPr algn="ctr">
              <a:lnSpc>
                <a:spcPts val="5544"/>
              </a:lnSpc>
            </a:pPr>
            <a:r>
              <a:rPr lang="en-US" sz="3960" spc="118" dirty="0">
                <a:solidFill>
                  <a:srgbClr val="5A3114"/>
                </a:solidFill>
                <a:latin typeface="Nunito"/>
                <a:ea typeface="Nunito"/>
                <a:cs typeface="Nunito"/>
                <a:sym typeface="Nunito"/>
              </a:rPr>
              <a:t>Mathew 3:1-12</a:t>
            </a:r>
          </a:p>
        </p:txBody>
      </p:sp>
      <p:sp>
        <p:nvSpPr>
          <p:cNvPr id="8" name="TextBox 8"/>
          <p:cNvSpPr txBox="1"/>
          <p:nvPr/>
        </p:nvSpPr>
        <p:spPr>
          <a:xfrm>
            <a:off x="1221515" y="7975543"/>
            <a:ext cx="16116299" cy="1011815"/>
          </a:xfrm>
          <a:prstGeom prst="rect">
            <a:avLst/>
          </a:prstGeom>
        </p:spPr>
        <p:txBody>
          <a:bodyPr wrap="square" lIns="0" tIns="0" rIns="0" bIns="0" rtlCol="0" anchor="t">
            <a:spAutoFit/>
          </a:bodyPr>
          <a:lstStyle/>
          <a:p>
            <a:pPr algn="ctr">
              <a:lnSpc>
                <a:spcPts val="7029"/>
              </a:lnSpc>
            </a:pPr>
            <a:r>
              <a:rPr lang="en-US" sz="8800" dirty="0">
                <a:solidFill>
                  <a:srgbClr val="5A3114"/>
                </a:solidFill>
                <a:latin typeface="Porcelain"/>
                <a:ea typeface="Porcelain"/>
                <a:cs typeface="Porcelain"/>
                <a:sym typeface="Porcelain"/>
              </a:rPr>
              <a:t>The Preaching of John the Baptist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38800" y="1450604"/>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3" name="TextBox 3"/>
          <p:cNvSpPr txBox="1"/>
          <p:nvPr/>
        </p:nvSpPr>
        <p:spPr>
          <a:xfrm>
            <a:off x="6680097" y="2738443"/>
            <a:ext cx="11102465" cy="3303597"/>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Leader</a:t>
            </a:r>
            <a:r>
              <a:rPr lang="en-US" sz="4619" b="1" spc="138" dirty="0">
                <a:solidFill>
                  <a:srgbClr val="5A3114"/>
                </a:solidFill>
                <a:latin typeface="Nunito Bold"/>
                <a:ea typeface="Nunito Bold"/>
                <a:cs typeface="Nunito Bold"/>
                <a:sym typeface="Nunito Bold"/>
              </a:rPr>
              <a:t>: A reading from</a:t>
            </a:r>
          </a:p>
          <a:p>
            <a:pPr algn="l">
              <a:lnSpc>
                <a:spcPts val="6466"/>
              </a:lnSpc>
            </a:pPr>
            <a:r>
              <a:rPr lang="en-US" sz="4619" b="1" spc="138" dirty="0">
                <a:solidFill>
                  <a:srgbClr val="5A3114"/>
                </a:solidFill>
                <a:latin typeface="Nunito Bold"/>
                <a:ea typeface="Nunito Bold"/>
                <a:cs typeface="Nunito Bold"/>
                <a:sym typeface="Nunito Bold"/>
              </a:rPr>
              <a:t>             the Holy Gospel</a:t>
            </a:r>
          </a:p>
          <a:p>
            <a:pPr algn="l">
              <a:lnSpc>
                <a:spcPts val="6466"/>
              </a:lnSpc>
            </a:pPr>
            <a:r>
              <a:rPr lang="en-US" sz="4619" b="1" spc="138" dirty="0">
                <a:solidFill>
                  <a:srgbClr val="5A3114"/>
                </a:solidFill>
                <a:latin typeface="Nunito Bold"/>
                <a:ea typeface="Nunito Bold"/>
                <a:cs typeface="Nunito Bold"/>
                <a:sym typeface="Nunito Bold"/>
              </a:rPr>
              <a:t>             according to Mathew.</a:t>
            </a:r>
          </a:p>
          <a:p>
            <a:pPr algn="l">
              <a:lnSpc>
                <a:spcPts val="6466"/>
              </a:lnSpc>
            </a:pPr>
            <a:endParaRPr lang="en-US" sz="4619" b="1" spc="138" dirty="0">
              <a:solidFill>
                <a:srgbClr val="5A3114"/>
              </a:solidFill>
              <a:latin typeface="Nunito Bold"/>
              <a:ea typeface="Nunito Bold"/>
              <a:cs typeface="Nunito Bold"/>
              <a:sym typeface="Nunito Bold"/>
            </a:endParaRPr>
          </a:p>
        </p:txBody>
      </p:sp>
      <p:sp>
        <p:nvSpPr>
          <p:cNvPr id="4" name="Freeform 4"/>
          <p:cNvSpPr/>
          <p:nvPr/>
        </p:nvSpPr>
        <p:spPr>
          <a:xfrm>
            <a:off x="5789332" y="5116176"/>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527965"/>
            <a:ext cx="11102465" cy="1606698"/>
          </a:xfrm>
          <a:prstGeom prst="rect">
            <a:avLst/>
          </a:prstGeom>
        </p:spPr>
        <p:txBody>
          <a:bodyPr lIns="0" tIns="0" rIns="0" bIns="0" rtlCol="0" anchor="t">
            <a:spAutoFit/>
          </a:bodyPr>
          <a:lstStyle/>
          <a:p>
            <a:pPr algn="l">
              <a:lnSpc>
                <a:spcPts val="6466"/>
              </a:lnSpc>
            </a:pPr>
            <a:r>
              <a:rPr lang="en-US" sz="4619" b="1" spc="138" dirty="0">
                <a:solidFill>
                  <a:srgbClr val="004AAD"/>
                </a:solidFill>
                <a:latin typeface="Nunito Bold"/>
                <a:ea typeface="Nunito Bold"/>
                <a:cs typeface="Nunito Bold"/>
                <a:sym typeface="Nunito Bold"/>
              </a:rPr>
              <a:t>All: </a:t>
            </a:r>
            <a:r>
              <a:rPr lang="en-US" sz="4619" b="1" spc="138" dirty="0">
                <a:solidFill>
                  <a:srgbClr val="5B1018"/>
                </a:solidFill>
                <a:latin typeface="Nunito Bold"/>
                <a:ea typeface="Nunito Bold"/>
                <a:cs typeface="Nunito Bold"/>
                <a:sym typeface="Nunito Bold"/>
              </a:rPr>
              <a:t>Glory to You, Oh Lord.</a:t>
            </a:r>
          </a:p>
          <a:p>
            <a:pPr algn="l">
              <a:lnSpc>
                <a:spcPts val="6466"/>
              </a:lnSpc>
            </a:pPr>
            <a:endParaRPr lang="en-US" sz="4619" b="1" spc="138" dirty="0">
              <a:solidFill>
                <a:srgbClr val="5B1018"/>
              </a:solidFill>
              <a:latin typeface="Nunito Bold"/>
              <a:ea typeface="Nunito Bold"/>
              <a:cs typeface="Nunito Bold"/>
              <a:sym typeface="Nunito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72200" y="3698518"/>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flipH="1">
            <a:off x="-4921848" y="2078543"/>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016122" cy="1305935"/>
            <a:chOff x="0" y="-142875"/>
            <a:chExt cx="4021495" cy="1741247"/>
          </a:xfrm>
        </p:grpSpPr>
        <p:sp>
          <p:nvSpPr>
            <p:cNvPr id="5" name="Freeform 5"/>
            <p:cNvSpPr/>
            <p:nvPr/>
          </p:nvSpPr>
          <p:spPr>
            <a:xfrm>
              <a:off x="0" y="173521"/>
              <a:ext cx="4021495" cy="1225863"/>
            </a:xfrm>
            <a:custGeom>
              <a:avLst/>
              <a:gdLst/>
              <a:ahLst/>
              <a:cxnLst/>
              <a:rect l="l" t="t" r="r" b="b"/>
              <a:pathLst>
                <a:path w="4021495" h="1225863">
                  <a:moveTo>
                    <a:pt x="0" y="0"/>
                  </a:moveTo>
                  <a:lnTo>
                    <a:pt x="4021495" y="0"/>
                  </a:lnTo>
                  <a:lnTo>
                    <a:pt x="4021495" y="1225863"/>
                  </a:lnTo>
                  <a:lnTo>
                    <a:pt x="0" y="1225863"/>
                  </a:lnTo>
                  <a:lnTo>
                    <a:pt x="0" y="0"/>
                  </a:lnTo>
                  <a:close/>
                </a:path>
              </a:pathLst>
            </a:custGeom>
            <a:blipFill>
              <a:blip r:embed="rId5"/>
              <a:stretch>
                <a:fillRect t="-13355" b="-13355"/>
              </a:stretch>
            </a:blipFill>
          </p:spPr>
        </p:sp>
        <p:sp>
          <p:nvSpPr>
            <p:cNvPr id="6" name="TextBox 6"/>
            <p:cNvSpPr txBox="1"/>
            <p:nvPr/>
          </p:nvSpPr>
          <p:spPr>
            <a:xfrm>
              <a:off x="1155196" y="-142875"/>
              <a:ext cx="1711104"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a:t>
              </a:r>
            </a:p>
          </p:txBody>
        </p:sp>
      </p:grpSp>
      <p:sp>
        <p:nvSpPr>
          <p:cNvPr id="7" name="Freeform 7"/>
          <p:cNvSpPr/>
          <p:nvPr/>
        </p:nvSpPr>
        <p:spPr>
          <a:xfrm>
            <a:off x="1249277" y="842276"/>
            <a:ext cx="2378487" cy="1623318"/>
          </a:xfrm>
          <a:custGeom>
            <a:avLst/>
            <a:gdLst/>
            <a:ahLst/>
            <a:cxnLst/>
            <a:rect l="l" t="t" r="r" b="b"/>
            <a:pathLst>
              <a:path w="2378487" h="1623318">
                <a:moveTo>
                  <a:pt x="0" y="0"/>
                </a:moveTo>
                <a:lnTo>
                  <a:pt x="2378488" y="0"/>
                </a:lnTo>
                <a:lnTo>
                  <a:pt x="2378488" y="1623318"/>
                </a:lnTo>
                <a:lnTo>
                  <a:pt x="0" y="16233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7556563" y="3847759"/>
            <a:ext cx="10509615" cy="4431983"/>
          </a:xfrm>
          <a:prstGeom prst="rect">
            <a:avLst/>
          </a:prstGeom>
        </p:spPr>
        <p:txBody>
          <a:bodyPr wrap="square" lIns="0" tIns="0" rIns="0" bIns="0" rtlCol="0" anchor="t">
            <a:spAutoFit/>
          </a:bodyPr>
          <a:lstStyle/>
          <a:p>
            <a:r>
              <a:rPr lang="en-US" sz="7200" dirty="0"/>
              <a:t>At that time John the Baptist came to the desert of Judea and started preaching.</a:t>
            </a:r>
            <a:endParaRPr lang="en-US" sz="400000" spc="138" dirty="0">
              <a:solidFill>
                <a:srgbClr val="5A3114"/>
              </a:solidFill>
              <a:latin typeface="Nunito" pitchFamily="2" charset="0"/>
              <a:ea typeface="Nunito"/>
              <a:cs typeface="Nunito"/>
              <a:sym typeface="Nunito"/>
            </a:endParaRPr>
          </a:p>
        </p:txBody>
      </p:sp>
      <p:sp>
        <p:nvSpPr>
          <p:cNvPr id="14" name="Rectangle 1">
            <a:extLst>
              <a:ext uri="{FF2B5EF4-FFF2-40B4-BE49-F238E27FC236}">
                <a16:creationId xmlns:a16="http://schemas.microsoft.com/office/drawing/2014/main" id="{0B3A7F5D-29B5-5841-9882-701AFF8F311C}"/>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sp>
        <p:nvSpPr>
          <p:cNvPr id="15" name="Rectangle 2">
            <a:extLst>
              <a:ext uri="{FF2B5EF4-FFF2-40B4-BE49-F238E27FC236}">
                <a16:creationId xmlns:a16="http://schemas.microsoft.com/office/drawing/2014/main" id="{BF2FE5CF-72B1-2B48-307E-F7B26C43B4F1}"/>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pic>
        <p:nvPicPr>
          <p:cNvPr id="8" name="Picture 2" descr="John the Baptist began preaching out in the wilderness of Judea. – Slide 1">
            <a:extLst>
              <a:ext uri="{FF2B5EF4-FFF2-40B4-BE49-F238E27FC236}">
                <a16:creationId xmlns:a16="http://schemas.microsoft.com/office/drawing/2014/main" id="{7835D5A5-DD93-CE85-69A1-905C337FFA3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5570" y="3184032"/>
            <a:ext cx="6835519" cy="51266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212212" y="4282316"/>
            <a:ext cx="11993230" cy="4823584"/>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24244" y="2595488"/>
            <a:ext cx="12205895" cy="7476111"/>
          </a:xfrm>
          <a:custGeom>
            <a:avLst/>
            <a:gdLst/>
            <a:ahLst/>
            <a:cxnLst/>
            <a:rect l="l" t="t" r="r" b="b"/>
            <a:pathLst>
              <a:path w="12205895" h="7476111">
                <a:moveTo>
                  <a:pt x="0" y="0"/>
                </a:moveTo>
                <a:lnTo>
                  <a:pt x="12205895" y="0"/>
                </a:lnTo>
                <a:lnTo>
                  <a:pt x="12205895" y="7476110"/>
                </a:lnTo>
                <a:lnTo>
                  <a:pt x="0" y="74761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2</a:t>
              </a:r>
            </a:p>
          </p:txBody>
        </p:sp>
      </p:grpSp>
      <p:sp>
        <p:nvSpPr>
          <p:cNvPr id="9" name="TextBox 9"/>
          <p:cNvSpPr txBox="1"/>
          <p:nvPr/>
        </p:nvSpPr>
        <p:spPr>
          <a:xfrm>
            <a:off x="359900" y="4176085"/>
            <a:ext cx="9813254" cy="4924425"/>
          </a:xfrm>
          <a:prstGeom prst="rect">
            <a:avLst/>
          </a:prstGeom>
        </p:spPr>
        <p:txBody>
          <a:bodyPr wrap="square" lIns="0" tIns="0" rIns="0" bIns="0" rtlCol="0" anchor="t">
            <a:spAutoFit/>
          </a:bodyPr>
          <a:lstStyle/>
          <a:p>
            <a:r>
              <a:rPr lang="en-US" sz="8000" dirty="0"/>
              <a:t>“Turn away from your sins,” he said, “because the Kingdom of heaven is near!”</a:t>
            </a:r>
            <a:endParaRPr lang="en-US" sz="400000" dirty="0">
              <a:latin typeface="Nunito" pitchFamily="2" charset="0"/>
            </a:endParaRPr>
          </a:p>
        </p:txBody>
      </p:sp>
      <p:pic>
        <p:nvPicPr>
          <p:cNvPr id="7" name="Picture 2" descr="He told everyone, ‘Turn from your sins … turn to God … for the Kingdom of Heaven is coming soon.’ – Slide 2">
            <a:extLst>
              <a:ext uri="{FF2B5EF4-FFF2-40B4-BE49-F238E27FC236}">
                <a16:creationId xmlns:a16="http://schemas.microsoft.com/office/drawing/2014/main" id="{9EA386E3-3FF9-9CA8-B448-734FD855E6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54416" y="3695700"/>
            <a:ext cx="7594813" cy="56961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84452" y="3461512"/>
            <a:ext cx="11159538" cy="5041411"/>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59360" cy="1305935"/>
            <a:chOff x="0" y="-142875"/>
            <a:chExt cx="4212480" cy="1741247"/>
          </a:xfrm>
        </p:grpSpPr>
        <p:sp>
          <p:nvSpPr>
            <p:cNvPr id="5" name="Freeform 5"/>
            <p:cNvSpPr/>
            <p:nvPr/>
          </p:nvSpPr>
          <p:spPr>
            <a:xfrm>
              <a:off x="0" y="173521"/>
              <a:ext cx="4212480" cy="1225863"/>
            </a:xfrm>
            <a:custGeom>
              <a:avLst/>
              <a:gdLst/>
              <a:ahLst/>
              <a:cxnLst/>
              <a:rect l="l" t="t" r="r" b="b"/>
              <a:pathLst>
                <a:path w="4212480" h="1225863">
                  <a:moveTo>
                    <a:pt x="0" y="0"/>
                  </a:moveTo>
                  <a:lnTo>
                    <a:pt x="4212480" y="0"/>
                  </a:lnTo>
                  <a:lnTo>
                    <a:pt x="4212480" y="1225863"/>
                  </a:lnTo>
                  <a:lnTo>
                    <a:pt x="0" y="1225863"/>
                  </a:lnTo>
                  <a:lnTo>
                    <a:pt x="0" y="0"/>
                  </a:lnTo>
                  <a:close/>
                </a:path>
              </a:pathLst>
            </a:custGeom>
            <a:blipFill>
              <a:blip r:embed="rId5"/>
              <a:stretch>
                <a:fillRect t="-16364" b="-16364"/>
              </a:stretch>
            </a:blipFill>
          </p:spPr>
        </p:sp>
        <p:sp>
          <p:nvSpPr>
            <p:cNvPr id="6" name="TextBox 6"/>
            <p:cNvSpPr txBox="1"/>
            <p:nvPr/>
          </p:nvSpPr>
          <p:spPr>
            <a:xfrm>
              <a:off x="1210059" y="-142875"/>
              <a:ext cx="1792365"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3</a:t>
              </a:r>
            </a:p>
          </p:txBody>
        </p:sp>
      </p:grpSp>
      <p:sp>
        <p:nvSpPr>
          <p:cNvPr id="10" name="TextBox 10"/>
          <p:cNvSpPr txBox="1"/>
          <p:nvPr/>
        </p:nvSpPr>
        <p:spPr>
          <a:xfrm>
            <a:off x="7855878" y="3314700"/>
            <a:ext cx="9670906" cy="4431983"/>
          </a:xfrm>
          <a:prstGeom prst="rect">
            <a:avLst/>
          </a:prstGeom>
        </p:spPr>
        <p:txBody>
          <a:bodyPr wrap="square" lIns="0" tIns="0" rIns="0" bIns="0" rtlCol="0" anchor="t">
            <a:spAutoFit/>
          </a:bodyPr>
          <a:lstStyle/>
          <a:p>
            <a:r>
              <a:rPr lang="en-US" sz="4800" dirty="0"/>
              <a:t>John was the man the prophet Isaiah was talking about when he said,</a:t>
            </a:r>
          </a:p>
          <a:p>
            <a:r>
              <a:rPr lang="en-US" sz="4800" dirty="0"/>
              <a:t>“Someone is shouting in the desert,</a:t>
            </a:r>
            <a:br>
              <a:rPr lang="en-US" sz="4800" dirty="0"/>
            </a:br>
            <a:r>
              <a:rPr lang="en-US" sz="4800" dirty="0"/>
              <a:t>    ‘Prepare a road for the Lord;</a:t>
            </a:r>
            <a:br>
              <a:rPr lang="en-US" sz="4800" dirty="0"/>
            </a:br>
            <a:r>
              <a:rPr lang="en-US" sz="4800" dirty="0"/>
              <a:t>    make a straight path for him to travel!’”</a:t>
            </a:r>
          </a:p>
        </p:txBody>
      </p:sp>
      <p:pic>
        <p:nvPicPr>
          <p:cNvPr id="3074" name="Picture 2" descr="Many years before, God had told the prophet Isaiah that He would send a special messenger to prepare the way for Jesus. John was the man that God sent to do this. – Slide 3">
            <a:extLst>
              <a:ext uri="{FF2B5EF4-FFF2-40B4-BE49-F238E27FC236}">
                <a16:creationId xmlns:a16="http://schemas.microsoft.com/office/drawing/2014/main" id="{B7AA20F8-1D51-0540-7868-96E4259C4F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3090011"/>
            <a:ext cx="7386636" cy="55399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359900" y="2632853"/>
            <a:ext cx="3910626" cy="1305935"/>
            <a:chOff x="0" y="-142875"/>
            <a:chExt cx="5214168" cy="1741247"/>
          </a:xfrm>
        </p:grpSpPr>
        <p:sp>
          <p:nvSpPr>
            <p:cNvPr id="5" name="Freeform 5"/>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4</a:t>
              </a:r>
            </a:p>
          </p:txBody>
        </p:sp>
      </p:grpSp>
      <p:sp>
        <p:nvSpPr>
          <p:cNvPr id="8" name="TextBox 8"/>
          <p:cNvSpPr txBox="1"/>
          <p:nvPr/>
        </p:nvSpPr>
        <p:spPr>
          <a:xfrm>
            <a:off x="231721" y="3809056"/>
            <a:ext cx="10685732" cy="5078313"/>
          </a:xfrm>
          <a:prstGeom prst="rect">
            <a:avLst/>
          </a:prstGeom>
        </p:spPr>
        <p:txBody>
          <a:bodyPr wrap="square" lIns="0" tIns="0" rIns="0" bIns="0" rtlCol="0" anchor="t">
            <a:spAutoFit/>
          </a:bodyPr>
          <a:lstStyle/>
          <a:p>
            <a:pPr lvl="0" algn="ctr">
              <a:spcBef>
                <a:spcPct val="0"/>
              </a:spcBef>
            </a:pPr>
            <a:r>
              <a:rPr lang="en-US" sz="6600" dirty="0"/>
              <a:t>John's clothes were made of camel's hair; he wore a leather belt around his waist, and his food was locusts and wild honey. </a:t>
            </a:r>
            <a:endParaRPr lang="en-US" sz="400000" dirty="0">
              <a:solidFill>
                <a:srgbClr val="221D1A"/>
              </a:solidFill>
              <a:latin typeface="Nunito" pitchFamily="2" charset="0"/>
              <a:ea typeface="Childling"/>
              <a:cs typeface="Childling"/>
              <a:sym typeface="Childling"/>
            </a:endParaRPr>
          </a:p>
        </p:txBody>
      </p:sp>
      <p:pic>
        <p:nvPicPr>
          <p:cNvPr id="4098" name="Picture 2" descr="John’s clothes were made from camel’s hair and he wore a leather belt. His food was locusts and wild honey. – Slide 4">
            <a:extLst>
              <a:ext uri="{FF2B5EF4-FFF2-40B4-BE49-F238E27FC236}">
                <a16:creationId xmlns:a16="http://schemas.microsoft.com/office/drawing/2014/main" id="{CE054F80-B7DA-4173-1CA0-CF24F20F33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39576" y="3574528"/>
            <a:ext cx="7032988" cy="52747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789332" y="1546779"/>
            <a:ext cx="3117132" cy="1305935"/>
            <a:chOff x="0" y="-142875"/>
            <a:chExt cx="4156175" cy="1741247"/>
          </a:xfrm>
        </p:grpSpPr>
        <p:sp>
          <p:nvSpPr>
            <p:cNvPr id="5" name="Freeform 5"/>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5</a:t>
              </a:r>
            </a:p>
          </p:txBody>
        </p:sp>
      </p:grpSp>
      <p:sp>
        <p:nvSpPr>
          <p:cNvPr id="8" name="TextBox 8"/>
          <p:cNvSpPr txBox="1"/>
          <p:nvPr/>
        </p:nvSpPr>
        <p:spPr>
          <a:xfrm>
            <a:off x="7391399" y="3662337"/>
            <a:ext cx="10322499" cy="5078313"/>
          </a:xfrm>
          <a:prstGeom prst="rect">
            <a:avLst/>
          </a:prstGeom>
        </p:spPr>
        <p:txBody>
          <a:bodyPr wrap="square" lIns="0" tIns="0" rIns="0" bIns="0" rtlCol="0" anchor="t">
            <a:spAutoFit/>
          </a:bodyPr>
          <a:lstStyle/>
          <a:p>
            <a:pPr lvl="0" algn="ctr">
              <a:spcBef>
                <a:spcPct val="0"/>
              </a:spcBef>
            </a:pPr>
            <a:r>
              <a:rPr lang="en-US" sz="6600" dirty="0"/>
              <a:t>People came to him from Jerusalem, from the whole province of Judea, and from all over the country near the Jordan River.</a:t>
            </a:r>
            <a:endParaRPr lang="en-US" sz="400000" dirty="0">
              <a:solidFill>
                <a:srgbClr val="221D1A"/>
              </a:solidFill>
              <a:latin typeface="Nunito" pitchFamily="2" charset="0"/>
              <a:ea typeface="Childling"/>
              <a:cs typeface="Childling"/>
              <a:sym typeface="Childling"/>
            </a:endParaRPr>
          </a:p>
        </p:txBody>
      </p:sp>
      <p:pic>
        <p:nvPicPr>
          <p:cNvPr id="5122" name="Picture 2" descr="People from Jerusalem and all around Judea went to the wilderness to hear John preach. – Slide 5">
            <a:extLst>
              <a:ext uri="{FF2B5EF4-FFF2-40B4-BE49-F238E27FC236}">
                <a16:creationId xmlns:a16="http://schemas.microsoft.com/office/drawing/2014/main" id="{C2325768-3CBD-D701-9F89-19E0EC0C40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3272647"/>
            <a:ext cx="7547130" cy="56603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5892A109-677B-A749-4128-8C3269EFFB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3115E6-6B5D-B1E9-7AE0-B2B7075C9D73}"/>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DB8668B0-B726-08A5-16C9-8C0E25B66453}"/>
              </a:ext>
            </a:extLst>
          </p:cNvPr>
          <p:cNvSpPr/>
          <p:nvPr/>
        </p:nvSpPr>
        <p:spPr>
          <a:xfrm rot="-5400000">
            <a:off x="9224244" y="283955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360C78B6-3BBC-46B6-14DC-5CD21BFE59E4}"/>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053F97DC-C7AC-AA81-5A07-EA485FE093D1}"/>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956C9156-7CA1-0074-C088-DD1BCCFB2F22}"/>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6</a:t>
              </a:r>
            </a:p>
          </p:txBody>
        </p:sp>
      </p:grpSp>
      <p:sp>
        <p:nvSpPr>
          <p:cNvPr id="8" name="TextBox 8">
            <a:extLst>
              <a:ext uri="{FF2B5EF4-FFF2-40B4-BE49-F238E27FC236}">
                <a16:creationId xmlns:a16="http://schemas.microsoft.com/office/drawing/2014/main" id="{3AD73905-1C29-DB62-66EA-962B0DB6F185}"/>
              </a:ext>
            </a:extLst>
          </p:cNvPr>
          <p:cNvSpPr txBox="1"/>
          <p:nvPr/>
        </p:nvSpPr>
        <p:spPr>
          <a:xfrm>
            <a:off x="210868" y="4479829"/>
            <a:ext cx="10685732" cy="3693319"/>
          </a:xfrm>
          <a:prstGeom prst="rect">
            <a:avLst/>
          </a:prstGeom>
        </p:spPr>
        <p:txBody>
          <a:bodyPr wrap="square" lIns="0" tIns="0" rIns="0" bIns="0" rtlCol="0" anchor="t">
            <a:spAutoFit/>
          </a:bodyPr>
          <a:lstStyle/>
          <a:p>
            <a:pPr lvl="0" algn="ctr">
              <a:spcBef>
                <a:spcPct val="0"/>
              </a:spcBef>
            </a:pPr>
            <a:r>
              <a:rPr lang="en-US" sz="8000" dirty="0"/>
              <a:t>They confessed their sins, and he baptized them in the Jordan.</a:t>
            </a:r>
            <a:endParaRPr lang="en-US" sz="400000" dirty="0">
              <a:solidFill>
                <a:srgbClr val="221D1A"/>
              </a:solidFill>
              <a:latin typeface="Nunito" pitchFamily="2" charset="0"/>
              <a:ea typeface="Childling"/>
              <a:cs typeface="Childling"/>
              <a:sym typeface="Childling"/>
            </a:endParaRPr>
          </a:p>
        </p:txBody>
      </p:sp>
      <p:pic>
        <p:nvPicPr>
          <p:cNvPr id="6146" name="Picture 2" descr="When they confessed their sins, John baptised them in the River Jordan. – Slide 6">
            <a:extLst>
              <a:ext uri="{FF2B5EF4-FFF2-40B4-BE49-F238E27FC236}">
                <a16:creationId xmlns:a16="http://schemas.microsoft.com/office/drawing/2014/main" id="{3DB6715E-F493-C45A-9BC8-9BBA3488BB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99814" y="3789547"/>
            <a:ext cx="6828286" cy="5121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17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4EAD3-34A3-47DE-4379-B2E948995E6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3723194-98BC-1432-E525-C181362C6882}"/>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D0EFCB7D-380B-2F23-43F2-582C8A5391E6}"/>
              </a:ext>
            </a:extLst>
          </p:cNvPr>
          <p:cNvSpPr/>
          <p:nvPr/>
        </p:nvSpPr>
        <p:spPr>
          <a:xfrm flipH="1">
            <a:off x="-5074248" y="187820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B26FACD7-F930-12C1-1323-3BBC42D4DA5B}"/>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6F3B104C-1B07-8044-914D-0B908CB61847}"/>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D46CE0AD-8342-D14C-0DA1-9374BF505789}"/>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7</a:t>
              </a:r>
            </a:p>
          </p:txBody>
        </p:sp>
      </p:grpSp>
      <p:sp>
        <p:nvSpPr>
          <p:cNvPr id="8" name="TextBox 8">
            <a:extLst>
              <a:ext uri="{FF2B5EF4-FFF2-40B4-BE49-F238E27FC236}">
                <a16:creationId xmlns:a16="http://schemas.microsoft.com/office/drawing/2014/main" id="{ADF5B72F-4830-5286-3B0A-4E352C7FBF1C}"/>
              </a:ext>
            </a:extLst>
          </p:cNvPr>
          <p:cNvSpPr txBox="1"/>
          <p:nvPr/>
        </p:nvSpPr>
        <p:spPr>
          <a:xfrm>
            <a:off x="7391399" y="3662337"/>
            <a:ext cx="10322499" cy="4985980"/>
          </a:xfrm>
          <a:prstGeom prst="rect">
            <a:avLst/>
          </a:prstGeom>
        </p:spPr>
        <p:txBody>
          <a:bodyPr wrap="square" lIns="0" tIns="0" rIns="0" bIns="0" rtlCol="0" anchor="t">
            <a:spAutoFit/>
          </a:bodyPr>
          <a:lstStyle/>
          <a:p>
            <a:pPr lvl="0" algn="ctr">
              <a:spcBef>
                <a:spcPct val="0"/>
              </a:spcBef>
            </a:pPr>
            <a:r>
              <a:rPr lang="en-US" sz="5400" dirty="0"/>
              <a:t>When John saw many Pharisees and Sadducees coming to him to be baptized, he said to them, “You snakes—who told you that you could escape from the punishment God is about to send?</a:t>
            </a:r>
            <a:endParaRPr lang="en-US" sz="333300" dirty="0">
              <a:solidFill>
                <a:srgbClr val="221D1A"/>
              </a:solidFill>
              <a:latin typeface="Nunito" pitchFamily="2" charset="0"/>
              <a:ea typeface="Childling"/>
              <a:cs typeface="Childling"/>
              <a:sym typeface="Childling"/>
            </a:endParaRPr>
          </a:p>
        </p:txBody>
      </p:sp>
      <p:pic>
        <p:nvPicPr>
          <p:cNvPr id="7170" name="Picture 2" descr="‘You sons of snakes!’ he warned. ‘Who said that you could escape God’s punishment? – Slide 8">
            <a:extLst>
              <a:ext uri="{FF2B5EF4-FFF2-40B4-BE49-F238E27FC236}">
                <a16:creationId xmlns:a16="http://schemas.microsoft.com/office/drawing/2014/main" id="{F896A8F7-46A6-180F-5B11-38B04FFF79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351" y="3228579"/>
            <a:ext cx="7032460" cy="5274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493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2FA9E4D3-1B7F-B680-0EEE-60AFCBA5CE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5B37CC5-C73A-B1B6-14CD-ED96055287C0}"/>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65941738-6011-2F11-5A4E-9E08BFBBE987}"/>
              </a:ext>
            </a:extLst>
          </p:cNvPr>
          <p:cNvSpPr/>
          <p:nvPr/>
        </p:nvSpPr>
        <p:spPr>
          <a:xfrm rot="-5400000">
            <a:off x="9065717" y="259548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D3AF208E-C11B-F427-13A5-9A9B2F24D01B}"/>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C5147314-5605-8111-199A-2F3811CC2643}"/>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2745599E-DF33-A29E-8EC2-531705F96385}"/>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8</a:t>
              </a:r>
            </a:p>
          </p:txBody>
        </p:sp>
      </p:grpSp>
      <p:sp>
        <p:nvSpPr>
          <p:cNvPr id="8" name="TextBox 8">
            <a:extLst>
              <a:ext uri="{FF2B5EF4-FFF2-40B4-BE49-F238E27FC236}">
                <a16:creationId xmlns:a16="http://schemas.microsoft.com/office/drawing/2014/main" id="{9CE04301-529F-4FB2-151C-D4A542908E71}"/>
              </a:ext>
            </a:extLst>
          </p:cNvPr>
          <p:cNvSpPr txBox="1"/>
          <p:nvPr/>
        </p:nvSpPr>
        <p:spPr>
          <a:xfrm>
            <a:off x="520434" y="4267646"/>
            <a:ext cx="10685732" cy="4062651"/>
          </a:xfrm>
          <a:prstGeom prst="rect">
            <a:avLst/>
          </a:prstGeom>
        </p:spPr>
        <p:txBody>
          <a:bodyPr wrap="square" lIns="0" tIns="0" rIns="0" bIns="0" rtlCol="0" anchor="t">
            <a:spAutoFit/>
          </a:bodyPr>
          <a:lstStyle/>
          <a:p>
            <a:pPr lvl="0" algn="ctr">
              <a:spcBef>
                <a:spcPct val="0"/>
              </a:spcBef>
            </a:pPr>
            <a:r>
              <a:rPr lang="en-US" sz="8800" b="1" baseline="30000" dirty="0"/>
              <a:t> </a:t>
            </a:r>
            <a:r>
              <a:rPr lang="en-US" sz="8800" dirty="0"/>
              <a:t>Do those things that will show that you have turned from your sins.</a:t>
            </a:r>
            <a:endParaRPr lang="en-US" sz="400000" dirty="0">
              <a:solidFill>
                <a:srgbClr val="221D1A"/>
              </a:solidFill>
              <a:latin typeface="Nunito" pitchFamily="2" charset="0"/>
              <a:ea typeface="Childling"/>
              <a:cs typeface="Childling"/>
              <a:sym typeface="Childling"/>
            </a:endParaRPr>
          </a:p>
        </p:txBody>
      </p:sp>
      <p:pic>
        <p:nvPicPr>
          <p:cNvPr id="8194" name="Picture 2" descr="‘Before being baptised, prove that you have turned from doing bad things by doing good deeds. – Slide 9">
            <a:extLst>
              <a:ext uri="{FF2B5EF4-FFF2-40B4-BE49-F238E27FC236}">
                <a16:creationId xmlns:a16="http://schemas.microsoft.com/office/drawing/2014/main" id="{7AC7AF5C-BEBD-EF8E-1871-490F224FAD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43037" y="3758821"/>
            <a:ext cx="6908800"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755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84937-0578-82B9-9092-324A0DA7CB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1886F2A-3887-6CB5-CA47-43C69BF0AA1F}"/>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E35E2FD7-EACF-52F1-662E-0DF91A21D5C7}"/>
              </a:ext>
            </a:extLst>
          </p:cNvPr>
          <p:cNvSpPr/>
          <p:nvPr/>
        </p:nvSpPr>
        <p:spPr>
          <a:xfrm flipH="1">
            <a:off x="-4953000" y="178407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392ADDEC-959E-E125-75AA-50F98CF869DD}"/>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D05BFD01-2227-FF66-96EE-9C98F2B9F235}"/>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D12817F7-5902-7471-B5AF-16DDCCBAFBAF}"/>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9</a:t>
              </a:r>
            </a:p>
          </p:txBody>
        </p:sp>
      </p:grpSp>
      <p:sp>
        <p:nvSpPr>
          <p:cNvPr id="8" name="TextBox 8">
            <a:extLst>
              <a:ext uri="{FF2B5EF4-FFF2-40B4-BE49-F238E27FC236}">
                <a16:creationId xmlns:a16="http://schemas.microsoft.com/office/drawing/2014/main" id="{6676A637-23CD-F1DA-E72E-2E386E786C04}"/>
              </a:ext>
            </a:extLst>
          </p:cNvPr>
          <p:cNvSpPr txBox="1"/>
          <p:nvPr/>
        </p:nvSpPr>
        <p:spPr>
          <a:xfrm>
            <a:off x="7315943" y="3678130"/>
            <a:ext cx="10322499" cy="5539978"/>
          </a:xfrm>
          <a:prstGeom prst="rect">
            <a:avLst/>
          </a:prstGeom>
        </p:spPr>
        <p:txBody>
          <a:bodyPr wrap="square" lIns="0" tIns="0" rIns="0" bIns="0" rtlCol="0" anchor="t">
            <a:spAutoFit/>
          </a:bodyPr>
          <a:lstStyle/>
          <a:p>
            <a:pPr lvl="1" algn="ctr">
              <a:spcBef>
                <a:spcPct val="0"/>
              </a:spcBef>
            </a:pPr>
            <a:r>
              <a:rPr lang="en-US" sz="6000" dirty="0"/>
              <a:t>And don't think you can escape punishment by saying that Abraham is your ancestor. I tell you that God can take these rocks and make descendants for Abraham! </a:t>
            </a:r>
            <a:endParaRPr lang="en-US" sz="400000" dirty="0">
              <a:solidFill>
                <a:srgbClr val="221D1A"/>
              </a:solidFill>
              <a:latin typeface="Nunito" pitchFamily="2" charset="0"/>
              <a:ea typeface="Childling"/>
              <a:cs typeface="Childling"/>
              <a:sym typeface="Childling"/>
            </a:endParaRPr>
          </a:p>
        </p:txBody>
      </p:sp>
      <p:pic>
        <p:nvPicPr>
          <p:cNvPr id="9218" name="Picture 2" descr="‘Don’t think that because you are Jews God will not punish you. God can turn these stones here into Jews if He wanted. – Slide 10">
            <a:extLst>
              <a:ext uri="{FF2B5EF4-FFF2-40B4-BE49-F238E27FC236}">
                <a16:creationId xmlns:a16="http://schemas.microsoft.com/office/drawing/2014/main" id="{0CCBA860-7478-8AD0-6011-084A3F7DE7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3162300"/>
            <a:ext cx="7253673" cy="5440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6080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A5333FBD-3DA0-8AF9-CC02-C54C8AC7575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D5DCE39-A4CC-47B1-BA9C-1831A327C239}"/>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8466BA96-AE20-A14D-FB2D-1B6832FB1AAD}"/>
              </a:ext>
            </a:extLst>
          </p:cNvPr>
          <p:cNvSpPr/>
          <p:nvPr/>
        </p:nvSpPr>
        <p:spPr>
          <a:xfrm rot="-5400000">
            <a:off x="9065717" y="259548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D6BB61E4-10AB-870A-688F-53E3437009E4}"/>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7190994E-346B-55E4-7A74-028362BC4E70}"/>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1ABBA52B-6DB7-72A1-3CAC-7C4AC20A9878}"/>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10</a:t>
              </a:r>
            </a:p>
          </p:txBody>
        </p:sp>
      </p:grpSp>
      <p:sp>
        <p:nvSpPr>
          <p:cNvPr id="8" name="TextBox 8">
            <a:extLst>
              <a:ext uri="{FF2B5EF4-FFF2-40B4-BE49-F238E27FC236}">
                <a16:creationId xmlns:a16="http://schemas.microsoft.com/office/drawing/2014/main" id="{73FE549E-7D4D-7C71-85B2-8C094E5579FC}"/>
              </a:ext>
            </a:extLst>
          </p:cNvPr>
          <p:cNvSpPr txBox="1"/>
          <p:nvPr/>
        </p:nvSpPr>
        <p:spPr>
          <a:xfrm>
            <a:off x="520434" y="4267646"/>
            <a:ext cx="10685732" cy="3693319"/>
          </a:xfrm>
          <a:prstGeom prst="rect">
            <a:avLst/>
          </a:prstGeom>
        </p:spPr>
        <p:txBody>
          <a:bodyPr wrap="square" lIns="0" tIns="0" rIns="0" bIns="0" rtlCol="0" anchor="t">
            <a:spAutoFit/>
          </a:bodyPr>
          <a:lstStyle/>
          <a:p>
            <a:pPr lvl="0" algn="ctr">
              <a:spcBef>
                <a:spcPct val="0"/>
              </a:spcBef>
            </a:pPr>
            <a:r>
              <a:rPr lang="en-US" sz="6000" dirty="0"/>
              <a:t>The ax is ready to cut down the trees at the roots; every tree that does not bear good fruit will be cut down and thrown in the fire.</a:t>
            </a:r>
            <a:endParaRPr lang="en-US" sz="333300" dirty="0">
              <a:solidFill>
                <a:srgbClr val="221D1A"/>
              </a:solidFill>
              <a:latin typeface="Nunito" pitchFamily="2" charset="0"/>
              <a:ea typeface="Childling"/>
              <a:cs typeface="Childling"/>
              <a:sym typeface="Childling"/>
            </a:endParaRPr>
          </a:p>
        </p:txBody>
      </p:sp>
      <p:pic>
        <p:nvPicPr>
          <p:cNvPr id="10242" name="Picture 2" descr="‘Every tree that has bad fruit is chopped down. And God has to punish those who do bad things. – Slide 11">
            <a:extLst>
              <a:ext uri="{FF2B5EF4-FFF2-40B4-BE49-F238E27FC236}">
                <a16:creationId xmlns:a16="http://schemas.microsoft.com/office/drawing/2014/main" id="{02785368-2833-C6B0-BCD0-10CA425FAF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39661" y="3789547"/>
            <a:ext cx="67056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884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24F7A-AA4B-A7FC-FFFC-E48D542E3A4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94E4BA2-3AD8-5026-FF61-A9E0502FF8ED}"/>
              </a:ext>
            </a:extLst>
          </p:cNvPr>
          <p:cNvSpPr/>
          <p:nvPr/>
        </p:nvSpPr>
        <p:spPr>
          <a:xfrm>
            <a:off x="6554361" y="3662337"/>
            <a:ext cx="11159538" cy="5274345"/>
          </a:xfrm>
          <a:custGeom>
            <a:avLst/>
            <a:gdLst/>
            <a:ahLst/>
            <a:cxnLst/>
            <a:rect l="l" t="t" r="r" b="b"/>
            <a:pathLst>
              <a:path w="11159538" h="4122311">
                <a:moveTo>
                  <a:pt x="0" y="0"/>
                </a:moveTo>
                <a:lnTo>
                  <a:pt x="11159538" y="0"/>
                </a:lnTo>
                <a:lnTo>
                  <a:pt x="11159538" y="4122311"/>
                </a:lnTo>
                <a:lnTo>
                  <a:pt x="0" y="4122311"/>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3C9414D9-C8D2-8EAC-8BF1-F3D32310C32A}"/>
              </a:ext>
            </a:extLst>
          </p:cNvPr>
          <p:cNvSpPr/>
          <p:nvPr/>
        </p:nvSpPr>
        <p:spPr>
          <a:xfrm flipH="1">
            <a:off x="-4953000" y="1784076"/>
            <a:ext cx="13243895" cy="8111886"/>
          </a:xfrm>
          <a:custGeom>
            <a:avLst/>
            <a:gdLst/>
            <a:ahLst/>
            <a:cxnLst/>
            <a:rect l="l" t="t" r="r" b="b"/>
            <a:pathLst>
              <a:path w="13243895" h="8111886">
                <a:moveTo>
                  <a:pt x="13243895" y="0"/>
                </a:moveTo>
                <a:lnTo>
                  <a:pt x="0" y="0"/>
                </a:lnTo>
                <a:lnTo>
                  <a:pt x="0" y="8111886"/>
                </a:lnTo>
                <a:lnTo>
                  <a:pt x="13243895" y="8111886"/>
                </a:lnTo>
                <a:lnTo>
                  <a:pt x="13243895"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36B4A2B5-7F5F-C35C-715F-9F6FA4BC2956}"/>
              </a:ext>
            </a:extLst>
          </p:cNvPr>
          <p:cNvGrpSpPr/>
          <p:nvPr/>
        </p:nvGrpSpPr>
        <p:grpSpPr>
          <a:xfrm>
            <a:off x="5789332" y="1546779"/>
            <a:ext cx="3117132" cy="1305935"/>
            <a:chOff x="0" y="-142875"/>
            <a:chExt cx="4156175" cy="1741247"/>
          </a:xfrm>
        </p:grpSpPr>
        <p:sp>
          <p:nvSpPr>
            <p:cNvPr id="5" name="Freeform 5">
              <a:extLst>
                <a:ext uri="{FF2B5EF4-FFF2-40B4-BE49-F238E27FC236}">
                  <a16:creationId xmlns:a16="http://schemas.microsoft.com/office/drawing/2014/main" id="{57DC120F-62EB-8DC2-D2CE-F87087045BDD}"/>
                </a:ext>
              </a:extLst>
            </p:cNvPr>
            <p:cNvSpPr/>
            <p:nvPr/>
          </p:nvSpPr>
          <p:spPr>
            <a:xfrm>
              <a:off x="0" y="173521"/>
              <a:ext cx="4156175" cy="1225863"/>
            </a:xfrm>
            <a:custGeom>
              <a:avLst/>
              <a:gdLst/>
              <a:ahLst/>
              <a:cxnLst/>
              <a:rect l="l" t="t" r="r" b="b"/>
              <a:pathLst>
                <a:path w="4156175" h="1225863">
                  <a:moveTo>
                    <a:pt x="0" y="0"/>
                  </a:moveTo>
                  <a:lnTo>
                    <a:pt x="4156175" y="0"/>
                  </a:lnTo>
                  <a:lnTo>
                    <a:pt x="4156175" y="1225863"/>
                  </a:lnTo>
                  <a:lnTo>
                    <a:pt x="0" y="1225863"/>
                  </a:lnTo>
                  <a:lnTo>
                    <a:pt x="0" y="0"/>
                  </a:lnTo>
                  <a:close/>
                </a:path>
              </a:pathLst>
            </a:custGeom>
            <a:blipFill>
              <a:blip r:embed="rId5"/>
              <a:stretch>
                <a:fillRect t="-15477" b="-15477"/>
              </a:stretch>
            </a:blipFill>
          </p:spPr>
        </p:sp>
        <p:sp>
          <p:nvSpPr>
            <p:cNvPr id="6" name="TextBox 6">
              <a:extLst>
                <a:ext uri="{FF2B5EF4-FFF2-40B4-BE49-F238E27FC236}">
                  <a16:creationId xmlns:a16="http://schemas.microsoft.com/office/drawing/2014/main" id="{7ACD2F52-8B49-649B-8347-D10D623885BA}"/>
                </a:ext>
              </a:extLst>
            </p:cNvPr>
            <p:cNvSpPr txBox="1"/>
            <p:nvPr/>
          </p:nvSpPr>
          <p:spPr>
            <a:xfrm>
              <a:off x="1193884" y="-142875"/>
              <a:ext cx="1768408"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11</a:t>
              </a:r>
            </a:p>
          </p:txBody>
        </p:sp>
      </p:grpSp>
      <p:sp>
        <p:nvSpPr>
          <p:cNvPr id="8" name="TextBox 8">
            <a:extLst>
              <a:ext uri="{FF2B5EF4-FFF2-40B4-BE49-F238E27FC236}">
                <a16:creationId xmlns:a16="http://schemas.microsoft.com/office/drawing/2014/main" id="{0DC832D0-2760-9C47-CD27-4CCB2431EED6}"/>
              </a:ext>
            </a:extLst>
          </p:cNvPr>
          <p:cNvSpPr txBox="1"/>
          <p:nvPr/>
        </p:nvSpPr>
        <p:spPr>
          <a:xfrm>
            <a:off x="7315943" y="3678130"/>
            <a:ext cx="10322499" cy="4431983"/>
          </a:xfrm>
          <a:prstGeom prst="rect">
            <a:avLst/>
          </a:prstGeom>
        </p:spPr>
        <p:txBody>
          <a:bodyPr wrap="square" lIns="0" tIns="0" rIns="0" bIns="0" rtlCol="0" anchor="t">
            <a:spAutoFit/>
          </a:bodyPr>
          <a:lstStyle/>
          <a:p>
            <a:pPr lvl="1" algn="ctr">
              <a:spcBef>
                <a:spcPct val="0"/>
              </a:spcBef>
            </a:pPr>
            <a:r>
              <a:rPr lang="en-US" b="1" baseline="30000" dirty="0"/>
              <a:t> </a:t>
            </a:r>
            <a:r>
              <a:rPr lang="en-US" sz="4800" dirty="0"/>
              <a:t>I baptize you with water to show that you have repented, but the one who will come after me will baptize you with the Holy Spirit and fire. He is much greater than I am; and I am not good enough even to carry his sandals.</a:t>
            </a:r>
            <a:endParaRPr lang="en-US" sz="277800" dirty="0">
              <a:solidFill>
                <a:srgbClr val="221D1A"/>
              </a:solidFill>
              <a:latin typeface="Nunito" pitchFamily="2" charset="0"/>
              <a:ea typeface="Childling"/>
              <a:cs typeface="Childling"/>
              <a:sym typeface="Childling"/>
            </a:endParaRPr>
          </a:p>
        </p:txBody>
      </p:sp>
      <p:pic>
        <p:nvPicPr>
          <p:cNvPr id="11266" name="Picture 2" descr="‘I baptise those who turn away from their disobedience. But God is sending someone else who is far greater than I am. – Slide 12">
            <a:extLst>
              <a:ext uri="{FF2B5EF4-FFF2-40B4-BE49-F238E27FC236}">
                <a16:creationId xmlns:a16="http://schemas.microsoft.com/office/drawing/2014/main" id="{F22CDFD4-7B1E-BC4F-6392-847A2B02FC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3263419"/>
            <a:ext cx="7324032" cy="5493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833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a:extLst>
            <a:ext uri="{FF2B5EF4-FFF2-40B4-BE49-F238E27FC236}">
              <a16:creationId xmlns:a16="http://schemas.microsoft.com/office/drawing/2014/main" id="{3321AB95-6B4E-CBA6-85AF-78F56348591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B0431B2-0793-6F3E-5AE8-6B35304A8DC1}"/>
              </a:ext>
            </a:extLst>
          </p:cNvPr>
          <p:cNvSpPr/>
          <p:nvPr/>
        </p:nvSpPr>
        <p:spPr>
          <a:xfrm>
            <a:off x="359900" y="4118405"/>
            <a:ext cx="11993230" cy="4430275"/>
          </a:xfrm>
          <a:custGeom>
            <a:avLst/>
            <a:gdLst/>
            <a:ahLst/>
            <a:cxnLst/>
            <a:rect l="l" t="t" r="r" b="b"/>
            <a:pathLst>
              <a:path w="11993230" h="4430275">
                <a:moveTo>
                  <a:pt x="0" y="0"/>
                </a:moveTo>
                <a:lnTo>
                  <a:pt x="11993230" y="0"/>
                </a:lnTo>
                <a:lnTo>
                  <a:pt x="11993230" y="4430276"/>
                </a:lnTo>
                <a:lnTo>
                  <a:pt x="0" y="4430276"/>
                </a:lnTo>
                <a:lnTo>
                  <a:pt x="0" y="0"/>
                </a:lnTo>
                <a:close/>
              </a:path>
            </a:pathLst>
          </a:custGeom>
          <a:blipFill>
            <a:blip r:embed="rId2"/>
            <a:stretch>
              <a:fillRect t="-2281" b="-2281"/>
            </a:stretch>
          </a:blipFill>
        </p:spPr>
      </p:sp>
      <p:sp>
        <p:nvSpPr>
          <p:cNvPr id="3" name="Freeform 3">
            <a:extLst>
              <a:ext uri="{FF2B5EF4-FFF2-40B4-BE49-F238E27FC236}">
                <a16:creationId xmlns:a16="http://schemas.microsoft.com/office/drawing/2014/main" id="{262A52DC-A86D-29E7-C0D4-22BC161764AC}"/>
              </a:ext>
            </a:extLst>
          </p:cNvPr>
          <p:cNvSpPr/>
          <p:nvPr/>
        </p:nvSpPr>
        <p:spPr>
          <a:xfrm rot="-5400000">
            <a:off x="9065717" y="2595485"/>
            <a:ext cx="12205895" cy="7476111"/>
          </a:xfrm>
          <a:custGeom>
            <a:avLst/>
            <a:gdLst/>
            <a:ahLst/>
            <a:cxnLst/>
            <a:rect l="l" t="t" r="r" b="b"/>
            <a:pathLst>
              <a:path w="12205895" h="7476111">
                <a:moveTo>
                  <a:pt x="0" y="0"/>
                </a:moveTo>
                <a:lnTo>
                  <a:pt x="12205895" y="0"/>
                </a:lnTo>
                <a:lnTo>
                  <a:pt x="12205895" y="7476111"/>
                </a:lnTo>
                <a:lnTo>
                  <a:pt x="0" y="7476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ACF1E88B-7CAB-879A-002E-AF8D9590833F}"/>
              </a:ext>
            </a:extLst>
          </p:cNvPr>
          <p:cNvGrpSpPr/>
          <p:nvPr/>
        </p:nvGrpSpPr>
        <p:grpSpPr>
          <a:xfrm>
            <a:off x="359900" y="2632853"/>
            <a:ext cx="3910626" cy="1305935"/>
            <a:chOff x="0" y="-142875"/>
            <a:chExt cx="5214168" cy="1741247"/>
          </a:xfrm>
        </p:grpSpPr>
        <p:sp>
          <p:nvSpPr>
            <p:cNvPr id="5" name="Freeform 5">
              <a:extLst>
                <a:ext uri="{FF2B5EF4-FFF2-40B4-BE49-F238E27FC236}">
                  <a16:creationId xmlns:a16="http://schemas.microsoft.com/office/drawing/2014/main" id="{68B2F1D0-FDD4-D04A-E14A-689184B9DDEA}"/>
                </a:ext>
              </a:extLst>
            </p:cNvPr>
            <p:cNvSpPr/>
            <p:nvPr/>
          </p:nvSpPr>
          <p:spPr>
            <a:xfrm>
              <a:off x="0" y="173521"/>
              <a:ext cx="5214168" cy="1225863"/>
            </a:xfrm>
            <a:custGeom>
              <a:avLst/>
              <a:gdLst/>
              <a:ahLst/>
              <a:cxnLst/>
              <a:rect l="l" t="t" r="r" b="b"/>
              <a:pathLst>
                <a:path w="5214168" h="1225863">
                  <a:moveTo>
                    <a:pt x="0" y="0"/>
                  </a:moveTo>
                  <a:lnTo>
                    <a:pt x="5214168" y="0"/>
                  </a:lnTo>
                  <a:lnTo>
                    <a:pt x="5214168" y="1225863"/>
                  </a:lnTo>
                  <a:lnTo>
                    <a:pt x="0" y="1225863"/>
                  </a:lnTo>
                  <a:lnTo>
                    <a:pt x="0" y="0"/>
                  </a:lnTo>
                  <a:close/>
                </a:path>
              </a:pathLst>
            </a:custGeom>
            <a:blipFill>
              <a:blip r:embed="rId5"/>
              <a:stretch>
                <a:fillRect t="-32145" b="-32145"/>
              </a:stretch>
            </a:blipFill>
          </p:spPr>
        </p:sp>
        <p:sp>
          <p:nvSpPr>
            <p:cNvPr id="6" name="TextBox 6">
              <a:extLst>
                <a:ext uri="{FF2B5EF4-FFF2-40B4-BE49-F238E27FC236}">
                  <a16:creationId xmlns:a16="http://schemas.microsoft.com/office/drawing/2014/main" id="{CDCD2783-D30C-056A-39A3-64F02F70E27B}"/>
                </a:ext>
              </a:extLst>
            </p:cNvPr>
            <p:cNvSpPr txBox="1"/>
            <p:nvPr/>
          </p:nvSpPr>
          <p:spPr>
            <a:xfrm>
              <a:off x="1497799" y="-142875"/>
              <a:ext cx="2218572" cy="1741247"/>
            </a:xfrm>
            <a:prstGeom prst="rect">
              <a:avLst/>
            </a:prstGeom>
          </p:spPr>
          <p:txBody>
            <a:bodyPr lIns="0" tIns="0" rIns="0" bIns="0" rtlCol="0" anchor="t">
              <a:spAutoFit/>
            </a:bodyPr>
            <a:lstStyle/>
            <a:p>
              <a:pPr algn="ctr">
                <a:lnSpc>
                  <a:spcPts val="10891"/>
                </a:lnSpc>
              </a:pPr>
              <a:r>
                <a:rPr lang="en-US" sz="7779" b="1" dirty="0">
                  <a:solidFill>
                    <a:srgbClr val="5A3114"/>
                  </a:solidFill>
                  <a:latin typeface="Canva Sans Bold"/>
                  <a:ea typeface="Canva Sans Bold"/>
                  <a:cs typeface="Canva Sans Bold"/>
                  <a:sym typeface="Canva Sans Bold"/>
                </a:rPr>
                <a:t>12</a:t>
              </a:r>
            </a:p>
          </p:txBody>
        </p:sp>
      </p:grpSp>
      <p:sp>
        <p:nvSpPr>
          <p:cNvPr id="8" name="TextBox 8">
            <a:extLst>
              <a:ext uri="{FF2B5EF4-FFF2-40B4-BE49-F238E27FC236}">
                <a16:creationId xmlns:a16="http://schemas.microsoft.com/office/drawing/2014/main" id="{F63B2007-07A0-5763-1FF2-03E6527D2409}"/>
              </a:ext>
            </a:extLst>
          </p:cNvPr>
          <p:cNvSpPr txBox="1"/>
          <p:nvPr/>
        </p:nvSpPr>
        <p:spPr>
          <a:xfrm>
            <a:off x="359900" y="4025216"/>
            <a:ext cx="10685732" cy="4616648"/>
          </a:xfrm>
          <a:prstGeom prst="rect">
            <a:avLst/>
          </a:prstGeom>
        </p:spPr>
        <p:txBody>
          <a:bodyPr wrap="square" lIns="0" tIns="0" rIns="0" bIns="0" rtlCol="0" anchor="t">
            <a:spAutoFit/>
          </a:bodyPr>
          <a:lstStyle/>
          <a:p>
            <a:pPr lvl="0" algn="ctr">
              <a:spcBef>
                <a:spcPct val="0"/>
              </a:spcBef>
            </a:pPr>
            <a:r>
              <a:rPr lang="en-US" sz="6000" b="1" baseline="30000" dirty="0"/>
              <a:t> </a:t>
            </a:r>
            <a:r>
              <a:rPr lang="en-US" sz="6000" dirty="0"/>
              <a:t>He has his winnowing shovel with him to thresh out all the grain. He will gather his wheat into his barn, but he will burn the chaff in a fire that never goes out.”</a:t>
            </a:r>
            <a:endParaRPr lang="en-US" sz="400000" dirty="0">
              <a:solidFill>
                <a:srgbClr val="221D1A"/>
              </a:solidFill>
              <a:latin typeface="Nunito" pitchFamily="2" charset="0"/>
              <a:ea typeface="Childling"/>
              <a:cs typeface="Childling"/>
              <a:sym typeface="Childling"/>
            </a:endParaRPr>
          </a:p>
        </p:txBody>
      </p:sp>
      <p:pic>
        <p:nvPicPr>
          <p:cNvPr id="7" name="Picture 2" descr="‘He will separate the chaff from the grain, burning the chaff with never-ending fire and storing the grain.’ – Slide 15">
            <a:extLst>
              <a:ext uri="{FF2B5EF4-FFF2-40B4-BE49-F238E27FC236}">
                <a16:creationId xmlns:a16="http://schemas.microsoft.com/office/drawing/2014/main" id="{C5051410-116A-3313-06EB-0AC2660608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55230" y="3619500"/>
            <a:ext cx="6950485" cy="5212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190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89332" y="2243774"/>
            <a:ext cx="11993230" cy="4158456"/>
          </a:xfrm>
          <a:custGeom>
            <a:avLst/>
            <a:gdLst/>
            <a:ahLst/>
            <a:cxnLst/>
            <a:rect l="l" t="t" r="r" b="b"/>
            <a:pathLst>
              <a:path w="11993230" h="4158456">
                <a:moveTo>
                  <a:pt x="0" y="0"/>
                </a:moveTo>
                <a:lnTo>
                  <a:pt x="11993230" y="0"/>
                </a:lnTo>
                <a:lnTo>
                  <a:pt x="11993230" y="4158456"/>
                </a:lnTo>
                <a:lnTo>
                  <a:pt x="0" y="4158456"/>
                </a:lnTo>
                <a:lnTo>
                  <a:pt x="0" y="0"/>
                </a:lnTo>
                <a:close/>
              </a:path>
            </a:pathLst>
          </a:custGeom>
          <a:blipFill>
            <a:blip r:embed="rId2"/>
            <a:stretch>
              <a:fillRect t="-8966" b="-2430"/>
            </a:stretch>
          </a:blipFill>
        </p:spPr>
      </p:sp>
      <p:sp>
        <p:nvSpPr>
          <p:cNvPr id="3" name="TextBox 3"/>
          <p:cNvSpPr txBox="1"/>
          <p:nvPr/>
        </p:nvSpPr>
        <p:spPr>
          <a:xfrm>
            <a:off x="7185535" y="4101368"/>
            <a:ext cx="11102465" cy="78754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Leader</a:t>
            </a:r>
            <a:r>
              <a:rPr lang="en-US" sz="4619" b="1" spc="138">
                <a:solidFill>
                  <a:srgbClr val="5A3114"/>
                </a:solidFill>
                <a:latin typeface="Nunito Bold"/>
                <a:ea typeface="Nunito Bold"/>
                <a:cs typeface="Nunito Bold"/>
                <a:sym typeface="Nunito Bold"/>
              </a:rPr>
              <a:t>: The Gospel of the Lord</a:t>
            </a:r>
          </a:p>
        </p:txBody>
      </p:sp>
      <p:sp>
        <p:nvSpPr>
          <p:cNvPr id="4" name="Freeform 4"/>
          <p:cNvSpPr/>
          <p:nvPr/>
        </p:nvSpPr>
        <p:spPr>
          <a:xfrm>
            <a:off x="5789332" y="5143500"/>
            <a:ext cx="11993230" cy="4430275"/>
          </a:xfrm>
          <a:custGeom>
            <a:avLst/>
            <a:gdLst/>
            <a:ahLst/>
            <a:cxnLst/>
            <a:rect l="l" t="t" r="r" b="b"/>
            <a:pathLst>
              <a:path w="11993230" h="4430275">
                <a:moveTo>
                  <a:pt x="0" y="0"/>
                </a:moveTo>
                <a:lnTo>
                  <a:pt x="11993230" y="0"/>
                </a:lnTo>
                <a:lnTo>
                  <a:pt x="11993230" y="4430275"/>
                </a:lnTo>
                <a:lnTo>
                  <a:pt x="0" y="4430275"/>
                </a:lnTo>
                <a:lnTo>
                  <a:pt x="0" y="0"/>
                </a:lnTo>
                <a:close/>
              </a:path>
            </a:pathLst>
          </a:custGeom>
          <a:blipFill>
            <a:blip r:embed="rId2"/>
            <a:stretch>
              <a:fillRect t="-2281" b="-2281"/>
            </a:stretch>
          </a:blipFill>
        </p:spPr>
      </p:sp>
      <p:sp>
        <p:nvSpPr>
          <p:cNvPr id="5" name="Freeform 5"/>
          <p:cNvSpPr/>
          <p:nvPr/>
        </p:nvSpPr>
        <p:spPr>
          <a:xfrm flipH="1">
            <a:off x="-5074248" y="2243774"/>
            <a:ext cx="12647050" cy="7746318"/>
          </a:xfrm>
          <a:custGeom>
            <a:avLst/>
            <a:gdLst/>
            <a:ahLst/>
            <a:cxnLst/>
            <a:rect l="l" t="t" r="r" b="b"/>
            <a:pathLst>
              <a:path w="12647050" h="7746318">
                <a:moveTo>
                  <a:pt x="12647050" y="0"/>
                </a:moveTo>
                <a:lnTo>
                  <a:pt x="0" y="0"/>
                </a:lnTo>
                <a:lnTo>
                  <a:pt x="0" y="7746318"/>
                </a:lnTo>
                <a:lnTo>
                  <a:pt x="12647050" y="7746318"/>
                </a:lnTo>
                <a:lnTo>
                  <a:pt x="1264705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221512" y="1402690"/>
            <a:ext cx="7547661" cy="7481619"/>
          </a:xfrm>
          <a:custGeom>
            <a:avLst/>
            <a:gdLst/>
            <a:ahLst/>
            <a:cxnLst/>
            <a:rect l="l" t="t" r="r" b="b"/>
            <a:pathLst>
              <a:path w="7547661" h="7481619">
                <a:moveTo>
                  <a:pt x="0" y="0"/>
                </a:moveTo>
                <a:lnTo>
                  <a:pt x="7547662" y="0"/>
                </a:lnTo>
                <a:lnTo>
                  <a:pt x="7547662" y="7481620"/>
                </a:lnTo>
                <a:lnTo>
                  <a:pt x="0" y="7481620"/>
                </a:lnTo>
                <a:lnTo>
                  <a:pt x="0" y="0"/>
                </a:lnTo>
                <a:close/>
              </a:path>
            </a:pathLst>
          </a:custGeom>
          <a:blipFill>
            <a:blip r:embed="rId5"/>
            <a:stretch>
              <a:fillRect/>
            </a:stretch>
          </a:blipFill>
        </p:spPr>
      </p:sp>
      <p:sp>
        <p:nvSpPr>
          <p:cNvPr id="7" name="TextBox 7"/>
          <p:cNvSpPr txBox="1"/>
          <p:nvPr/>
        </p:nvSpPr>
        <p:spPr>
          <a:xfrm>
            <a:off x="7572802" y="6316505"/>
            <a:ext cx="11102465" cy="1606698"/>
          </a:xfrm>
          <a:prstGeom prst="rect">
            <a:avLst/>
          </a:prstGeom>
        </p:spPr>
        <p:txBody>
          <a:bodyPr lIns="0" tIns="0" rIns="0" bIns="0" rtlCol="0" anchor="t">
            <a:spAutoFit/>
          </a:bodyPr>
          <a:lstStyle/>
          <a:p>
            <a:pPr algn="l">
              <a:lnSpc>
                <a:spcPts val="6466"/>
              </a:lnSpc>
            </a:pPr>
            <a:r>
              <a:rPr lang="en-US" sz="4619" b="1" spc="138">
                <a:solidFill>
                  <a:srgbClr val="004AAD"/>
                </a:solidFill>
                <a:latin typeface="Nunito Bold"/>
                <a:ea typeface="Nunito Bold"/>
                <a:cs typeface="Nunito Bold"/>
                <a:sym typeface="Nunito Bold"/>
              </a:rPr>
              <a:t>All: </a:t>
            </a:r>
            <a:r>
              <a:rPr lang="en-US" sz="4619" b="1" spc="138">
                <a:solidFill>
                  <a:srgbClr val="5B1018"/>
                </a:solidFill>
                <a:latin typeface="Nunito Bold"/>
                <a:ea typeface="Nunito Bold"/>
                <a:cs typeface="Nunito Bold"/>
                <a:sym typeface="Nunito Bold"/>
              </a:rPr>
              <a:t>Praise to You, </a:t>
            </a:r>
          </a:p>
          <a:p>
            <a:pPr algn="l">
              <a:lnSpc>
                <a:spcPts val="6466"/>
              </a:lnSpc>
            </a:pPr>
            <a:r>
              <a:rPr lang="en-US" sz="4619" b="1" spc="138">
                <a:solidFill>
                  <a:srgbClr val="5B1018"/>
                </a:solidFill>
                <a:latin typeface="Nunito Bold"/>
                <a:ea typeface="Nunito Bold"/>
                <a:cs typeface="Nunito Bold"/>
                <a:sym typeface="Nunito Bold"/>
              </a:rPr>
              <a:t>       Lord Jesus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rot="-230137" flipH="1">
            <a:off x="5894773" y="1729236"/>
            <a:ext cx="11148618" cy="6828529"/>
          </a:xfrm>
          <a:custGeom>
            <a:avLst/>
            <a:gdLst/>
            <a:ahLst/>
            <a:cxnLst/>
            <a:rect l="l" t="t" r="r" b="b"/>
            <a:pathLst>
              <a:path w="11148618" h="6828529">
                <a:moveTo>
                  <a:pt x="11148618" y="0"/>
                </a:moveTo>
                <a:lnTo>
                  <a:pt x="0" y="0"/>
                </a:lnTo>
                <a:lnTo>
                  <a:pt x="0" y="6828528"/>
                </a:lnTo>
                <a:lnTo>
                  <a:pt x="11148618" y="6828528"/>
                </a:lnTo>
                <a:lnTo>
                  <a:pt x="1114861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320354">
            <a:off x="966085" y="2499447"/>
            <a:ext cx="5544302" cy="5586199"/>
          </a:xfrm>
          <a:custGeom>
            <a:avLst/>
            <a:gdLst/>
            <a:ahLst/>
            <a:cxnLst/>
            <a:rect l="l" t="t" r="r" b="b"/>
            <a:pathLst>
              <a:path w="5544302" h="5586199">
                <a:moveTo>
                  <a:pt x="0" y="0"/>
                </a:moveTo>
                <a:lnTo>
                  <a:pt x="5544303" y="0"/>
                </a:lnTo>
                <a:lnTo>
                  <a:pt x="5544303" y="5586198"/>
                </a:lnTo>
                <a:lnTo>
                  <a:pt x="0" y="55861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8616045" y="4584122"/>
            <a:ext cx="9898667" cy="1442605"/>
          </a:xfrm>
          <a:prstGeom prst="rect">
            <a:avLst/>
          </a:prstGeom>
        </p:spPr>
        <p:txBody>
          <a:bodyPr lIns="0" tIns="0" rIns="0" bIns="0" rtlCol="0" anchor="t">
            <a:spAutoFit/>
          </a:bodyPr>
          <a:lstStyle/>
          <a:p>
            <a:pPr algn="l">
              <a:lnSpc>
                <a:spcPts val="10491"/>
              </a:lnSpc>
            </a:pPr>
            <a:r>
              <a:rPr lang="en-US" sz="11656">
                <a:solidFill>
                  <a:srgbClr val="5A3114"/>
                </a:solidFill>
                <a:latin typeface="Porcelain"/>
                <a:ea typeface="Porcelain"/>
                <a:cs typeface="Porcelain"/>
                <a:sym typeface="Porcelain"/>
              </a:rPr>
              <a:t>Gospel Message</a:t>
            </a:r>
          </a:p>
        </p:txBody>
      </p:sp>
      <p:sp>
        <p:nvSpPr>
          <p:cNvPr id="5" name="Freeform 5"/>
          <p:cNvSpPr/>
          <p:nvPr/>
        </p:nvSpPr>
        <p:spPr>
          <a:xfrm rot="692353">
            <a:off x="4671612" y="1208915"/>
            <a:ext cx="1954876" cy="1515029"/>
          </a:xfrm>
          <a:custGeom>
            <a:avLst/>
            <a:gdLst/>
            <a:ahLst/>
            <a:cxnLst/>
            <a:rect l="l" t="t" r="r" b="b"/>
            <a:pathLst>
              <a:path w="1954876" h="1515029">
                <a:moveTo>
                  <a:pt x="0" y="0"/>
                </a:moveTo>
                <a:lnTo>
                  <a:pt x="1954877" y="0"/>
                </a:lnTo>
                <a:lnTo>
                  <a:pt x="1954877" y="1515029"/>
                </a:lnTo>
                <a:lnTo>
                  <a:pt x="0" y="15150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78006" y="-205773"/>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956727" y="711108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1197395" y="3004560"/>
            <a:ext cx="9379901" cy="4052969"/>
          </a:xfrm>
          <a:prstGeom prst="rect">
            <a:avLst/>
          </a:prstGeom>
        </p:spPr>
        <p:txBody>
          <a:bodyPr lIns="0" tIns="0" rIns="0" bIns="0" rtlCol="0" anchor="t">
            <a:spAutoFit/>
          </a:bodyPr>
          <a:lstStyle/>
          <a:p>
            <a:pPr algn="l">
              <a:lnSpc>
                <a:spcPts val="5271"/>
              </a:lnSpc>
            </a:pPr>
            <a:r>
              <a:rPr lang="en-US" sz="3765" spc="112" dirty="0">
                <a:solidFill>
                  <a:srgbClr val="5A3114"/>
                </a:solidFill>
                <a:latin typeface="Nunito"/>
                <a:ea typeface="Nunito"/>
                <a:cs typeface="Nunito"/>
                <a:sym typeface="Nunito"/>
              </a:rPr>
              <a:t>Materials Needed:</a:t>
            </a:r>
          </a:p>
          <a:p>
            <a:pPr>
              <a:lnSpc>
                <a:spcPts val="5271"/>
              </a:lnSpc>
            </a:pPr>
            <a:r>
              <a:rPr lang="en-US" sz="3765" spc="112" dirty="0">
                <a:solidFill>
                  <a:srgbClr val="5A3114"/>
                </a:solidFill>
                <a:latin typeface="Nunito"/>
                <a:ea typeface="Nunito"/>
                <a:cs typeface="Nunito"/>
                <a:sym typeface="Nunito"/>
              </a:rPr>
              <a:t>•Bond Paper</a:t>
            </a:r>
          </a:p>
          <a:p>
            <a:pPr>
              <a:lnSpc>
                <a:spcPts val="5271"/>
              </a:lnSpc>
            </a:pPr>
            <a:r>
              <a:rPr lang="en-US" sz="3765" spc="112" dirty="0">
                <a:solidFill>
                  <a:srgbClr val="5A3114"/>
                </a:solidFill>
                <a:latin typeface="Nunito"/>
                <a:ea typeface="Nunito"/>
                <a:cs typeface="Nunito"/>
                <a:sym typeface="Nunito"/>
              </a:rPr>
              <a:t>•Pencil</a:t>
            </a:r>
          </a:p>
          <a:p>
            <a:pPr>
              <a:lnSpc>
                <a:spcPts val="5271"/>
              </a:lnSpc>
            </a:pPr>
            <a:r>
              <a:rPr lang="en-US" sz="3765" spc="112" dirty="0">
                <a:solidFill>
                  <a:srgbClr val="5A3114"/>
                </a:solidFill>
                <a:latin typeface="Nunito"/>
                <a:ea typeface="Nunito"/>
                <a:cs typeface="Nunito"/>
                <a:sym typeface="Nunito"/>
              </a:rPr>
              <a:t>•Coloring Materials</a:t>
            </a:r>
          </a:p>
          <a:p>
            <a:pPr>
              <a:lnSpc>
                <a:spcPts val="5271"/>
              </a:lnSpc>
            </a:pPr>
            <a:r>
              <a:rPr lang="en-US" sz="3765" spc="112" dirty="0">
                <a:solidFill>
                  <a:srgbClr val="5A3114"/>
                </a:solidFill>
                <a:latin typeface="Nunito"/>
                <a:ea typeface="Nunito"/>
                <a:cs typeface="Nunito"/>
                <a:sym typeface="Nunito"/>
              </a:rPr>
              <a:t>•Glue</a:t>
            </a:r>
          </a:p>
          <a:p>
            <a:pPr>
              <a:lnSpc>
                <a:spcPts val="5271"/>
              </a:lnSpc>
            </a:pPr>
            <a:r>
              <a:rPr lang="en-US" sz="3765" spc="112" dirty="0">
                <a:solidFill>
                  <a:srgbClr val="5A3114"/>
                </a:solidFill>
                <a:latin typeface="Nunito"/>
                <a:ea typeface="Nunito"/>
                <a:cs typeface="Nunito"/>
                <a:sym typeface="Nunito"/>
              </a:rPr>
              <a:t>•Small Stones</a:t>
            </a:r>
          </a:p>
        </p:txBody>
      </p:sp>
      <p:sp>
        <p:nvSpPr>
          <p:cNvPr id="7" name="TextBox 7"/>
          <p:cNvSpPr txBox="1"/>
          <p:nvPr/>
        </p:nvSpPr>
        <p:spPr>
          <a:xfrm>
            <a:off x="1037399" y="342900"/>
            <a:ext cx="11230801" cy="2644891"/>
          </a:xfrm>
          <a:prstGeom prst="rect">
            <a:avLst/>
          </a:prstGeom>
        </p:spPr>
        <p:txBody>
          <a:bodyPr wrap="square" lIns="0" tIns="0" rIns="0" bIns="0" rtlCol="0" anchor="t">
            <a:spAutoFit/>
          </a:bodyPr>
          <a:lstStyle/>
          <a:p>
            <a:pPr algn="l">
              <a:lnSpc>
                <a:spcPts val="9899"/>
              </a:lnSpc>
            </a:pPr>
            <a:r>
              <a:rPr lang="en-US" sz="10999" dirty="0">
                <a:solidFill>
                  <a:srgbClr val="5A3114"/>
                </a:solidFill>
                <a:latin typeface="Porcelain"/>
                <a:ea typeface="Porcelain"/>
                <a:cs typeface="Porcelain"/>
                <a:sym typeface="Porcelain"/>
              </a:rPr>
              <a:t>Activity: “Prepare the Way of Jesus” Path Craft</a:t>
            </a:r>
          </a:p>
        </p:txBody>
      </p:sp>
      <p:sp>
        <p:nvSpPr>
          <p:cNvPr id="5" name="Rectangle 1">
            <a:extLst>
              <a:ext uri="{FF2B5EF4-FFF2-40B4-BE49-F238E27FC236}">
                <a16:creationId xmlns:a16="http://schemas.microsoft.com/office/drawing/2014/main" id="{900124BF-3170-3841-2537-0FE3ADF8B138}"/>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PH"/>
          </a:p>
        </p:txBody>
      </p:sp>
      <p:pic>
        <p:nvPicPr>
          <p:cNvPr id="11" name="Picture 10">
            <a:extLst>
              <a:ext uri="{FF2B5EF4-FFF2-40B4-BE49-F238E27FC236}">
                <a16:creationId xmlns:a16="http://schemas.microsoft.com/office/drawing/2014/main" id="{6FEE1056-5181-2D62-5E43-5655843674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11701" y="1924050"/>
            <a:ext cx="6438900" cy="64389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2096">
            <a:off x="13013354" y="-186861"/>
            <a:ext cx="5658606" cy="5638030"/>
          </a:xfrm>
          <a:custGeom>
            <a:avLst/>
            <a:gdLst/>
            <a:ahLst/>
            <a:cxnLst/>
            <a:rect l="l" t="t" r="r" b="b"/>
            <a:pathLst>
              <a:path w="5658606" h="5638030">
                <a:moveTo>
                  <a:pt x="0" y="0"/>
                </a:moveTo>
                <a:lnTo>
                  <a:pt x="5658606" y="0"/>
                </a:lnTo>
                <a:lnTo>
                  <a:pt x="5658606" y="5638030"/>
                </a:lnTo>
                <a:lnTo>
                  <a:pt x="0" y="563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669689" y="-331372"/>
            <a:ext cx="3458822" cy="2974587"/>
          </a:xfrm>
          <a:custGeom>
            <a:avLst/>
            <a:gdLst/>
            <a:ahLst/>
            <a:cxnLst/>
            <a:rect l="l" t="t" r="r" b="b"/>
            <a:pathLst>
              <a:path w="3458822" h="2974587">
                <a:moveTo>
                  <a:pt x="0" y="0"/>
                </a:moveTo>
                <a:lnTo>
                  <a:pt x="3458823" y="0"/>
                </a:lnTo>
                <a:lnTo>
                  <a:pt x="3458823" y="2974588"/>
                </a:lnTo>
                <a:lnTo>
                  <a:pt x="0" y="29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58901">
            <a:off x="10956727" y="7111088"/>
            <a:ext cx="6861237" cy="1989759"/>
          </a:xfrm>
          <a:custGeom>
            <a:avLst/>
            <a:gdLst/>
            <a:ahLst/>
            <a:cxnLst/>
            <a:rect l="l" t="t" r="r" b="b"/>
            <a:pathLst>
              <a:path w="6861237" h="1989759">
                <a:moveTo>
                  <a:pt x="0" y="0"/>
                </a:moveTo>
                <a:lnTo>
                  <a:pt x="6861237" y="0"/>
                </a:lnTo>
                <a:lnTo>
                  <a:pt x="6861237" y="1989759"/>
                </a:lnTo>
                <a:lnTo>
                  <a:pt x="0" y="19897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153232" y="2884355"/>
            <a:ext cx="11735632" cy="3270126"/>
          </a:xfrm>
          <a:prstGeom prst="rect">
            <a:avLst/>
          </a:prstGeom>
        </p:spPr>
        <p:txBody>
          <a:bodyPr wrap="square" lIns="0" tIns="0" rIns="0" bIns="0" rtlCol="0" anchor="t">
            <a:spAutoFit/>
          </a:bodyPr>
          <a:lstStyle/>
          <a:p>
            <a:pPr marL="755651" lvl="1" indent="-377825" algn="just">
              <a:lnSpc>
                <a:spcPts val="5110"/>
              </a:lnSpc>
              <a:buAutoNum type="arabicPeriod"/>
            </a:pPr>
            <a:r>
              <a:rPr lang="en-US" sz="4400" dirty="0"/>
              <a:t>Create the Wilderness Background (Draw hills, trees, and a river)</a:t>
            </a:r>
          </a:p>
          <a:p>
            <a:pPr marL="755651" lvl="1" indent="-377825" algn="just">
              <a:lnSpc>
                <a:spcPts val="5110"/>
              </a:lnSpc>
              <a:buAutoNum type="arabicPeriod"/>
            </a:pPr>
            <a:r>
              <a:rPr lang="en-US" sz="4400" dirty="0"/>
              <a:t>Draw a path, then glue the stones outside the  path</a:t>
            </a:r>
          </a:p>
          <a:p>
            <a:pPr marL="755651" lvl="1" indent="-377825" algn="just">
              <a:lnSpc>
                <a:spcPts val="5110"/>
              </a:lnSpc>
              <a:buAutoNum type="arabicPeriod"/>
            </a:pPr>
            <a:r>
              <a:rPr lang="en-PH" sz="4400" dirty="0"/>
              <a:t>Color the background</a:t>
            </a:r>
            <a:endParaRPr lang="en-US" sz="4400" dirty="0"/>
          </a:p>
        </p:txBody>
      </p:sp>
      <p:sp>
        <p:nvSpPr>
          <p:cNvPr id="7" name="TextBox 7"/>
          <p:cNvSpPr txBox="1"/>
          <p:nvPr/>
        </p:nvSpPr>
        <p:spPr>
          <a:xfrm>
            <a:off x="2118531" y="276225"/>
            <a:ext cx="6677359" cy="1210389"/>
          </a:xfrm>
          <a:prstGeom prst="rect">
            <a:avLst/>
          </a:prstGeom>
        </p:spPr>
        <p:txBody>
          <a:bodyPr lIns="0" tIns="0" rIns="0" bIns="0" rtlCol="0" anchor="t">
            <a:spAutoFit/>
          </a:bodyPr>
          <a:lstStyle/>
          <a:p>
            <a:pPr algn="l">
              <a:lnSpc>
                <a:spcPts val="8829"/>
              </a:lnSpc>
            </a:pPr>
            <a:r>
              <a:rPr lang="en-US" sz="9810">
                <a:solidFill>
                  <a:srgbClr val="5A3114"/>
                </a:solidFill>
                <a:latin typeface="Porcelain"/>
                <a:ea typeface="Porcelain"/>
                <a:cs typeface="Porcelain"/>
                <a:sym typeface="Porcelain"/>
              </a:rPr>
              <a:t>Instructions:</a:t>
            </a:r>
          </a:p>
        </p:txBody>
      </p:sp>
      <p:pic>
        <p:nvPicPr>
          <p:cNvPr id="6" name="Picture 5">
            <a:extLst>
              <a:ext uri="{FF2B5EF4-FFF2-40B4-BE49-F238E27FC236}">
                <a16:creationId xmlns:a16="http://schemas.microsoft.com/office/drawing/2014/main" id="{710EE301-C923-3CBC-D4C0-93C0B4E573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694658" y="1453430"/>
            <a:ext cx="6438900" cy="64389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310611" y="3212730"/>
            <a:ext cx="7312139" cy="4131359"/>
          </a:xfrm>
          <a:custGeom>
            <a:avLst/>
            <a:gdLst/>
            <a:ahLst/>
            <a:cxnLst/>
            <a:rect l="l" t="t" r="r" b="b"/>
            <a:pathLst>
              <a:path w="7312139" h="4131359">
                <a:moveTo>
                  <a:pt x="0" y="0"/>
                </a:moveTo>
                <a:lnTo>
                  <a:pt x="7312139" y="0"/>
                </a:lnTo>
                <a:lnTo>
                  <a:pt x="7312139" y="4131358"/>
                </a:lnTo>
                <a:lnTo>
                  <a:pt x="0" y="41313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58901">
            <a:off x="536062" y="7168238"/>
            <a:ext cx="6861237" cy="1989759"/>
          </a:xfrm>
          <a:custGeom>
            <a:avLst/>
            <a:gdLst/>
            <a:ahLst/>
            <a:cxnLst/>
            <a:rect l="l" t="t" r="r" b="b"/>
            <a:pathLst>
              <a:path w="6861237" h="1989759">
                <a:moveTo>
                  <a:pt x="0" y="0"/>
                </a:moveTo>
                <a:lnTo>
                  <a:pt x="6861238" y="0"/>
                </a:lnTo>
                <a:lnTo>
                  <a:pt x="6861238" y="1989759"/>
                </a:lnTo>
                <a:lnTo>
                  <a:pt x="0" y="19897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7166103" y="1412860"/>
            <a:ext cx="10489414" cy="1352540"/>
          </a:xfrm>
          <a:prstGeom prst="rect">
            <a:avLst/>
          </a:prstGeom>
        </p:spPr>
        <p:txBody>
          <a:bodyPr lIns="0" tIns="0" rIns="0" bIns="0" rtlCol="0" anchor="t">
            <a:spAutoFit/>
          </a:bodyPr>
          <a:lstStyle/>
          <a:p>
            <a:pPr algn="l">
              <a:lnSpc>
                <a:spcPts val="9899"/>
              </a:lnSpc>
            </a:pPr>
            <a:r>
              <a:rPr lang="en-US" sz="10999">
                <a:solidFill>
                  <a:srgbClr val="5A3114"/>
                </a:solidFill>
                <a:latin typeface="Porcelain"/>
                <a:ea typeface="Porcelain"/>
                <a:cs typeface="Porcelain"/>
                <a:sym typeface="Porcelain"/>
              </a:rPr>
              <a:t>Closing Prayer</a:t>
            </a:r>
          </a:p>
        </p:txBody>
      </p:sp>
      <p:sp>
        <p:nvSpPr>
          <p:cNvPr id="5" name="TextBox 5"/>
          <p:cNvSpPr txBox="1"/>
          <p:nvPr/>
        </p:nvSpPr>
        <p:spPr>
          <a:xfrm>
            <a:off x="8001000" y="2685456"/>
            <a:ext cx="9340593" cy="6093976"/>
          </a:xfrm>
          <a:prstGeom prst="rect">
            <a:avLst/>
          </a:prstGeom>
        </p:spPr>
        <p:txBody>
          <a:bodyPr lIns="0" tIns="0" rIns="0" bIns="0" rtlCol="0" anchor="t">
            <a:spAutoFit/>
          </a:bodyPr>
          <a:lstStyle/>
          <a:p>
            <a:r>
              <a:rPr lang="en-US" sz="3600" b="1" dirty="0"/>
              <a:t>Dear God,</a:t>
            </a:r>
            <a:br>
              <a:rPr lang="en-US" sz="3600" dirty="0"/>
            </a:br>
            <a:r>
              <a:rPr lang="en-US" sz="3600" dirty="0"/>
              <a:t>Thank You for sending John the Baptist to prepare the way for Jesus.</a:t>
            </a:r>
            <a:br>
              <a:rPr lang="en-US" sz="3600" dirty="0"/>
            </a:br>
            <a:r>
              <a:rPr lang="en-US" sz="3600" dirty="0"/>
              <a:t>Help us to listen to Your word and keep our hearts clean and ready for You.</a:t>
            </a:r>
            <a:br>
              <a:rPr lang="en-US" sz="3600" dirty="0"/>
            </a:br>
            <a:r>
              <a:rPr lang="en-US" sz="3600" dirty="0"/>
              <a:t>Teach us to say sorry when we do wrong,</a:t>
            </a:r>
            <a:br>
              <a:rPr lang="en-US" sz="3600" dirty="0"/>
            </a:br>
            <a:r>
              <a:rPr lang="en-US" sz="3600" dirty="0"/>
              <a:t>to be kind, to share, and to love others just like Jesus taught us.</a:t>
            </a:r>
            <a:br>
              <a:rPr lang="en-US" sz="3600" dirty="0"/>
            </a:br>
            <a:r>
              <a:rPr lang="en-US" sz="3600" dirty="0"/>
              <a:t>May our lives show Your goodness every day.</a:t>
            </a:r>
          </a:p>
          <a:p>
            <a:r>
              <a:rPr lang="en-US" sz="3600" dirty="0"/>
              <a:t>We want to prepare the way for You in our hearts</a:t>
            </a:r>
            <a:r>
              <a:rPr lang="en-US" sz="3600" b="1" dirty="0"/>
              <a:t>.</a:t>
            </a:r>
            <a:br>
              <a:rPr lang="en-US" sz="3600" dirty="0"/>
            </a:br>
            <a:r>
              <a:rPr lang="en-US" sz="3600" b="1" dirty="0"/>
              <a:t>Amen.</a:t>
            </a:r>
            <a:endParaRPr lang="en-US" sz="3600" dirty="0"/>
          </a:p>
        </p:txBody>
      </p:sp>
      <p:sp>
        <p:nvSpPr>
          <p:cNvPr id="6" name="Freeform 6"/>
          <p:cNvSpPr/>
          <p:nvPr/>
        </p:nvSpPr>
        <p:spPr>
          <a:xfrm>
            <a:off x="3128370" y="809812"/>
            <a:ext cx="1676621" cy="1955243"/>
          </a:xfrm>
          <a:custGeom>
            <a:avLst/>
            <a:gdLst/>
            <a:ahLst/>
            <a:cxnLst/>
            <a:rect l="l" t="t" r="r" b="b"/>
            <a:pathLst>
              <a:path w="1676621" h="1955243">
                <a:moveTo>
                  <a:pt x="0" y="0"/>
                </a:moveTo>
                <a:lnTo>
                  <a:pt x="1676621" y="0"/>
                </a:lnTo>
                <a:lnTo>
                  <a:pt x="1676621" y="1955243"/>
                </a:lnTo>
                <a:lnTo>
                  <a:pt x="0" y="19552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EFE2"/>
        </a:solidFill>
        <a:effectLst/>
      </p:bgPr>
    </p:bg>
    <p:spTree>
      <p:nvGrpSpPr>
        <p:cNvPr id="1" name=""/>
        <p:cNvGrpSpPr/>
        <p:nvPr/>
      </p:nvGrpSpPr>
      <p:grpSpPr>
        <a:xfrm>
          <a:off x="0" y="0"/>
          <a:ext cx="0" cy="0"/>
          <a:chOff x="0" y="0"/>
          <a:chExt cx="0" cy="0"/>
        </a:xfrm>
      </p:grpSpPr>
      <p:sp>
        <p:nvSpPr>
          <p:cNvPr id="2" name="Freeform 2"/>
          <p:cNvSpPr/>
          <p:nvPr/>
        </p:nvSpPr>
        <p:spPr>
          <a:xfrm>
            <a:off x="-1087544" y="454101"/>
            <a:ext cx="11952449" cy="7320875"/>
          </a:xfrm>
          <a:custGeom>
            <a:avLst/>
            <a:gdLst/>
            <a:ahLst/>
            <a:cxnLst/>
            <a:rect l="l" t="t" r="r" b="b"/>
            <a:pathLst>
              <a:path w="11952449" h="7320875">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360721">
            <a:off x="11867876" y="-1064824"/>
            <a:ext cx="4043743" cy="2603160"/>
          </a:xfrm>
          <a:custGeom>
            <a:avLst/>
            <a:gdLst/>
            <a:ahLst/>
            <a:cxnLst/>
            <a:rect l="l" t="t" r="r" b="b"/>
            <a:pathLst>
              <a:path w="4043743" h="2603160">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854276" y="1438460"/>
            <a:ext cx="10433724" cy="8229600"/>
          </a:xfrm>
          <a:custGeom>
            <a:avLst/>
            <a:gdLst/>
            <a:ahLst/>
            <a:cxnLst/>
            <a:rect l="l" t="t" r="r" b="b"/>
            <a:pathLst>
              <a:path w="10433724" h="8229600">
                <a:moveTo>
                  <a:pt x="0" y="0"/>
                </a:moveTo>
                <a:lnTo>
                  <a:pt x="10433724" y="0"/>
                </a:lnTo>
                <a:lnTo>
                  <a:pt x="10433724" y="8229600"/>
                </a:lnTo>
                <a:lnTo>
                  <a:pt x="0" y="8229600"/>
                </a:lnTo>
                <a:lnTo>
                  <a:pt x="0" y="0"/>
                </a:lnTo>
                <a:close/>
              </a:path>
            </a:pathLst>
          </a:custGeom>
          <a:blipFill>
            <a:blip r:embed="rId6"/>
            <a:stretch>
              <a:fillRect/>
            </a:stretch>
          </a:blipFill>
        </p:spPr>
      </p:sp>
      <p:sp>
        <p:nvSpPr>
          <p:cNvPr id="5" name="Freeform 5"/>
          <p:cNvSpPr/>
          <p:nvPr/>
        </p:nvSpPr>
        <p:spPr>
          <a:xfrm>
            <a:off x="357696" y="247287"/>
            <a:ext cx="1642686" cy="912603"/>
          </a:xfrm>
          <a:custGeom>
            <a:avLst/>
            <a:gdLst/>
            <a:ahLst/>
            <a:cxnLst/>
            <a:rect l="l" t="t" r="r" b="b"/>
            <a:pathLst>
              <a:path w="1642686" h="912603">
                <a:moveTo>
                  <a:pt x="0" y="0"/>
                </a:moveTo>
                <a:lnTo>
                  <a:pt x="1642686" y="0"/>
                </a:lnTo>
                <a:lnTo>
                  <a:pt x="1642686" y="912603"/>
                </a:lnTo>
                <a:lnTo>
                  <a:pt x="0" y="912603"/>
                </a:lnTo>
                <a:lnTo>
                  <a:pt x="0" y="0"/>
                </a:lnTo>
                <a:close/>
              </a:path>
            </a:pathLst>
          </a:custGeom>
          <a:blipFill>
            <a:blip r:embed="rId7"/>
            <a:stretch>
              <a:fillRect/>
            </a:stretch>
          </a:blipFill>
        </p:spPr>
      </p:sp>
      <p:sp>
        <p:nvSpPr>
          <p:cNvPr id="6" name="Freeform 6"/>
          <p:cNvSpPr/>
          <p:nvPr/>
        </p:nvSpPr>
        <p:spPr>
          <a:xfrm>
            <a:off x="878586" y="6575448"/>
            <a:ext cx="2243592" cy="3348645"/>
          </a:xfrm>
          <a:custGeom>
            <a:avLst/>
            <a:gdLst/>
            <a:ahLst/>
            <a:cxnLst/>
            <a:rect l="l" t="t" r="r" b="b"/>
            <a:pathLst>
              <a:path w="2243592" h="3348645">
                <a:moveTo>
                  <a:pt x="0" y="0"/>
                </a:moveTo>
                <a:lnTo>
                  <a:pt x="2243592" y="0"/>
                </a:lnTo>
                <a:lnTo>
                  <a:pt x="2243592" y="3348644"/>
                </a:lnTo>
                <a:lnTo>
                  <a:pt x="0" y="3348644"/>
                </a:lnTo>
                <a:lnTo>
                  <a:pt x="0" y="0"/>
                </a:lnTo>
                <a:close/>
              </a:path>
            </a:pathLst>
          </a:custGeom>
          <a:blipFill>
            <a:blip r:embed="rId8"/>
            <a:stretch>
              <a:fillRect/>
            </a:stretch>
          </a:blipFill>
        </p:spPr>
      </p:sp>
      <p:sp>
        <p:nvSpPr>
          <p:cNvPr id="7" name="Freeform 7"/>
          <p:cNvSpPr/>
          <p:nvPr/>
        </p:nvSpPr>
        <p:spPr>
          <a:xfrm>
            <a:off x="3662239" y="6575448"/>
            <a:ext cx="2452882" cy="3348645"/>
          </a:xfrm>
          <a:custGeom>
            <a:avLst/>
            <a:gdLst/>
            <a:ahLst/>
            <a:cxnLst/>
            <a:rect l="l" t="t" r="r" b="b"/>
            <a:pathLst>
              <a:path w="2452882" h="3348645">
                <a:moveTo>
                  <a:pt x="0" y="0"/>
                </a:moveTo>
                <a:lnTo>
                  <a:pt x="2452883" y="0"/>
                </a:lnTo>
                <a:lnTo>
                  <a:pt x="2452883" y="3348644"/>
                </a:lnTo>
                <a:lnTo>
                  <a:pt x="0" y="3348644"/>
                </a:lnTo>
                <a:lnTo>
                  <a:pt x="0" y="0"/>
                </a:lnTo>
                <a:close/>
              </a:path>
            </a:pathLst>
          </a:custGeom>
          <a:blipFill>
            <a:blip r:embed="rId9"/>
            <a:stretch>
              <a:fillRect/>
            </a:stretch>
          </a:blipFill>
        </p:spPr>
      </p:sp>
      <p:sp>
        <p:nvSpPr>
          <p:cNvPr id="8" name="TextBox 8"/>
          <p:cNvSpPr txBox="1"/>
          <p:nvPr/>
        </p:nvSpPr>
        <p:spPr>
          <a:xfrm rot="-181529">
            <a:off x="1300661" y="4978024"/>
            <a:ext cx="8018101" cy="2063599"/>
          </a:xfrm>
          <a:prstGeom prst="rect">
            <a:avLst/>
          </a:prstGeom>
        </p:spPr>
        <p:txBody>
          <a:bodyPr lIns="0" tIns="0" rIns="0" bIns="0" rtlCol="0" anchor="t">
            <a:spAutoFit/>
          </a:bodyPr>
          <a:lstStyle/>
          <a:p>
            <a:pPr algn="ctr">
              <a:lnSpc>
                <a:spcPts val="13711"/>
              </a:lnSpc>
            </a:pPr>
            <a:r>
              <a:rPr lang="en-US" sz="19587">
                <a:solidFill>
                  <a:srgbClr val="5A3114"/>
                </a:solidFill>
                <a:latin typeface="Porcelain"/>
                <a:ea typeface="Porcelain"/>
                <a:cs typeface="Porcelain"/>
                <a:sym typeface="Porcelain"/>
              </a:rPr>
              <a:t>Kids</a:t>
            </a:r>
          </a:p>
        </p:txBody>
      </p:sp>
      <p:sp>
        <p:nvSpPr>
          <p:cNvPr id="9" name="TextBox 9"/>
          <p:cNvSpPr txBox="1"/>
          <p:nvPr/>
        </p:nvSpPr>
        <p:spPr>
          <a:xfrm rot="-181529">
            <a:off x="-239819" y="3101824"/>
            <a:ext cx="9703600" cy="1786842"/>
          </a:xfrm>
          <a:prstGeom prst="rect">
            <a:avLst/>
          </a:prstGeom>
        </p:spPr>
        <p:txBody>
          <a:bodyPr lIns="0" tIns="0" rIns="0" bIns="0" rtlCol="0" anchor="t">
            <a:spAutoFit/>
          </a:bodyPr>
          <a:lstStyle/>
          <a:p>
            <a:pPr algn="ctr">
              <a:lnSpc>
                <a:spcPts val="11918"/>
              </a:lnSpc>
            </a:pPr>
            <a:r>
              <a:rPr lang="en-US" sz="17025">
                <a:solidFill>
                  <a:srgbClr val="5A3114"/>
                </a:solidFill>
                <a:latin typeface="Porcelain"/>
                <a:ea typeface="Porcelain"/>
                <a:cs typeface="Porcelain"/>
                <a:sym typeface="Porcelain"/>
              </a:rPr>
              <a:t>Live the Word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542</TotalTime>
  <Words>578</Words>
  <Application>Microsoft Office PowerPoint</Application>
  <PresentationFormat>Custom</PresentationFormat>
  <Paragraphs>55</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Calibri</vt:lpstr>
      <vt:lpstr>Nunito Bold</vt:lpstr>
      <vt:lpstr>Arial</vt:lpstr>
      <vt:lpstr>Porcelain</vt:lpstr>
      <vt:lpstr>Nunito</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Playful Illustrative Sunday Sermon Church Presentation</dc:title>
  <cp:lastModifiedBy>angellette anne ambion</cp:lastModifiedBy>
  <cp:revision>30</cp:revision>
  <dcterms:created xsi:type="dcterms:W3CDTF">2006-08-16T00:00:00Z</dcterms:created>
  <dcterms:modified xsi:type="dcterms:W3CDTF">2025-12-02T06:43:07Z</dcterms:modified>
  <dc:identifier>DAGsAzmq0Hg</dc:identifier>
</cp:coreProperties>
</file>