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65" r:id="rId13"/>
    <p:sldId id="266" r:id="rId14"/>
    <p:sldId id="267" r:id="rId15"/>
    <p:sldId id="268" r:id="rId16"/>
    <p:sldId id="269" r:id="rId17"/>
    <p:sldId id="270" r:id="rId18"/>
  </p:sldIdLst>
  <p:sldSz cx="18288000" cy="10287000"/>
  <p:notesSz cx="6858000" cy="9144000"/>
  <p:embeddedFontLst>
    <p:embeddedFont>
      <p:font typeface="Canva Sans Bold" panose="020B0604020202020204" charset="0"/>
      <p:regular r:id="rId19"/>
    </p:embeddedFont>
    <p:embeddedFont>
      <p:font typeface="Nunito" pitchFamily="2" charset="0"/>
      <p:regular r:id="rId20"/>
      <p:bold r:id="rId21"/>
      <p:italic r:id="rId22"/>
      <p:boldItalic r:id="rId23"/>
    </p:embeddedFont>
    <p:embeddedFont>
      <p:font typeface="Nunito Bold" charset="0"/>
      <p:regular r:id="rId24"/>
    </p:embeddedFont>
    <p:embeddedFont>
      <p:font typeface="Porcelain"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8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0.png"/><Relationship Id="rId7" Type="http://schemas.openxmlformats.org/officeDocument/2006/relationships/image" Target="../media/image2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6.svg"/><Relationship Id="rId7" Type="http://schemas.openxmlformats.org/officeDocument/2006/relationships/image" Target="../media/image14.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8.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6.svg"/><Relationship Id="rId7" Type="http://schemas.openxmlformats.org/officeDocument/2006/relationships/image" Target="../media/image14.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8.sv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December 21, 2025 | Cycle A Year 2</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4th Sunday of Advent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Mathew 1:18-24</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The Birth of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303597"/>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Mathew.</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2200" y="3698518"/>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18</a:t>
              </a:r>
            </a:p>
          </p:txBody>
        </p:sp>
      </p:grpSp>
      <p:sp>
        <p:nvSpPr>
          <p:cNvPr id="7" name="Freeform 7"/>
          <p:cNvSpPr/>
          <p:nvPr/>
        </p:nvSpPr>
        <p:spPr>
          <a:xfrm>
            <a:off x="1249277" y="842276"/>
            <a:ext cx="2378487" cy="1623318"/>
          </a:xfrm>
          <a:custGeom>
            <a:avLst/>
            <a:gdLst/>
            <a:ahLst/>
            <a:cxnLst/>
            <a:rect l="l" t="t" r="r" b="b"/>
            <a:pathLst>
              <a:path w="2378487" h="1623318">
                <a:moveTo>
                  <a:pt x="0" y="0"/>
                </a:moveTo>
                <a:lnTo>
                  <a:pt x="2378488" y="0"/>
                </a:lnTo>
                <a:lnTo>
                  <a:pt x="2378488"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556563" y="3847759"/>
            <a:ext cx="10509615" cy="3693319"/>
          </a:xfrm>
          <a:prstGeom prst="rect">
            <a:avLst/>
          </a:prstGeom>
        </p:spPr>
        <p:txBody>
          <a:bodyPr wrap="square" lIns="0" tIns="0" rIns="0" bIns="0" rtlCol="0" anchor="t">
            <a:spAutoFit/>
          </a:bodyPr>
          <a:lstStyle/>
          <a:p>
            <a:r>
              <a:rPr lang="en-US" sz="4800" dirty="0"/>
              <a:t>This was how the birth of Jesus Christ took place. His mother Mary was engaged to Joseph, but before they were married, she found out that she was going to have a baby by the Holy Spirit.</a:t>
            </a:r>
            <a:endParaRPr lang="en-US" sz="3333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8" name="Picture 2" descr="Now the birth of Jesus Christ happened this way. While his mother Mary was engaged to Joseph, but before they came together, she was found to be pregnant through the Holy Spirit. Because Joseph, her husband to be, was a righteous man, and because he did not want to disgrace her, he intended to divorce her privately. – Slide 1">
            <a:extLst>
              <a:ext uri="{FF2B5EF4-FFF2-40B4-BE49-F238E27FC236}">
                <a16:creationId xmlns:a16="http://schemas.microsoft.com/office/drawing/2014/main" id="{4650C882-2F52-5033-96A3-84FD17EB06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3155468"/>
            <a:ext cx="7019508" cy="52646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19</a:t>
              </a:r>
            </a:p>
          </p:txBody>
        </p:sp>
      </p:grpSp>
      <p:sp>
        <p:nvSpPr>
          <p:cNvPr id="9" name="TextBox 9"/>
          <p:cNvSpPr txBox="1"/>
          <p:nvPr/>
        </p:nvSpPr>
        <p:spPr>
          <a:xfrm>
            <a:off x="359900" y="4176085"/>
            <a:ext cx="9813254" cy="4154984"/>
          </a:xfrm>
          <a:prstGeom prst="rect">
            <a:avLst/>
          </a:prstGeom>
        </p:spPr>
        <p:txBody>
          <a:bodyPr wrap="square" lIns="0" tIns="0" rIns="0" bIns="0" rtlCol="0" anchor="t">
            <a:spAutoFit/>
          </a:bodyPr>
          <a:lstStyle/>
          <a:p>
            <a:r>
              <a:rPr lang="en-US" sz="5400" b="1" baseline="30000" dirty="0"/>
              <a:t> </a:t>
            </a:r>
            <a:r>
              <a:rPr lang="en-US" sz="5400" dirty="0"/>
              <a:t>Joseph was a man who always did what was right, but he did not want to disgrace Mary publicly; so he made plans to break the engagement privately.</a:t>
            </a:r>
            <a:endParaRPr lang="en-US" sz="333300" dirty="0">
              <a:latin typeface="Nunito" pitchFamily="2" charset="0"/>
            </a:endParaRPr>
          </a:p>
        </p:txBody>
      </p:sp>
      <p:pic>
        <p:nvPicPr>
          <p:cNvPr id="7" name="Picture 2" descr="Now the birth of Jesus Christ happened this way. While his mother Mary was engaged to Joseph, but before they came together, she was found to be pregnant through the Holy Spirit. Because Joseph, her husband to be, was a righteous man, and because he did not want to disgrace her, he intended to divorce her privately. – Slide 1">
            <a:extLst>
              <a:ext uri="{FF2B5EF4-FFF2-40B4-BE49-F238E27FC236}">
                <a16:creationId xmlns:a16="http://schemas.microsoft.com/office/drawing/2014/main" id="{72B6BF5E-89FC-A428-AC7F-1A7451DFA3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96988" y="3000068"/>
            <a:ext cx="8178800" cy="6134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20</a:t>
              </a:r>
            </a:p>
          </p:txBody>
        </p:sp>
      </p:grpSp>
      <p:sp>
        <p:nvSpPr>
          <p:cNvPr id="10" name="TextBox 10"/>
          <p:cNvSpPr txBox="1"/>
          <p:nvPr/>
        </p:nvSpPr>
        <p:spPr>
          <a:xfrm>
            <a:off x="7855878" y="3314700"/>
            <a:ext cx="9670906" cy="4431983"/>
          </a:xfrm>
          <a:prstGeom prst="rect">
            <a:avLst/>
          </a:prstGeom>
        </p:spPr>
        <p:txBody>
          <a:bodyPr wrap="square" lIns="0" tIns="0" rIns="0" bIns="0" rtlCol="0" anchor="t">
            <a:spAutoFit/>
          </a:bodyPr>
          <a:lstStyle/>
          <a:p>
            <a:r>
              <a:rPr lang="en-US" sz="4800" b="1" baseline="30000" dirty="0"/>
              <a:t> </a:t>
            </a:r>
            <a:r>
              <a:rPr lang="en-US" sz="4800" dirty="0"/>
              <a:t>While he was thinking about this, an angel of the Lord appeared to him in a dream and said, “Joseph, descendant of David, do not be afraid to take Mary to be your wife. For it is by the Holy Spirit that she has conceived.</a:t>
            </a:r>
            <a:endParaRPr lang="en-US" sz="123400" dirty="0"/>
          </a:p>
        </p:txBody>
      </p:sp>
      <p:pic>
        <p:nvPicPr>
          <p:cNvPr id="3074" name="Picture 2" descr="When He had contemplated this, an angel of the Lord appeared to him in a dream and said, – Slide 2">
            <a:extLst>
              <a:ext uri="{FF2B5EF4-FFF2-40B4-BE49-F238E27FC236}">
                <a16:creationId xmlns:a16="http://schemas.microsoft.com/office/drawing/2014/main" id="{820CBD6C-10FA-E872-AC0C-3E3C8A04F5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282712"/>
            <a:ext cx="7198679" cy="53990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93708" y="2860192"/>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21</a:t>
              </a:r>
            </a:p>
          </p:txBody>
        </p:sp>
      </p:grpSp>
      <p:sp>
        <p:nvSpPr>
          <p:cNvPr id="8" name="TextBox 8"/>
          <p:cNvSpPr txBox="1"/>
          <p:nvPr/>
        </p:nvSpPr>
        <p:spPr>
          <a:xfrm>
            <a:off x="231721" y="3809056"/>
            <a:ext cx="10685732" cy="4431983"/>
          </a:xfrm>
          <a:prstGeom prst="rect">
            <a:avLst/>
          </a:prstGeom>
        </p:spPr>
        <p:txBody>
          <a:bodyPr wrap="square" lIns="0" tIns="0" rIns="0" bIns="0" rtlCol="0" anchor="t">
            <a:spAutoFit/>
          </a:bodyPr>
          <a:lstStyle/>
          <a:p>
            <a:pPr lvl="0" algn="ctr">
              <a:spcBef>
                <a:spcPct val="0"/>
              </a:spcBef>
            </a:pPr>
            <a:r>
              <a:rPr lang="en-US" sz="7200" dirty="0"/>
              <a:t>She will have a son, and you will name him Jesus—because he will save his people from their sins.”</a:t>
            </a:r>
            <a:endParaRPr lang="en-US" sz="400000" dirty="0">
              <a:solidFill>
                <a:srgbClr val="221D1A"/>
              </a:solidFill>
              <a:latin typeface="Nunito" pitchFamily="2" charset="0"/>
              <a:ea typeface="Childling"/>
              <a:cs typeface="Childling"/>
              <a:sym typeface="Childling"/>
            </a:endParaRPr>
          </a:p>
        </p:txBody>
      </p:sp>
      <p:pic>
        <p:nvPicPr>
          <p:cNvPr id="4098" name="Picture 2" descr="‘Joseph, son of David, do not be afraid to take Mary as your wife, because the child conceived in her is from the Holy Spirit. ‘She will give birth to a son and you will name Him Jesus, because He will save His people from their sins.’ – Slide 3">
            <a:extLst>
              <a:ext uri="{FF2B5EF4-FFF2-40B4-BE49-F238E27FC236}">
                <a16:creationId xmlns:a16="http://schemas.microsoft.com/office/drawing/2014/main" id="{54C1EC0C-70AC-FAD1-441A-39F30A7F7B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4324" y="3440572"/>
            <a:ext cx="6891933" cy="5168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22</a:t>
              </a:r>
            </a:p>
          </p:txBody>
        </p:sp>
      </p:grpSp>
      <p:sp>
        <p:nvSpPr>
          <p:cNvPr id="8" name="TextBox 8"/>
          <p:cNvSpPr txBox="1"/>
          <p:nvPr/>
        </p:nvSpPr>
        <p:spPr>
          <a:xfrm>
            <a:off x="7391399" y="3662337"/>
            <a:ext cx="10322499" cy="4924425"/>
          </a:xfrm>
          <a:prstGeom prst="rect">
            <a:avLst/>
          </a:prstGeom>
        </p:spPr>
        <p:txBody>
          <a:bodyPr wrap="square" lIns="0" tIns="0" rIns="0" bIns="0" rtlCol="0" anchor="t">
            <a:spAutoFit/>
          </a:bodyPr>
          <a:lstStyle/>
          <a:p>
            <a:pPr lvl="0" algn="ctr">
              <a:spcBef>
                <a:spcPct val="0"/>
              </a:spcBef>
            </a:pPr>
            <a:r>
              <a:rPr lang="en-US" sz="8000" dirty="0"/>
              <a:t>Now all this happened in order to make come true what the Lord had said through the prophet,</a:t>
            </a:r>
            <a:endParaRPr lang="en-US" sz="400000" dirty="0">
              <a:solidFill>
                <a:srgbClr val="221D1A"/>
              </a:solidFill>
              <a:latin typeface="Nunito" pitchFamily="2" charset="0"/>
              <a:ea typeface="Childling"/>
              <a:cs typeface="Childling"/>
              <a:sym typeface="Childling"/>
            </a:endParaRPr>
          </a:p>
        </p:txBody>
      </p:sp>
      <p:pic>
        <p:nvPicPr>
          <p:cNvPr id="5122" name="Picture 2" descr="‘Joseph, son of David, do not be afraid to take Mary as your wife, because the child conceived in her is from the Holy Spirit. ‘She will give birth to a son and you will name Him Jesus, because He will save His people from their sins.’ – Slide 3">
            <a:extLst>
              <a:ext uri="{FF2B5EF4-FFF2-40B4-BE49-F238E27FC236}">
                <a16:creationId xmlns:a16="http://schemas.microsoft.com/office/drawing/2014/main" id="{D752C418-C555-2D50-8712-9A32BCDF7A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300" y="3183818"/>
            <a:ext cx="7086598" cy="55006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23</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210868" y="4479829"/>
            <a:ext cx="10685732" cy="4062651"/>
          </a:xfrm>
          <a:prstGeom prst="rect">
            <a:avLst/>
          </a:prstGeom>
        </p:spPr>
        <p:txBody>
          <a:bodyPr wrap="square" lIns="0" tIns="0" rIns="0" bIns="0" rtlCol="0" anchor="t">
            <a:spAutoFit/>
          </a:bodyPr>
          <a:lstStyle/>
          <a:p>
            <a:pPr lvl="0" algn="ctr">
              <a:spcBef>
                <a:spcPct val="0"/>
              </a:spcBef>
            </a:pPr>
            <a:r>
              <a:rPr lang="en-US" sz="6600" dirty="0"/>
              <a:t>“A virgin will become pregnant and have a son, and he will be called Immanuel” (which means, “God is with us”).</a:t>
            </a:r>
            <a:endParaRPr lang="en-US" sz="400000" dirty="0">
              <a:solidFill>
                <a:srgbClr val="221D1A"/>
              </a:solidFill>
              <a:latin typeface="Nunito" pitchFamily="2" charset="0"/>
              <a:ea typeface="Childling"/>
              <a:cs typeface="Childling"/>
              <a:sym typeface="Childling"/>
            </a:endParaRPr>
          </a:p>
        </p:txBody>
      </p:sp>
      <p:pic>
        <p:nvPicPr>
          <p:cNvPr id="6146" name="Picture 2" descr="This all happened so that what was spoken by the Lord through the prophet would be fulfilled: ‘Look! The virgin will conceive and bear a son, and they will call Him Emmanuel’, which means ‘God with us.’ – Slide 4">
            <a:extLst>
              <a:ext uri="{FF2B5EF4-FFF2-40B4-BE49-F238E27FC236}">
                <a16:creationId xmlns:a16="http://schemas.microsoft.com/office/drawing/2014/main" id="{CF586F54-4A26-D265-51AA-A3C6F984D6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5631" y="3789546"/>
            <a:ext cx="6986871" cy="5240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EAD3-34A3-47DE-4379-B2E948995E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23194-98BC-1432-E525-C181362C6882}"/>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0EFCB7D-380B-2F23-43F2-582C8A5391E6}"/>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B26FACD7-F930-12C1-1323-3BBC42D4DA5B}"/>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6F3B104C-1B07-8044-914D-0B908CB6184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46CE0AD-8342-D14C-0DA1-9374BF505789}"/>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24</a:t>
              </a:r>
            </a:p>
          </p:txBody>
        </p:sp>
      </p:grpSp>
      <p:sp>
        <p:nvSpPr>
          <p:cNvPr id="8" name="TextBox 8">
            <a:extLst>
              <a:ext uri="{FF2B5EF4-FFF2-40B4-BE49-F238E27FC236}">
                <a16:creationId xmlns:a16="http://schemas.microsoft.com/office/drawing/2014/main" id="{ADF5B72F-4830-5286-3B0A-4E352C7FBF1C}"/>
              </a:ext>
            </a:extLst>
          </p:cNvPr>
          <p:cNvSpPr txBox="1"/>
          <p:nvPr/>
        </p:nvSpPr>
        <p:spPr>
          <a:xfrm>
            <a:off x="7391399" y="3662337"/>
            <a:ext cx="10322499" cy="5416868"/>
          </a:xfrm>
          <a:prstGeom prst="rect">
            <a:avLst/>
          </a:prstGeom>
        </p:spPr>
        <p:txBody>
          <a:bodyPr wrap="square" lIns="0" tIns="0" rIns="0" bIns="0" rtlCol="0" anchor="t">
            <a:spAutoFit/>
          </a:bodyPr>
          <a:lstStyle/>
          <a:p>
            <a:pPr lvl="0" algn="ctr">
              <a:spcBef>
                <a:spcPct val="0"/>
              </a:spcBef>
            </a:pPr>
            <a:r>
              <a:rPr lang="en-US" sz="8800" b="1" baseline="30000" dirty="0"/>
              <a:t> </a:t>
            </a:r>
            <a:r>
              <a:rPr lang="en-US" sz="8800" dirty="0"/>
              <a:t>So when Joseph woke up, he married Mary, as the angel of the Lord had told him to. </a:t>
            </a:r>
            <a:endParaRPr lang="en-US" sz="400000" dirty="0">
              <a:solidFill>
                <a:srgbClr val="221D1A"/>
              </a:solidFill>
              <a:latin typeface="Nunito" pitchFamily="2" charset="0"/>
              <a:ea typeface="Childling"/>
              <a:cs typeface="Childling"/>
              <a:sym typeface="Childling"/>
            </a:endParaRPr>
          </a:p>
        </p:txBody>
      </p:sp>
      <p:pic>
        <p:nvPicPr>
          <p:cNvPr id="7170" name="Picture 2" descr="When Joseph awoke from sleep he did what the angel of the Lord told him. He took his wife… – Slide 5">
            <a:extLst>
              <a:ext uri="{FF2B5EF4-FFF2-40B4-BE49-F238E27FC236}">
                <a16:creationId xmlns:a16="http://schemas.microsoft.com/office/drawing/2014/main" id="{BCC83F5C-1ACB-F841-294D-51D4E27BC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932" y="3238500"/>
            <a:ext cx="7335629" cy="5501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9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197395" y="3004560"/>
            <a:ext cx="9379901" cy="2693623"/>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•Bond Paper</a:t>
            </a:r>
          </a:p>
          <a:p>
            <a:pPr>
              <a:lnSpc>
                <a:spcPts val="5271"/>
              </a:lnSpc>
            </a:pPr>
            <a:r>
              <a:rPr lang="en-US" sz="3765" spc="112" dirty="0">
                <a:solidFill>
                  <a:srgbClr val="5A3114"/>
                </a:solidFill>
                <a:latin typeface="Nunito"/>
                <a:ea typeface="Nunito"/>
                <a:cs typeface="Nunito"/>
                <a:sym typeface="Nunito"/>
              </a:rPr>
              <a:t>•Pencil</a:t>
            </a:r>
          </a:p>
          <a:p>
            <a:pPr>
              <a:lnSpc>
                <a:spcPts val="5271"/>
              </a:lnSpc>
            </a:pPr>
            <a:r>
              <a:rPr lang="en-US" sz="3765" spc="112" dirty="0">
                <a:solidFill>
                  <a:srgbClr val="5A3114"/>
                </a:solidFill>
                <a:latin typeface="Nunito"/>
                <a:ea typeface="Nunito"/>
                <a:cs typeface="Nunito"/>
                <a:sym typeface="Nunito"/>
              </a:rPr>
              <a:t>•Coloring Materials</a:t>
            </a:r>
          </a:p>
        </p:txBody>
      </p:sp>
      <p:sp>
        <p:nvSpPr>
          <p:cNvPr id="7" name="TextBox 7"/>
          <p:cNvSpPr txBox="1"/>
          <p:nvPr/>
        </p:nvSpPr>
        <p:spPr>
          <a:xfrm>
            <a:off x="1037399" y="342900"/>
            <a:ext cx="11230801" cy="2644891"/>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“Joseph Obedient House”</a:t>
            </a:r>
          </a:p>
        </p:txBody>
      </p:sp>
      <p:sp>
        <p:nvSpPr>
          <p:cNvPr id="5" name="Rectangle 1">
            <a:extLst>
              <a:ext uri="{FF2B5EF4-FFF2-40B4-BE49-F238E27FC236}">
                <a16:creationId xmlns:a16="http://schemas.microsoft.com/office/drawing/2014/main" id="{900124BF-3170-3841-2537-0FE3ADF8B13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8" name="Picture 2" descr="Holy Family Line Drawing Stock Illustrations – 572 Holy Family Line Drawing  Stock Illustrations, Vectors &amp; Clipart - Dreamstime">
            <a:extLst>
              <a:ext uri="{FF2B5EF4-FFF2-40B4-BE49-F238E27FC236}">
                <a16:creationId xmlns:a16="http://schemas.microsoft.com/office/drawing/2014/main" id="{32E76CBE-A7C9-4A10-9CF5-E1B5508C24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51546" y="2172224"/>
            <a:ext cx="5660686" cy="56606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13354" y="-186861"/>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3232" y="2884355"/>
            <a:ext cx="11735632" cy="4578176"/>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t>Draw a small house on bond paper.</a:t>
            </a:r>
          </a:p>
          <a:p>
            <a:pPr marL="755651" lvl="1" indent="-377825" algn="just">
              <a:lnSpc>
                <a:spcPts val="5110"/>
              </a:lnSpc>
              <a:buAutoNum type="arabicPeriod"/>
            </a:pPr>
            <a:r>
              <a:rPr lang="en-US" sz="4400" dirty="0"/>
              <a:t>On the roof write: “</a:t>
            </a:r>
            <a:r>
              <a:rPr lang="en-US" sz="4400" b="1" dirty="0"/>
              <a:t>Joseph trusted and obeyed God</a:t>
            </a:r>
            <a:r>
              <a:rPr lang="en-US" sz="4400" dirty="0"/>
              <a:t>”.</a:t>
            </a:r>
          </a:p>
          <a:p>
            <a:pPr marL="755651" lvl="1" indent="-377825" algn="just">
              <a:lnSpc>
                <a:spcPts val="5110"/>
              </a:lnSpc>
              <a:buAutoNum type="arabicPeriod"/>
            </a:pPr>
            <a:r>
              <a:rPr lang="en-US" sz="4400" dirty="0"/>
              <a:t>Inside the house, draw </a:t>
            </a:r>
            <a:r>
              <a:rPr lang="en-US" sz="4400" b="1" dirty="0"/>
              <a:t>Joseph, Mary, and baby Jesus</a:t>
            </a:r>
            <a:r>
              <a:rPr lang="en-US" sz="4400" dirty="0"/>
              <a:t> together</a:t>
            </a:r>
            <a:r>
              <a:rPr lang="en-PH" sz="4400" dirty="0"/>
              <a:t>.</a:t>
            </a:r>
          </a:p>
          <a:p>
            <a:pPr marL="755651" lvl="1" indent="-377825" algn="just">
              <a:lnSpc>
                <a:spcPts val="5110"/>
              </a:lnSpc>
              <a:buAutoNum type="arabicPeriod"/>
            </a:pPr>
            <a:r>
              <a:rPr lang="en-US" sz="4400" dirty="0"/>
              <a:t>Decorate and color the house and the background.</a:t>
            </a:r>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a:solidFill>
                  <a:srgbClr val="5A3114"/>
                </a:solidFill>
                <a:latin typeface="Porcelain"/>
                <a:ea typeface="Porcelain"/>
                <a:cs typeface="Porcelain"/>
                <a:sym typeface="Porcelain"/>
              </a:rPr>
              <a:t>Instructions:</a:t>
            </a:r>
          </a:p>
        </p:txBody>
      </p:sp>
      <p:pic>
        <p:nvPicPr>
          <p:cNvPr id="8194" name="Picture 2" descr="Holy Family Line Drawing Stock Illustrations – 572 Holy Family Line Drawing  Stock Illustrations, Vectors &amp; Clipart - Dreamstime">
            <a:extLst>
              <a:ext uri="{FF2B5EF4-FFF2-40B4-BE49-F238E27FC236}">
                <a16:creationId xmlns:a16="http://schemas.microsoft.com/office/drawing/2014/main" id="{4D973D9F-A0BB-8199-B31D-602F793DC8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39600" y="2093024"/>
            <a:ext cx="5660686" cy="56606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4985980"/>
          </a:xfrm>
          <a:prstGeom prst="rect">
            <a:avLst/>
          </a:prstGeom>
        </p:spPr>
        <p:txBody>
          <a:bodyPr lIns="0" tIns="0" rIns="0" bIns="0" rtlCol="0" anchor="t">
            <a:spAutoFit/>
          </a:bodyPr>
          <a:lstStyle/>
          <a:p>
            <a:r>
              <a:rPr lang="en-US" sz="5400" b="1" dirty="0"/>
              <a:t>Dear God,</a:t>
            </a:r>
            <a:br>
              <a:rPr lang="en-US" sz="5400" dirty="0"/>
            </a:br>
            <a:r>
              <a:rPr lang="en-US" sz="5400" dirty="0"/>
              <a:t>Thank You for Joseph’s example of faith and obedience.</a:t>
            </a:r>
            <a:br>
              <a:rPr lang="en-US" sz="5400" dirty="0"/>
            </a:br>
            <a:r>
              <a:rPr lang="en-US" sz="5400" dirty="0"/>
              <a:t>Help us listen to You and follow Your will with loving hearts.</a:t>
            </a:r>
            <a:br>
              <a:rPr lang="en-US" sz="5400" dirty="0"/>
            </a:br>
            <a:r>
              <a:rPr lang="en-US" sz="5400" b="1" dirty="0"/>
              <a:t>Amen.</a:t>
            </a:r>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TotalTime>
  <Words>391</Words>
  <Application>Microsoft Office PowerPoint</Application>
  <PresentationFormat>Custom</PresentationFormat>
  <Paragraphs>42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Nunito</vt:lpstr>
      <vt:lpstr>Canva Sans Bold</vt:lpstr>
      <vt:lpstr>Nunito Bold</vt:lpstr>
      <vt:lpstr>Porcelain</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angellette anne ambion</cp:lastModifiedBy>
  <cp:revision>34</cp:revision>
  <dcterms:created xsi:type="dcterms:W3CDTF">2006-08-16T00:00:00Z</dcterms:created>
  <dcterms:modified xsi:type="dcterms:W3CDTF">2025-12-18T00:50:35Z</dcterms:modified>
  <dc:identifier>DAGsAzmq0Hg</dc:identifier>
</cp:coreProperties>
</file>