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90" r:id="rId10"/>
    <p:sldId id="264" r:id="rId11"/>
    <p:sldId id="277" r:id="rId12"/>
    <p:sldId id="278" r:id="rId13"/>
    <p:sldId id="289" r:id="rId14"/>
    <p:sldId id="279" r:id="rId15"/>
    <p:sldId id="288" r:id="rId16"/>
    <p:sldId id="291" r:id="rId17"/>
    <p:sldId id="292" r:id="rId18"/>
    <p:sldId id="294" r:id="rId19"/>
    <p:sldId id="270" r:id="rId20"/>
    <p:sldId id="271" r:id="rId21"/>
    <p:sldId id="272" r:id="rId22"/>
    <p:sldId id="276" r:id="rId23"/>
    <p:sldId id="273" r:id="rId24"/>
    <p:sldId id="295" r:id="rId25"/>
    <p:sldId id="275" r:id="rId26"/>
  </p:sldIdLst>
  <p:sldSz cx="18288000" cy="10287000"/>
  <p:notesSz cx="6858000" cy="9144000"/>
  <p:embeddedFontLst>
    <p:embeddedFont>
      <p:font typeface="Arial Black" panose="020B0A04020102020204" pitchFamily="34" charset="0"/>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56" userDrawn="1">
          <p15:clr>
            <a:srgbClr val="A4A3A4"/>
          </p15:clr>
        </p15:guide>
        <p15:guide id="2" pos="28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5F"/>
    <a:srgbClr val="F4D24C"/>
    <a:srgbClr val="B8960C"/>
    <a:srgbClr val="D1AE0B"/>
    <a:srgbClr val="F2FB01"/>
    <a:srgbClr val="1F911F"/>
    <a:srgbClr val="1B5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156" autoAdjust="0"/>
  </p:normalViewPr>
  <p:slideViewPr>
    <p:cSldViewPr snapToGrid="0" showGuides="1">
      <p:cViewPr varScale="1">
        <p:scale>
          <a:sx n="38" d="100"/>
          <a:sy n="38" d="100"/>
        </p:scale>
        <p:origin x="1260" y="72"/>
      </p:cViewPr>
      <p:guideLst>
        <p:guide orient="horz" pos="2156"/>
        <p:guide pos="28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24</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1" name="Google Shape;10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3</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AE0B"/>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068819" y="1256999"/>
            <a:ext cx="6092825" cy="5621020"/>
            <a:chOff x="11737144" y="1731601"/>
            <a:chExt cx="6092825" cy="5621020"/>
          </a:xfrm>
        </p:grpSpPr>
        <p:sp>
          <p:nvSpPr>
            <p:cNvPr id="153" name="Google Shape;153;p9"/>
            <p:cNvSpPr txBox="1"/>
            <p:nvPr/>
          </p:nvSpPr>
          <p:spPr>
            <a:xfrm>
              <a:off x="11737144" y="2920956"/>
              <a:ext cx="6092825" cy="443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If you forgive people's sins, they are forgiven; if you do not forgive them, they are not forgiven.”</a:t>
              </a:r>
            </a:p>
          </p:txBody>
        </p:sp>
        <p:sp>
          <p:nvSpPr>
            <p:cNvPr id="154" name="Google Shape;154;p9"/>
            <p:cNvSpPr txBox="1"/>
            <p:nvPr/>
          </p:nvSpPr>
          <p:spPr>
            <a:xfrm>
              <a:off x="11801689" y="1731601"/>
              <a:ext cx="1285800"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23</a:t>
              </a:r>
            </a:p>
          </p:txBody>
        </p:sp>
      </p:grpSp>
      <p:pic>
        <p:nvPicPr>
          <p:cNvPr id="3" name="Picture 2"/>
          <p:cNvPicPr/>
          <p:nvPr/>
        </p:nvPicPr>
        <p:blipFill>
          <a:blip r:embed="rId3"/>
          <a:stretch>
            <a:fillRect/>
          </a:stretch>
        </p:blipFill>
        <p:spPr>
          <a:xfrm>
            <a:off x="1104900" y="1257300"/>
            <a:ext cx="9105900" cy="77717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1AE0B"/>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11250" y="1371600"/>
            <a:ext cx="6470650" cy="4836160"/>
            <a:chOff x="11801686" y="1731601"/>
            <a:chExt cx="20964485" cy="4836160"/>
          </a:xfrm>
        </p:grpSpPr>
        <p:sp>
          <p:nvSpPr>
            <p:cNvPr id="153" name="Google Shape;153;p9"/>
            <p:cNvSpPr txBox="1"/>
            <p:nvPr/>
          </p:nvSpPr>
          <p:spPr>
            <a:xfrm>
              <a:off x="11801686" y="2874601"/>
              <a:ext cx="20964485" cy="36931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One of the twelve disciples, Thomas (called the Twin), was not with them when Jesus came. </a:t>
              </a:r>
            </a:p>
          </p:txBody>
        </p:sp>
        <p:sp>
          <p:nvSpPr>
            <p:cNvPr id="154" name="Google Shape;154;p9"/>
            <p:cNvSpPr txBox="1"/>
            <p:nvPr/>
          </p:nvSpPr>
          <p:spPr>
            <a:xfrm>
              <a:off x="11801686" y="1731601"/>
              <a:ext cx="3980524"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24</a:t>
              </a:r>
            </a:p>
          </p:txBody>
        </p:sp>
      </p:grpSp>
      <p:pic>
        <p:nvPicPr>
          <p:cNvPr id="3" name="Picture 2"/>
          <p:cNvPicPr/>
          <p:nvPr/>
        </p:nvPicPr>
        <p:blipFill>
          <a:blip r:embed="rId3"/>
          <a:stretch>
            <a:fillRect/>
          </a:stretch>
        </p:blipFill>
        <p:spPr>
          <a:xfrm>
            <a:off x="8382635" y="1371600"/>
            <a:ext cx="8838565" cy="75431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AE0B"/>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973978" y="815246"/>
            <a:ext cx="6860540" cy="8656319"/>
            <a:chOff x="11746792" y="1731601"/>
            <a:chExt cx="6860540" cy="7229454"/>
          </a:xfrm>
        </p:grpSpPr>
        <p:sp>
          <p:nvSpPr>
            <p:cNvPr id="153" name="Google Shape;153;p9"/>
            <p:cNvSpPr txBox="1"/>
            <p:nvPr/>
          </p:nvSpPr>
          <p:spPr>
            <a:xfrm>
              <a:off x="11746792" y="2792260"/>
              <a:ext cx="6860540" cy="61687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So the other disciples told him, “We have seen the Lord!” Thomas said to them, “Unless I see the scars of the nails in his hands and put my finger on those scars and my hand in his side, I will not believe.”</a:t>
              </a:r>
            </a:p>
          </p:txBody>
        </p:sp>
        <p:sp>
          <p:nvSpPr>
            <p:cNvPr id="154" name="Google Shape;154;p9"/>
            <p:cNvSpPr txBox="1"/>
            <p:nvPr/>
          </p:nvSpPr>
          <p:spPr>
            <a:xfrm>
              <a:off x="11801689" y="1731601"/>
              <a:ext cx="1285800" cy="642229"/>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25</a:t>
              </a: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4" name="Picture 3"/>
          <p:cNvPicPr/>
          <p:nvPr/>
        </p:nvPicPr>
        <p:blipFill>
          <a:blip r:embed="rId3"/>
          <a:stretch>
            <a:fillRect/>
          </a:stretch>
        </p:blipFill>
        <p:spPr>
          <a:xfrm>
            <a:off x="8465185" y="1276350"/>
            <a:ext cx="8916035" cy="7886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AE0B"/>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0301605" y="1143000"/>
            <a:ext cx="7108190" cy="2325370"/>
            <a:chOff x="11801689" y="1041642"/>
            <a:chExt cx="47335704" cy="2325402"/>
          </a:xfrm>
        </p:grpSpPr>
        <p:sp>
          <p:nvSpPr>
            <p:cNvPr id="153" name="Google Shape;153;p9"/>
            <p:cNvSpPr txBox="1"/>
            <p:nvPr/>
          </p:nvSpPr>
          <p:spPr>
            <a:xfrm>
              <a:off x="11801689" y="2874601"/>
              <a:ext cx="47335704" cy="49244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endParaRPr lang="en-US" sz="32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54" name="Google Shape;154;p9"/>
            <p:cNvSpPr txBox="1"/>
            <p:nvPr/>
          </p:nvSpPr>
          <p:spPr>
            <a:xfrm>
              <a:off x="11801689" y="1041642"/>
              <a:ext cx="7662346" cy="768996"/>
            </a:xfrm>
            <a:prstGeom prst="rect">
              <a:avLst/>
            </a:prstGeom>
            <a:solidFill>
              <a:schemeClr val="tx2">
                <a:lumMod val="50000"/>
              </a:schemeClr>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26</a:t>
              </a:r>
            </a:p>
          </p:txBody>
        </p:sp>
      </p:grpSp>
      <p:sp>
        <p:nvSpPr>
          <p:cNvPr id="6" name="Google Shape;153;p9"/>
          <p:cNvSpPr txBox="1"/>
          <p:nvPr/>
        </p:nvSpPr>
        <p:spPr>
          <a:xfrm>
            <a:off x="10301605" y="2201545"/>
            <a:ext cx="7107555" cy="664781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A week later the disciples were together again indoors, and Thomas was with them. The doors were locked, but Jesus came and stood among them and said, “Peace be with you.”</a:t>
            </a:r>
          </a:p>
        </p:txBody>
      </p:sp>
      <p:pic>
        <p:nvPicPr>
          <p:cNvPr id="3" name="Picture 2"/>
          <p:cNvPicPr/>
          <p:nvPr/>
        </p:nvPicPr>
        <p:blipFill>
          <a:blip r:embed="rId3"/>
          <a:stretch>
            <a:fillRect/>
          </a:stretch>
        </p:blipFill>
        <p:spPr>
          <a:xfrm>
            <a:off x="990600" y="1143000"/>
            <a:ext cx="8457565" cy="8001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1AE0B"/>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446710" y="1086308"/>
            <a:ext cx="6631305" cy="7597140"/>
            <a:chOff x="7672314" y="1843855"/>
            <a:chExt cx="16765024" cy="7597140"/>
          </a:xfrm>
        </p:grpSpPr>
        <p:sp>
          <p:nvSpPr>
            <p:cNvPr id="153" name="Google Shape;153;p9"/>
            <p:cNvSpPr txBox="1"/>
            <p:nvPr/>
          </p:nvSpPr>
          <p:spPr>
            <a:xfrm>
              <a:off x="7672314" y="2880175"/>
              <a:ext cx="16765024" cy="65608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Then he said to Thomas, “Put your finger here, and look at my hands; then reach out your hand and put it in my side. Stop your doubting, and believe!”</a:t>
              </a:r>
            </a:p>
          </p:txBody>
        </p:sp>
        <p:sp>
          <p:nvSpPr>
            <p:cNvPr id="154" name="Google Shape;154;p9"/>
            <p:cNvSpPr txBox="1"/>
            <p:nvPr/>
          </p:nvSpPr>
          <p:spPr>
            <a:xfrm>
              <a:off x="7672317" y="1843855"/>
              <a:ext cx="3326639"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27</a:t>
              </a:r>
            </a:p>
          </p:txBody>
        </p:sp>
      </p:grpSp>
      <p:sp>
        <p:nvSpPr>
          <p:cNvPr id="2" name="AutoShape 2" descr="‘Then I beg you, send Lazarus to my father’s house to warn my five brothers so that they don’t come into this place of torment.’ – Slide 9"/>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4" name="Picture 3"/>
          <p:cNvPicPr/>
          <p:nvPr/>
        </p:nvPicPr>
        <p:blipFill>
          <a:blip r:embed="rId3"/>
          <a:stretch>
            <a:fillRect/>
          </a:stretch>
        </p:blipFill>
        <p:spPr>
          <a:xfrm>
            <a:off x="8611235" y="1086485"/>
            <a:ext cx="8648065" cy="81146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AE0B"/>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2184400" y="7803515"/>
            <a:ext cx="13917295" cy="1798955"/>
            <a:chOff x="11746792" y="1731601"/>
            <a:chExt cx="16546195" cy="1798955"/>
          </a:xfrm>
        </p:grpSpPr>
        <p:sp>
          <p:nvSpPr>
            <p:cNvPr id="153" name="Google Shape;153;p9"/>
            <p:cNvSpPr txBox="1"/>
            <p:nvPr/>
          </p:nvSpPr>
          <p:spPr>
            <a:xfrm>
              <a:off x="11746792" y="2792051"/>
              <a:ext cx="16546195"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Thomas answered him, “My Lord and my God!”</a:t>
              </a:r>
            </a:p>
          </p:txBody>
        </p:sp>
        <p:sp>
          <p:nvSpPr>
            <p:cNvPr id="154" name="Google Shape;154;p9"/>
            <p:cNvSpPr txBox="1"/>
            <p:nvPr/>
          </p:nvSpPr>
          <p:spPr>
            <a:xfrm>
              <a:off x="11801689" y="1731601"/>
              <a:ext cx="1285800"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28</a:t>
              </a: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4" name="Picture 3"/>
          <p:cNvPicPr/>
          <p:nvPr/>
        </p:nvPicPr>
        <p:blipFill>
          <a:blip r:embed="rId3"/>
          <a:stretch>
            <a:fillRect/>
          </a:stretch>
        </p:blipFill>
        <p:spPr>
          <a:xfrm>
            <a:off x="3352800" y="990600"/>
            <a:ext cx="11583035" cy="65214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1AE0B"/>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870902" y="7051040"/>
            <a:ext cx="16546195" cy="2537460"/>
            <a:chOff x="11746792" y="1731601"/>
            <a:chExt cx="16546195" cy="2537460"/>
          </a:xfrm>
        </p:grpSpPr>
        <p:sp>
          <p:nvSpPr>
            <p:cNvPr id="153" name="Google Shape;153;p9"/>
            <p:cNvSpPr txBox="1"/>
            <p:nvPr/>
          </p:nvSpPr>
          <p:spPr>
            <a:xfrm>
              <a:off x="11746792" y="2792051"/>
              <a:ext cx="16546195" cy="14770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Jesus said to him, “Do you believe because you see me? How happy are those who believe without seeing me!”</a:t>
              </a:r>
            </a:p>
          </p:txBody>
        </p:sp>
        <p:sp>
          <p:nvSpPr>
            <p:cNvPr id="154" name="Google Shape;154;p9"/>
            <p:cNvSpPr txBox="1"/>
            <p:nvPr/>
          </p:nvSpPr>
          <p:spPr>
            <a:xfrm>
              <a:off x="11801689" y="1731601"/>
              <a:ext cx="1285800"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29</a:t>
              </a: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3" name="Picture 2"/>
          <p:cNvPicPr/>
          <p:nvPr/>
        </p:nvPicPr>
        <p:blipFill>
          <a:blip r:embed="rId3"/>
          <a:stretch>
            <a:fillRect/>
          </a:stretch>
        </p:blipFill>
        <p:spPr>
          <a:xfrm>
            <a:off x="3295650" y="723900"/>
            <a:ext cx="11696065" cy="6286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1AE0B"/>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215160" y="1257649"/>
            <a:ext cx="6083935" cy="5492115"/>
            <a:chOff x="11746792" y="1731601"/>
            <a:chExt cx="6083935" cy="5492115"/>
          </a:xfrm>
        </p:grpSpPr>
        <p:sp>
          <p:nvSpPr>
            <p:cNvPr id="153" name="Google Shape;153;p9"/>
            <p:cNvSpPr txBox="1"/>
            <p:nvPr/>
          </p:nvSpPr>
          <p:spPr>
            <a:xfrm>
              <a:off x="11746792" y="2792051"/>
              <a:ext cx="6083935" cy="443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In his disciples' presence Jesus performed many other miracles which are not written down in this book.</a:t>
              </a:r>
            </a:p>
          </p:txBody>
        </p:sp>
        <p:sp>
          <p:nvSpPr>
            <p:cNvPr id="154" name="Google Shape;154;p9"/>
            <p:cNvSpPr txBox="1"/>
            <p:nvPr/>
          </p:nvSpPr>
          <p:spPr>
            <a:xfrm>
              <a:off x="11801689" y="1731601"/>
              <a:ext cx="1285800"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30</a:t>
              </a: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3" name="Picture 2"/>
          <p:cNvPicPr/>
          <p:nvPr/>
        </p:nvPicPr>
        <p:blipFill>
          <a:blip r:embed="rId3"/>
          <a:stretch>
            <a:fillRect/>
          </a:stretch>
        </p:blipFill>
        <p:spPr>
          <a:xfrm>
            <a:off x="976630" y="1257935"/>
            <a:ext cx="9295765" cy="77717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AE0B"/>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446710" y="1344753"/>
            <a:ext cx="6284595" cy="7597140"/>
            <a:chOff x="7672314" y="1843855"/>
            <a:chExt cx="15888484" cy="7597140"/>
          </a:xfrm>
        </p:grpSpPr>
        <p:sp>
          <p:nvSpPr>
            <p:cNvPr id="153" name="Google Shape;153;p9"/>
            <p:cNvSpPr txBox="1"/>
            <p:nvPr/>
          </p:nvSpPr>
          <p:spPr>
            <a:xfrm>
              <a:off x="7672314" y="2880175"/>
              <a:ext cx="15888484" cy="65608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But these have been written in order that you may believe that Jesus is the Messiah, the Son of God, and that through your faith in him you may have life.</a:t>
              </a:r>
            </a:p>
          </p:txBody>
        </p:sp>
        <p:sp>
          <p:nvSpPr>
            <p:cNvPr id="154" name="Google Shape;154;p9"/>
            <p:cNvSpPr txBox="1"/>
            <p:nvPr/>
          </p:nvSpPr>
          <p:spPr>
            <a:xfrm>
              <a:off x="7672317" y="1843855"/>
              <a:ext cx="3326639"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31</a:t>
              </a:r>
            </a:p>
          </p:txBody>
        </p:sp>
      </p:grpSp>
      <p:sp>
        <p:nvSpPr>
          <p:cNvPr id="2" name="AutoShape 2" descr="‘Then I beg you, send Lazarus to my father’s house to warn my five brothers so that they don’t come into this place of torment.’ – Slide 9"/>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3" name="Picture 2"/>
          <p:cNvPicPr/>
          <p:nvPr/>
        </p:nvPicPr>
        <p:blipFill>
          <a:blip r:embed="rId3"/>
          <a:stretch>
            <a:fillRect/>
          </a:stretch>
        </p:blipFill>
        <p:spPr>
          <a:xfrm>
            <a:off x="8496300" y="1344930"/>
            <a:ext cx="8877300" cy="7429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1445260" y="949325"/>
            <a:ext cx="15129510" cy="8388985"/>
            <a:chOff x="2824210" y="1058354"/>
            <a:chExt cx="12639575" cy="7931004"/>
          </a:xfrm>
        </p:grpSpPr>
        <p:sp>
          <p:nvSpPr>
            <p:cNvPr id="95" name="Google Shape;95;p2"/>
            <p:cNvSpPr/>
            <p:nvPr/>
          </p:nvSpPr>
          <p:spPr>
            <a:xfrm>
              <a:off x="2824210" y="7555832"/>
              <a:ext cx="12639575" cy="1433526"/>
            </a:xfrm>
            <a:prstGeom prst="rect">
              <a:avLst/>
            </a:prstGeom>
            <a:solidFill>
              <a:srgbClr val="B8960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6" name="Google Shape;96;p2"/>
            <p:cNvSpPr txBox="1"/>
            <p:nvPr/>
          </p:nvSpPr>
          <p:spPr>
            <a:xfrm>
              <a:off x="2824210" y="7617659"/>
              <a:ext cx="12639040" cy="1221678"/>
            </a:xfrm>
            <a:prstGeom prst="rect">
              <a:avLst/>
            </a:prstGeom>
            <a:solidFill>
              <a:srgbClr val="B8960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alt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Divine Mercy Sunday, Second Sunday of Easter</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April 27,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48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4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1952004" y="1768719"/>
            <a:ext cx="14383992" cy="6749561"/>
            <a:chOff x="2800612" y="3235568"/>
            <a:chExt cx="13353788" cy="5413131"/>
          </a:xfrm>
        </p:grpSpPr>
        <p:pic>
          <p:nvPicPr>
            <p:cNvPr id="213" name="Google Shape;213;p18"/>
            <p:cNvPicPr preferRelativeResize="0"/>
            <p:nvPr/>
          </p:nvPicPr>
          <p:blipFill rotWithShape="1">
            <a:blip r:embed="rId3"/>
            <a:srcRect t="22784"/>
            <a:stretch>
              <a:fillRect/>
            </a:stretch>
          </p:blipFill>
          <p:spPr>
            <a:xfrm>
              <a:off x="9144000" y="3235568"/>
              <a:ext cx="7010400" cy="5413131"/>
            </a:xfrm>
            <a:prstGeom prst="rect">
              <a:avLst/>
            </a:prstGeom>
            <a:noFill/>
            <a:ln>
              <a:noFill/>
            </a:ln>
          </p:spPr>
        </p:pic>
        <p:sp>
          <p:nvSpPr>
            <p:cNvPr id="214" name="Google Shape;214;p18"/>
            <p:cNvSpPr txBox="1"/>
            <p:nvPr/>
          </p:nvSpPr>
          <p:spPr>
            <a:xfrm>
              <a:off x="2800612" y="4483321"/>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19"/>
        <p:cNvGrpSpPr/>
        <p:nvPr/>
      </p:nvGrpSpPr>
      <p:grpSpPr>
        <a:xfrm>
          <a:off x="0" y="0"/>
          <a:ext cx="0" cy="0"/>
          <a:chOff x="0" y="0"/>
          <a:chExt cx="0" cy="0"/>
        </a:xfrm>
      </p:grpSpPr>
      <p:sp>
        <p:nvSpPr>
          <p:cNvPr id="220" name="Google Shape;220;g307aedaa60f_0_23"/>
          <p:cNvSpPr/>
          <p:nvPr/>
        </p:nvSpPr>
        <p:spPr>
          <a:xfrm>
            <a:off x="546100" y="506730"/>
            <a:ext cx="7376795" cy="1404620"/>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Activity:</a:t>
            </a:r>
          </a:p>
          <a:p>
            <a:pPr marL="0" marR="0" lvl="0" indent="0" algn="ctr" rtl="0">
              <a:lnSpc>
                <a:spcPct val="100000"/>
              </a:lnSpc>
              <a:spcBef>
                <a:spcPts val="0"/>
              </a:spcBef>
              <a:spcAft>
                <a:spcPts val="0"/>
              </a:spcAft>
              <a:buClr>
                <a:srgbClr val="000000"/>
              </a:buClr>
              <a:buSzPts val="4000"/>
              <a:buFont typeface="Arial" panose="020B0604020202020204"/>
              <a:buNone/>
            </a:pPr>
            <a:r>
              <a:rPr lang="en-US" sz="4000" b="0" u="none" strike="noStrike" cap="none" dirty="0">
                <a:solidFill>
                  <a:schemeClr val="bg1"/>
                </a:solidFill>
                <a:latin typeface="Arial" panose="020B0604020202020204"/>
                <a:ea typeface="Arial" panose="020B0604020202020204"/>
                <a:cs typeface="Arial" panose="020B0604020202020204"/>
                <a:sym typeface="Arial" panose="020B0604020202020204"/>
              </a:rPr>
              <a:t>Pierced Kaleidoscope</a:t>
            </a:r>
          </a:p>
        </p:txBody>
      </p:sp>
      <p:sp>
        <p:nvSpPr>
          <p:cNvPr id="221" name="Google Shape;221;g307aedaa60f_0_23"/>
          <p:cNvSpPr txBox="1"/>
          <p:nvPr/>
        </p:nvSpPr>
        <p:spPr>
          <a:xfrm>
            <a:off x="1153896" y="4031718"/>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panose="020F0502020204030204"/>
              <a:buNone/>
            </a:pPr>
            <a:endParaRPr sz="44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23" name="Google Shape;223;g307aedaa60f_0_23"/>
          <p:cNvSpPr txBox="1"/>
          <p:nvPr/>
        </p:nvSpPr>
        <p:spPr>
          <a:xfrm>
            <a:off x="546100" y="2681605"/>
            <a:ext cx="8101330" cy="60940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Materials:</a:t>
            </a:r>
            <a:endParaRPr lang="en-US" sz="3600" b="1" dirty="0">
              <a:solidFill>
                <a:schemeClr val="lt1"/>
              </a:solidFill>
            </a:endParaRPr>
          </a:p>
          <a:p>
            <a:pPr marL="0" marR="0" lvl="0" indent="0" algn="l" rtl="0">
              <a:lnSpc>
                <a:spcPct val="100000"/>
              </a:lnSpc>
              <a:spcBef>
                <a:spcPts val="0"/>
              </a:spcBef>
              <a:spcAft>
                <a:spcPts val="0"/>
              </a:spcAft>
              <a:buClr>
                <a:srgbClr val="000000"/>
              </a:buClr>
              <a:buSzPts val="3600"/>
              <a:buFont typeface="Arial" panose="020B0604020202020204"/>
              <a:buNone/>
            </a:pPr>
            <a:r>
              <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 Construction Paper or tissue paper</a:t>
            </a:r>
          </a:p>
          <a:p>
            <a:pPr marL="0" marR="0" lvl="0" indent="0" algn="l" rtl="0">
              <a:lnSpc>
                <a:spcPct val="100000"/>
              </a:lnSpc>
              <a:spcBef>
                <a:spcPts val="0"/>
              </a:spcBef>
              <a:spcAft>
                <a:spcPts val="0"/>
              </a:spcAft>
              <a:buClr>
                <a:srgbClr val="000000"/>
              </a:buClr>
              <a:buSzPts val="3600"/>
              <a:buFont typeface="Arial" panose="020B0604020202020204"/>
              <a:buNone/>
            </a:pPr>
            <a:r>
              <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 Glue, tape, or staples</a:t>
            </a:r>
          </a:p>
          <a:p>
            <a:pPr marL="0" marR="0" lvl="0" indent="0" algn="l" rtl="0">
              <a:lnSpc>
                <a:spcPct val="100000"/>
              </a:lnSpc>
              <a:spcBef>
                <a:spcPts val="0"/>
              </a:spcBef>
              <a:spcAft>
                <a:spcPts val="0"/>
              </a:spcAft>
              <a:buClr>
                <a:srgbClr val="000000"/>
              </a:buClr>
              <a:buSzPts val="3600"/>
              <a:buFont typeface="Arial" panose="020B0604020202020204"/>
              <a:buNone/>
            </a:pPr>
            <a:r>
              <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 Empty container (tissue box, oats container, etc.)</a:t>
            </a:r>
          </a:p>
          <a:p>
            <a:pPr marL="0" marR="0" lvl="0" indent="0" algn="l" rtl="0">
              <a:lnSpc>
                <a:spcPct val="100000"/>
              </a:lnSpc>
              <a:spcBef>
                <a:spcPts val="0"/>
              </a:spcBef>
              <a:spcAft>
                <a:spcPts val="0"/>
              </a:spcAft>
              <a:buClr>
                <a:srgbClr val="000000"/>
              </a:buClr>
              <a:buSzPts val="3600"/>
              <a:buFont typeface="Arial" panose="020B0604020202020204"/>
              <a:buNone/>
            </a:pPr>
            <a:r>
              <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 Scissors</a:t>
            </a:r>
          </a:p>
          <a:p>
            <a:pPr marL="0" marR="0" lvl="0" indent="0" algn="l" rtl="0">
              <a:lnSpc>
                <a:spcPct val="100000"/>
              </a:lnSpc>
              <a:spcBef>
                <a:spcPts val="0"/>
              </a:spcBef>
              <a:spcAft>
                <a:spcPts val="0"/>
              </a:spcAft>
              <a:buClr>
                <a:srgbClr val="000000"/>
              </a:buClr>
              <a:buSzPts val="3600"/>
              <a:buFont typeface="Arial" panose="020B0604020202020204"/>
              <a:buNone/>
            </a:pPr>
            <a:r>
              <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 Small scraps of paper or beads (optional)</a:t>
            </a:r>
          </a:p>
          <a:p>
            <a:pPr marL="0" marR="0" lvl="0" indent="0" algn="l" rtl="0">
              <a:lnSpc>
                <a:spcPct val="100000"/>
              </a:lnSpc>
              <a:spcBef>
                <a:spcPts val="0"/>
              </a:spcBef>
              <a:spcAft>
                <a:spcPts val="0"/>
              </a:spcAft>
              <a:buClr>
                <a:srgbClr val="000000"/>
              </a:buClr>
              <a:buSzPts val="3600"/>
              <a:buFont typeface="Arial" panose="020B0604020202020204"/>
              <a:buNone/>
            </a:pPr>
            <a:r>
              <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 Markers, crayons, or decorative supplies</a:t>
            </a:r>
          </a:p>
          <a:p>
            <a:pPr marL="0" marR="0" lvl="0" indent="0" algn="l" rtl="0">
              <a:lnSpc>
                <a:spcPct val="100000"/>
              </a:lnSpc>
              <a:spcBef>
                <a:spcPts val="0"/>
              </a:spcBef>
              <a:spcAft>
                <a:spcPts val="0"/>
              </a:spcAft>
              <a:buClr>
                <a:srgbClr val="000000"/>
              </a:buClr>
              <a:buSzPts val="3600"/>
              <a:buFont typeface="Arial" panose="020B0604020202020204"/>
              <a:buNone/>
            </a:pPr>
            <a:r>
              <a:rPr lang="en-US" alt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 Stickers or pipe cleaners (optional) </a:t>
            </a:r>
          </a:p>
        </p:txBody>
      </p:sp>
      <p:sp>
        <p:nvSpPr>
          <p:cNvPr id="7" name="Text Box 6"/>
          <p:cNvSpPr txBox="1"/>
          <p:nvPr/>
        </p:nvSpPr>
        <p:spPr>
          <a:xfrm>
            <a:off x="12001500" y="-1952625"/>
            <a:ext cx="6096000" cy="306705"/>
          </a:xfrm>
          <a:prstGeom prst="rect">
            <a:avLst/>
          </a:prstGeom>
          <a:noFill/>
        </p:spPr>
        <p:txBody>
          <a:bodyPr wrap="square" rtlCol="0">
            <a:spAutoFit/>
          </a:bodyPr>
          <a:lstStyle/>
          <a:p>
            <a:endParaRPr lang="en-US"/>
          </a:p>
        </p:txBody>
      </p:sp>
      <p:pic>
        <p:nvPicPr>
          <p:cNvPr id="2" name="Picture 1"/>
          <p:cNvPicPr>
            <a:picLocks noChangeAspect="1"/>
          </p:cNvPicPr>
          <p:nvPr/>
        </p:nvPicPr>
        <p:blipFill>
          <a:blip r:embed="rId3"/>
          <a:stretch>
            <a:fillRect/>
          </a:stretch>
        </p:blipFill>
        <p:spPr>
          <a:xfrm>
            <a:off x="9144635" y="1042035"/>
            <a:ext cx="8580120" cy="82022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9"/>
        <p:cNvGrpSpPr/>
        <p:nvPr/>
      </p:nvGrpSpPr>
      <p:grpSpPr>
        <a:xfrm>
          <a:off x="0" y="0"/>
          <a:ext cx="0" cy="0"/>
          <a:chOff x="0" y="0"/>
          <a:chExt cx="0" cy="0"/>
        </a:xfrm>
      </p:grpSpPr>
      <p:sp useBgFill="1">
        <p:nvSpPr>
          <p:cNvPr id="235" name="Rectangle 234"/>
          <p:cNvSpPr>
            <a:spLocks noGrp="1" noRot="1" noChangeAspect="1" noMove="1" noResize="1" noEditPoints="1" noAdjustHandles="1" noChangeArrowheads="1" noChangeShapeType="1" noTextEdit="1"/>
          </p:cNvSpPr>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a:spLocks noGrp="1" noRot="1" noChangeAspect="1" noMove="1" noResize="1" noEditPoints="1" noAdjustHandles="1" noChangeArrowheads="1" noChangeShapeType="1" noTextEdit="1"/>
          </p:cNvSpPr>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SzTx/>
            </a:pPr>
            <a:endParaRPr lang="en-US" dirty="0">
              <a:sym typeface="+mn-ea"/>
            </a:endParaRPr>
          </a:p>
        </p:txBody>
      </p:sp>
      <p:sp>
        <p:nvSpPr>
          <p:cNvPr id="223" name="Google Shape;223;g307aedaa60f_0_23"/>
          <p:cNvSpPr txBox="1"/>
          <p:nvPr/>
        </p:nvSpPr>
        <p:spPr>
          <a:xfrm>
            <a:off x="8218805" y="640080"/>
            <a:ext cx="9537700" cy="9006840"/>
          </a:xfrm>
          <a:prstGeom prst="rect">
            <a:avLst/>
          </a:prstGeom>
        </p:spPr>
        <p:txBody>
          <a:bodyPr spcFirstLastPara="1" vert="horz" lIns="91440" tIns="45720" rIns="91440" bIns="45720" rtlCol="0" anchorCtr="0">
            <a:noAutofit/>
          </a:bodyPr>
          <a:lstStyle/>
          <a:p>
            <a:pPr marR="0" lvl="0" algn="l">
              <a:lnSpc>
                <a:spcPct val="90000"/>
              </a:lnSpc>
              <a:spcBef>
                <a:spcPts val="0"/>
              </a:spcBef>
              <a:spcAft>
                <a:spcPts val="600"/>
              </a:spcAft>
              <a:buClr>
                <a:srgbClr val="000000"/>
              </a:buClr>
              <a:buSzPts val="3600"/>
            </a:pPr>
            <a:r>
              <a:rPr lang="en-US" altLang="en-US" sz="3600" b="1" kern="1200" dirty="0">
                <a:solidFill>
                  <a:schemeClr val="tx1"/>
                </a:solidFill>
                <a:latin typeface="Arial" panose="020B0604020202020204" pitchFamily="34" charset="0"/>
                <a:ea typeface="+mn-ea"/>
                <a:cs typeface="Arial" panose="020B0604020202020204" pitchFamily="34" charset="0"/>
              </a:rPr>
              <a:t>1. On one side of the container, poke holes into a design, using scissors or a sharp pencil. On the other side, cut a hole in the lid to create an eye hole.</a:t>
            </a:r>
          </a:p>
          <a:p>
            <a:pPr marR="0" lvl="0" algn="l">
              <a:lnSpc>
                <a:spcPct val="90000"/>
              </a:lnSpc>
              <a:spcBef>
                <a:spcPts val="0"/>
              </a:spcBef>
              <a:spcAft>
                <a:spcPts val="600"/>
              </a:spcAft>
              <a:buClr>
                <a:srgbClr val="000000"/>
              </a:buClr>
              <a:buSzPts val="3600"/>
            </a:pPr>
            <a:endParaRPr lang="en-US" altLang="en-US" sz="3600" b="1" kern="1200" dirty="0">
              <a:solidFill>
                <a:schemeClr val="tx1"/>
              </a:solidFill>
              <a:latin typeface="Arial" panose="020B0604020202020204" pitchFamily="34" charset="0"/>
              <a:ea typeface="+mn-ea"/>
              <a:cs typeface="Arial" panose="020B0604020202020204" pitchFamily="34" charset="0"/>
            </a:endParaRPr>
          </a:p>
          <a:p>
            <a:pPr marR="0" lvl="0" algn="l">
              <a:lnSpc>
                <a:spcPct val="90000"/>
              </a:lnSpc>
              <a:spcBef>
                <a:spcPts val="0"/>
              </a:spcBef>
              <a:spcAft>
                <a:spcPts val="600"/>
              </a:spcAft>
              <a:buClr>
                <a:srgbClr val="000000"/>
              </a:buClr>
              <a:buSzPts val="3600"/>
            </a:pPr>
            <a:r>
              <a:rPr lang="en-US" altLang="en-US" sz="3600" b="1" kern="1200" dirty="0">
                <a:solidFill>
                  <a:schemeClr val="tx1"/>
                </a:solidFill>
                <a:latin typeface="Arial" panose="020B0604020202020204" pitchFamily="34" charset="0"/>
                <a:ea typeface="+mn-ea"/>
                <a:cs typeface="Arial" panose="020B0604020202020204" pitchFamily="34" charset="0"/>
              </a:rPr>
              <a:t>2. Decorate your container by covering it</a:t>
            </a:r>
          </a:p>
          <a:p>
            <a:pPr marR="0" lvl="0" algn="l">
              <a:lnSpc>
                <a:spcPct val="90000"/>
              </a:lnSpc>
              <a:spcBef>
                <a:spcPts val="0"/>
              </a:spcBef>
              <a:spcAft>
                <a:spcPts val="600"/>
              </a:spcAft>
              <a:buClr>
                <a:srgbClr val="000000"/>
              </a:buClr>
              <a:buSzPts val="3600"/>
            </a:pPr>
            <a:r>
              <a:rPr lang="en-US" altLang="en-US" sz="3600" b="1" kern="1200" dirty="0">
                <a:solidFill>
                  <a:schemeClr val="tx1"/>
                </a:solidFill>
                <a:latin typeface="Arial" panose="020B0604020202020204" pitchFamily="34" charset="0"/>
                <a:ea typeface="+mn-ea"/>
                <a:cs typeface="Arial" panose="020B0604020202020204" pitchFamily="34" charset="0"/>
              </a:rPr>
              <a:t>with paper, inside and out.</a:t>
            </a:r>
          </a:p>
          <a:p>
            <a:pPr marR="0" lvl="0" algn="l">
              <a:lnSpc>
                <a:spcPct val="90000"/>
              </a:lnSpc>
              <a:spcBef>
                <a:spcPts val="0"/>
              </a:spcBef>
              <a:spcAft>
                <a:spcPts val="600"/>
              </a:spcAft>
              <a:buClr>
                <a:srgbClr val="000000"/>
              </a:buClr>
              <a:buSzPts val="3600"/>
            </a:pPr>
            <a:endParaRPr lang="en-US" altLang="en-US" sz="3600" b="1" kern="1200" dirty="0">
              <a:solidFill>
                <a:schemeClr val="tx1"/>
              </a:solidFill>
              <a:latin typeface="Arial" panose="020B0604020202020204" pitchFamily="34" charset="0"/>
              <a:ea typeface="+mn-ea"/>
              <a:cs typeface="Arial" panose="020B0604020202020204" pitchFamily="34" charset="0"/>
            </a:endParaRPr>
          </a:p>
          <a:p>
            <a:pPr marR="0" lvl="0" algn="l">
              <a:lnSpc>
                <a:spcPct val="90000"/>
              </a:lnSpc>
              <a:spcBef>
                <a:spcPts val="0"/>
              </a:spcBef>
              <a:spcAft>
                <a:spcPts val="600"/>
              </a:spcAft>
              <a:buClr>
                <a:srgbClr val="000000"/>
              </a:buClr>
              <a:buSzPts val="3600"/>
            </a:pPr>
            <a:r>
              <a:rPr lang="en-US" altLang="en-US" sz="3600" b="1" kern="1200" dirty="0">
                <a:solidFill>
                  <a:schemeClr val="tx1"/>
                </a:solidFill>
                <a:latin typeface="Arial" panose="020B0604020202020204" pitchFamily="34" charset="0"/>
                <a:ea typeface="+mn-ea"/>
                <a:cs typeface="Arial" panose="020B0604020202020204" pitchFamily="34" charset="0"/>
              </a:rPr>
              <a:t>3. Add verse caption: “</a:t>
            </a:r>
            <a:r>
              <a:rPr lang="en-US" altLang="en-US" sz="3600" b="1" dirty="0">
                <a:solidFill>
                  <a:schemeClr val="tx1"/>
                </a:solidFill>
                <a:latin typeface="Arial" panose="020B0604020202020204" pitchFamily="34" charset="0"/>
                <a:cs typeface="Arial" panose="020B0604020202020204" pitchFamily="34" charset="0"/>
                <a:sym typeface="Arial" panose="020B0604020202020204"/>
              </a:rPr>
              <a:t>Stop your doubting, and believe!”</a:t>
            </a:r>
            <a:endParaRPr lang="en-US" altLang="en-US" sz="3600" b="1" i="0" u="none" strike="noStrike" cap="none" dirty="0">
              <a:solidFill>
                <a:schemeClr val="tx1"/>
              </a:solidFill>
              <a:latin typeface="Arial" panose="020B0604020202020204" pitchFamily="34" charset="0"/>
              <a:cs typeface="Arial" panose="020B0604020202020204" pitchFamily="34" charset="0"/>
              <a:sym typeface="Arial" panose="020B0604020202020204"/>
            </a:endParaRPr>
          </a:p>
          <a:p>
            <a:pPr marR="0" lvl="0" algn="l">
              <a:lnSpc>
                <a:spcPct val="90000"/>
              </a:lnSpc>
              <a:spcBef>
                <a:spcPts val="0"/>
              </a:spcBef>
              <a:spcAft>
                <a:spcPts val="600"/>
              </a:spcAft>
              <a:buClr>
                <a:srgbClr val="000000"/>
              </a:buClr>
              <a:buSzPts val="3600"/>
            </a:pPr>
            <a:endParaRPr lang="en-US" altLang="en-US" sz="3600" b="1" kern="1200" dirty="0">
              <a:solidFill>
                <a:schemeClr val="tx1"/>
              </a:solidFill>
              <a:latin typeface="Arial" panose="020B0604020202020204" pitchFamily="34" charset="0"/>
              <a:ea typeface="+mn-ea"/>
              <a:cs typeface="Arial" panose="020B0604020202020204" pitchFamily="34" charset="0"/>
            </a:endParaRPr>
          </a:p>
          <a:p>
            <a:pPr marR="0" lvl="0" algn="l">
              <a:lnSpc>
                <a:spcPct val="90000"/>
              </a:lnSpc>
              <a:spcBef>
                <a:spcPts val="0"/>
              </a:spcBef>
              <a:spcAft>
                <a:spcPts val="600"/>
              </a:spcAft>
              <a:buClr>
                <a:srgbClr val="000000"/>
              </a:buClr>
              <a:buSzPts val="3600"/>
            </a:pPr>
            <a:r>
              <a:rPr lang="en-US" altLang="en-US" sz="3600" b="1" kern="1200" dirty="0">
                <a:solidFill>
                  <a:schemeClr val="tx1"/>
                </a:solidFill>
                <a:latin typeface="Arial" panose="020B0604020202020204" pitchFamily="34" charset="0"/>
                <a:ea typeface="+mn-ea"/>
                <a:cs typeface="Arial" panose="020B0604020202020204" pitchFamily="34" charset="0"/>
              </a:rPr>
              <a:t>4. Add extra flair with papers, beads, or glitter. If using this strategy,</a:t>
            </a:r>
          </a:p>
          <a:p>
            <a:pPr marR="0" lvl="0" algn="l">
              <a:lnSpc>
                <a:spcPct val="90000"/>
              </a:lnSpc>
              <a:spcBef>
                <a:spcPts val="0"/>
              </a:spcBef>
              <a:spcAft>
                <a:spcPts val="600"/>
              </a:spcAft>
              <a:buClr>
                <a:srgbClr val="000000"/>
              </a:buClr>
              <a:buSzPts val="3600"/>
            </a:pPr>
            <a:r>
              <a:rPr lang="en-US" altLang="en-US" sz="3600" b="1" kern="1200" dirty="0">
                <a:solidFill>
                  <a:schemeClr val="tx1"/>
                </a:solidFill>
                <a:latin typeface="Arial" panose="020B0604020202020204" pitchFamily="34" charset="0"/>
                <a:ea typeface="+mn-ea"/>
                <a:cs typeface="Arial" panose="020B0604020202020204" pitchFamily="34" charset="0"/>
              </a:rPr>
              <a:t>cover the eye hole with some plastic.</a:t>
            </a:r>
          </a:p>
          <a:p>
            <a:pPr marR="0" lvl="0" algn="l">
              <a:lnSpc>
                <a:spcPct val="90000"/>
              </a:lnSpc>
              <a:spcBef>
                <a:spcPts val="0"/>
              </a:spcBef>
              <a:spcAft>
                <a:spcPts val="600"/>
              </a:spcAft>
              <a:buClr>
                <a:srgbClr val="000000"/>
              </a:buClr>
              <a:buSzPts val="3600"/>
            </a:pPr>
            <a:endParaRPr lang="en-US" altLang="en-US" sz="3600" b="1" kern="1200" dirty="0">
              <a:solidFill>
                <a:schemeClr val="tx1"/>
              </a:solidFill>
              <a:latin typeface="Arial" panose="020B0604020202020204" pitchFamily="34" charset="0"/>
              <a:ea typeface="+mn-ea"/>
              <a:cs typeface="Arial" panose="020B0604020202020204" pitchFamily="34" charset="0"/>
            </a:endParaRPr>
          </a:p>
          <a:p>
            <a:pPr marR="0" lvl="0" algn="l">
              <a:lnSpc>
                <a:spcPct val="90000"/>
              </a:lnSpc>
              <a:spcBef>
                <a:spcPts val="0"/>
              </a:spcBef>
              <a:spcAft>
                <a:spcPts val="600"/>
              </a:spcAft>
              <a:buClr>
                <a:srgbClr val="000000"/>
              </a:buClr>
              <a:buSzPts val="3600"/>
            </a:pPr>
            <a:r>
              <a:rPr lang="en-US" altLang="en-US" sz="3600" b="1" kern="1200" dirty="0">
                <a:solidFill>
                  <a:schemeClr val="tx1"/>
                </a:solidFill>
                <a:latin typeface="Arial" panose="020B0604020202020204" pitchFamily="34" charset="0"/>
                <a:ea typeface="+mn-ea"/>
                <a:cs typeface="Arial" panose="020B0604020202020204" pitchFamily="34" charset="0"/>
              </a:rPr>
              <a:t>5. Hold your tool up to the light, peek</a:t>
            </a:r>
          </a:p>
          <a:p>
            <a:pPr marR="0" lvl="0" algn="l">
              <a:lnSpc>
                <a:spcPct val="90000"/>
              </a:lnSpc>
              <a:spcBef>
                <a:spcPts val="0"/>
              </a:spcBef>
              <a:spcAft>
                <a:spcPts val="600"/>
              </a:spcAft>
              <a:buClr>
                <a:srgbClr val="000000"/>
              </a:buClr>
              <a:buSzPts val="3600"/>
            </a:pPr>
            <a:r>
              <a:rPr lang="en-US" altLang="en-US" sz="3600" b="1" kern="1200" dirty="0">
                <a:solidFill>
                  <a:schemeClr val="tx1"/>
                </a:solidFill>
                <a:latin typeface="Arial" panose="020B0604020202020204" pitchFamily="34" charset="0"/>
                <a:ea typeface="+mn-ea"/>
                <a:cs typeface="Arial" panose="020B0604020202020204" pitchFamily="34" charset="0"/>
              </a:rPr>
              <a:t>through the hole, and admire your design!</a:t>
            </a:r>
          </a:p>
        </p:txBody>
      </p:sp>
      <p:pic>
        <p:nvPicPr>
          <p:cNvPr id="2" name="Picture 1"/>
          <p:cNvPicPr>
            <a:picLocks noChangeAspect="1"/>
          </p:cNvPicPr>
          <p:nvPr/>
        </p:nvPicPr>
        <p:blipFill>
          <a:blip r:embed="rId3"/>
          <a:stretch>
            <a:fillRect/>
          </a:stretch>
        </p:blipFill>
        <p:spPr>
          <a:xfrm>
            <a:off x="783590" y="640080"/>
            <a:ext cx="6903720" cy="90068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1AE0B"/>
        </a:solidFill>
        <a:effectLst/>
      </p:bgPr>
    </p:bg>
    <p:spTree>
      <p:nvGrpSpPr>
        <p:cNvPr id="1" name="Shape 228"/>
        <p:cNvGrpSpPr/>
        <p:nvPr/>
      </p:nvGrpSpPr>
      <p:grpSpPr>
        <a:xfrm>
          <a:off x="0" y="0"/>
          <a:ext cx="0" cy="0"/>
          <a:chOff x="0" y="0"/>
          <a:chExt cx="0" cy="0"/>
        </a:xfrm>
      </p:grpSpPr>
      <p:grpSp>
        <p:nvGrpSpPr>
          <p:cNvPr id="229" name="Google Shape;229;p21"/>
          <p:cNvGrpSpPr/>
          <p:nvPr/>
        </p:nvGrpSpPr>
        <p:grpSpPr>
          <a:xfrm>
            <a:off x="945761" y="830679"/>
            <a:ext cx="16396478" cy="8625839"/>
            <a:chOff x="1962253" y="1120722"/>
            <a:chExt cx="15750699" cy="8045741"/>
          </a:xfrm>
        </p:grpSpPr>
        <p:sp>
          <p:nvSpPr>
            <p:cNvPr id="230" name="Google Shape;230;p21"/>
            <p:cNvSpPr/>
            <p:nvPr/>
          </p:nvSpPr>
          <p:spPr>
            <a:xfrm>
              <a:off x="3359157" y="1120722"/>
              <a:ext cx="5857800" cy="745800"/>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21"/>
            <p:cNvSpPr/>
            <p:nvPr/>
          </p:nvSpPr>
          <p:spPr>
            <a:xfrm>
              <a:off x="1962253" y="2083794"/>
              <a:ext cx="8505096" cy="7082669"/>
            </a:xfrm>
            <a:prstGeom prst="rect">
              <a:avLst/>
            </a:prstGeom>
            <a:noFill/>
            <a:ln>
              <a:noFill/>
            </a:ln>
          </p:spPr>
          <p:txBody>
            <a:bodyPr spcFirstLastPara="1" wrap="square" lIns="91425" tIns="45700" rIns="91425" bIns="45700" anchor="ctr" anchorCtr="0">
              <a:noAutofit/>
            </a:bodyPr>
            <a:lstStyle/>
            <a:p>
              <a:r>
                <a:rPr lang="en-US" altLang="en-US" sz="3200" b="1" dirty="0">
                  <a:solidFill>
                    <a:schemeClr val="bg1"/>
                  </a:solidFill>
                </a:rPr>
                <a:t>Dear Jesus,</a:t>
              </a:r>
            </a:p>
            <a:p>
              <a:endParaRPr lang="en-US" altLang="en-US" sz="3200" b="1" dirty="0">
                <a:solidFill>
                  <a:schemeClr val="bg1"/>
                </a:solidFill>
              </a:endParaRPr>
            </a:p>
            <a:p>
              <a:r>
                <a:rPr lang="en-US" altLang="en-US" sz="3200" b="1" dirty="0">
                  <a:solidFill>
                    <a:schemeClr val="bg1"/>
                  </a:solidFill>
                </a:rPr>
                <a:t>Thank You that You rose from the dead and are alive! Thank You for coming to Your friends and saying, “Peace be with you.” Even when they were scared, You showed them love.</a:t>
              </a:r>
            </a:p>
            <a:p>
              <a:endParaRPr lang="en-US" altLang="en-US" sz="3200" b="1" dirty="0">
                <a:solidFill>
                  <a:schemeClr val="bg1"/>
                </a:solidFill>
              </a:endParaRPr>
            </a:p>
            <a:p>
              <a:r>
                <a:rPr lang="en-US" altLang="en-US" sz="3200" b="1" dirty="0">
                  <a:solidFill>
                    <a:schemeClr val="bg1"/>
                  </a:solidFill>
                </a:rPr>
                <a:t>Sometimes we feel scared or unsure too. Help us to remember that You are always with us. Help us to believe in You, even when we can't see You. Thank You for loving us and giving us peace.</a:t>
              </a:r>
            </a:p>
            <a:p>
              <a:endParaRPr lang="en-US" altLang="en-US" sz="3200" b="1" dirty="0">
                <a:solidFill>
                  <a:schemeClr val="bg1"/>
                </a:solidFill>
              </a:endParaRPr>
            </a:p>
            <a:p>
              <a:r>
                <a:rPr lang="en-US" altLang="en-US" sz="3200" b="1" dirty="0">
                  <a:solidFill>
                    <a:schemeClr val="bg1"/>
                  </a:solidFill>
                </a:rPr>
                <a:t>In Jesus’ name we pray,</a:t>
              </a:r>
            </a:p>
            <a:p>
              <a:r>
                <a:rPr lang="en-US" altLang="en-US" sz="3200" b="1" dirty="0">
                  <a:solidFill>
                    <a:schemeClr val="bg1"/>
                  </a:solidFill>
                </a:rPr>
                <a:t>Amen.</a:t>
              </a:r>
            </a:p>
          </p:txBody>
        </p:sp>
        <p:pic>
          <p:nvPicPr>
            <p:cNvPr id="232" name="Google Shape;232;p21"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1445260" y="949325"/>
            <a:ext cx="15129510" cy="8388985"/>
            <a:chOff x="2824210" y="1058354"/>
            <a:chExt cx="12639575" cy="7931004"/>
          </a:xfrm>
        </p:grpSpPr>
        <p:sp>
          <p:nvSpPr>
            <p:cNvPr id="95" name="Google Shape;95;p2"/>
            <p:cNvSpPr/>
            <p:nvPr/>
          </p:nvSpPr>
          <p:spPr>
            <a:xfrm>
              <a:off x="2824210" y="7555832"/>
              <a:ext cx="12639575" cy="1433526"/>
            </a:xfrm>
            <a:prstGeom prst="rect">
              <a:avLst/>
            </a:prstGeom>
            <a:solidFill>
              <a:srgbClr val="B8960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6" name="Google Shape;96;p2"/>
            <p:cNvSpPr txBox="1"/>
            <p:nvPr/>
          </p:nvSpPr>
          <p:spPr>
            <a:xfrm>
              <a:off x="2824210" y="7617659"/>
              <a:ext cx="12639040" cy="1221678"/>
            </a:xfrm>
            <a:prstGeom prst="rect">
              <a:avLst/>
            </a:prstGeom>
            <a:solidFill>
              <a:srgbClr val="B8960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alt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Divine Mercy Sunday, Second Sunday of Easter</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April 27,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48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4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txBox="1"/>
          <p:nvPr/>
        </p:nvSpPr>
        <p:spPr>
          <a:xfrm>
            <a:off x="571500" y="319813"/>
            <a:ext cx="17145000" cy="96469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700" b="1" dirty="0"/>
              <a:t>Context:  </a:t>
            </a:r>
          </a:p>
          <a:p>
            <a:pPr marL="0" marR="0" lvl="0" indent="0" algn="just" rtl="0">
              <a:lnSpc>
                <a:spcPct val="100000"/>
              </a:lnSpc>
              <a:spcBef>
                <a:spcPts val="0"/>
              </a:spcBef>
              <a:spcAft>
                <a:spcPts val="0"/>
              </a:spcAft>
              <a:buNone/>
            </a:pPr>
            <a:r>
              <a:rPr lang="en-US" altLang="en-US" sz="2700" dirty="0"/>
              <a:t>John 20:19–31 takes place on the evening of the first Easter Sunday, shortly after Jesus' resurrection. The disciples are gathered behind locked doors, fearful of the Jewish authorities. Suddenly, Jesus appears among them, offering peace and showing them his hands and side to confirm his identity. Overjoyed, the disciples witness the risen Lord. Jesus then commissions them, saying, “As the Father has sent me, I am sending you,” and breathes on them, symbolically giving them the Holy Spirit and the authority to forgive sins. However, Thomas, one of the disciples, is not present during this appearance. When the others tell him about it, he doubts their testimony, insisting that he must see and touch Jesus’ wounds himself to believe. A week later, Jesus appears again, this time with Thomas present. He invites Thomas to touch his wounds, leading Thomas to proclaim Jesus as “My Lord and my God.” Jesus responds by blessing those who believe without seeing.</a:t>
            </a:r>
          </a:p>
          <a:p>
            <a:pPr marL="0" marR="0" lvl="0" indent="0" algn="just" rtl="0">
              <a:lnSpc>
                <a:spcPct val="100000"/>
              </a:lnSpc>
              <a:spcBef>
                <a:spcPts val="0"/>
              </a:spcBef>
              <a:spcAft>
                <a:spcPts val="0"/>
              </a:spcAft>
              <a:buNone/>
            </a:pPr>
            <a:r>
              <a:rPr lang="en-US" sz="2700" b="1" dirty="0"/>
              <a:t>Message:  </a:t>
            </a:r>
          </a:p>
          <a:p>
            <a:pPr algn="just"/>
            <a:r>
              <a:rPr lang="en-US" altLang="en-US" sz="2700" dirty="0"/>
              <a:t>The message of the passage centers on the power of Christ’s resurrection to bring peace, faith, and new life. Jesus appears to his fearful disciples and transforms their despair into joy, offering them peace and commissioning them to continue his mission in the world. His gift of the Holy Spirit signifies a new beginning, empowering them to forgive and carry out God's work. The encounter with Thomas highlights the reality of doubt and the importance of personal faith. Jesus meets Thomas in his uncertainty, showing that genuine faith can grow even through questions.</a:t>
            </a:r>
          </a:p>
          <a:p>
            <a:pPr algn="just"/>
            <a:r>
              <a:rPr lang="en-US" sz="2700" b="1" dirty="0"/>
              <a:t>Lesson:  </a:t>
            </a:r>
          </a:p>
          <a:p>
            <a:pPr marL="0" marR="0" lvl="0" indent="0" algn="just" rtl="0">
              <a:lnSpc>
                <a:spcPct val="100000"/>
              </a:lnSpc>
              <a:spcBef>
                <a:spcPts val="0"/>
              </a:spcBef>
              <a:spcAft>
                <a:spcPts val="0"/>
              </a:spcAft>
              <a:buNone/>
            </a:pPr>
            <a:r>
              <a:rPr lang="en-US" altLang="en-US" sz="2700" dirty="0"/>
              <a:t>Jesus brings peace, hope, and purpose, even when we are afraid or unsure. When the disciples were scared and hiding, Jesus came to them and gave them peace. He also gave them the Holy Spirit and sent them to share his message. The passage encourages believers to trust in the risen Christ, even if they have not seen him physically, and assures them that faith without sight is deeply blessed. It also teaches that true belief leads to a transformed life—one filled with peace, purpose, and the presence of the Holy Spirit.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08"/>
        <p:cNvGrpSpPr/>
        <p:nvPr/>
      </p:nvGrpSpPr>
      <p:grpSpPr>
        <a:xfrm>
          <a:off x="0" y="0"/>
          <a:ext cx="0" cy="0"/>
          <a:chOff x="0" y="0"/>
          <a:chExt cx="0" cy="0"/>
        </a:xfrm>
      </p:grpSpPr>
      <p:sp>
        <p:nvSpPr>
          <p:cNvPr id="110" name="Google Shape;110;p6"/>
          <p:cNvSpPr/>
          <p:nvPr/>
        </p:nvSpPr>
        <p:spPr>
          <a:xfrm>
            <a:off x="-24434" y="8059581"/>
            <a:ext cx="18312434" cy="2266789"/>
          </a:xfrm>
          <a:prstGeom prst="rect">
            <a:avLst/>
          </a:prstGeom>
          <a:solidFill>
            <a:srgbClr val="D1AE0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1" name="Google Shape;111;p6"/>
          <p:cNvSpPr txBox="1"/>
          <p:nvPr/>
        </p:nvSpPr>
        <p:spPr>
          <a:xfrm>
            <a:off x="0" y="8269147"/>
            <a:ext cx="18261899" cy="10153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panose="020B0604020202020204"/>
              <a:buNone/>
            </a:pPr>
            <a:r>
              <a:rPr lang="en-US" sz="6600" b="1" dirty="0">
                <a:solidFill>
                  <a:schemeClr val="bg1"/>
                </a:solidFill>
              </a:rPr>
              <a:t>Jesus Appears to His Disciples</a:t>
            </a:r>
            <a:endParaRPr sz="5400" b="1"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sp>
        <p:nvSpPr>
          <p:cNvPr id="112" name="Google Shape;112;p6"/>
          <p:cNvSpPr txBox="1"/>
          <p:nvPr/>
        </p:nvSpPr>
        <p:spPr>
          <a:xfrm>
            <a:off x="912800" y="9209276"/>
            <a:ext cx="16002112" cy="768985"/>
          </a:xfrm>
          <a:prstGeom prst="rect">
            <a:avLst/>
          </a:prstGeom>
          <a:solidFill>
            <a:srgbClr val="D1AE0B"/>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John 20:19-31</a:t>
            </a:r>
          </a:p>
        </p:txBody>
      </p:sp>
      <p:pic>
        <p:nvPicPr>
          <p:cNvPr id="6" name="Picture 5"/>
          <p:cNvPicPr/>
          <p:nvPr/>
        </p:nvPicPr>
        <p:blipFill>
          <a:blip r:embed="rId3"/>
          <a:stretch>
            <a:fillRect/>
          </a:stretch>
        </p:blipFill>
        <p:spPr>
          <a:xfrm>
            <a:off x="2893695" y="0"/>
            <a:ext cx="12039600" cy="80594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John.</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AE0B"/>
        </a:solidFill>
        <a:effectLst/>
      </p:bgPr>
    </p:bg>
    <p:spTree>
      <p:nvGrpSpPr>
        <p:cNvPr id="1" name="Shape 123"/>
        <p:cNvGrpSpPr/>
        <p:nvPr/>
      </p:nvGrpSpPr>
      <p:grpSpPr>
        <a:xfrm>
          <a:off x="0" y="0"/>
          <a:ext cx="0" cy="0"/>
          <a:chOff x="0" y="0"/>
          <a:chExt cx="0" cy="0"/>
        </a:xfrm>
      </p:grpSpPr>
      <p:sp>
        <p:nvSpPr>
          <p:cNvPr id="2" name="AutoShape 4" descr="Jesus travels with His disciples through the north of Israel. He is telling everybody that God’s Kingdom is coming. His words are full of power and full of grace. He heals the sick and frees people of demonic powers. Many people follow Him. They even come from other provinces and from Jerusalem, the capital of Israel… – Slide 1"/>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3" name="AutoShape 6" descr="Jesus: ‘Blessed are you when you have sadness. You shall find comfort.’ – Slide 3"/>
          <p:cNvSpPr>
            <a:spLocks noChangeAspect="1" noChangeArrowheads="1"/>
          </p:cNvSpPr>
          <p:nvPr/>
        </p:nvSpPr>
        <p:spPr bwMode="auto">
          <a:xfrm>
            <a:off x="9144000" y="1685192"/>
            <a:ext cx="3763108" cy="37631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4" name="AutoShape 8" descr="Jesus: ‘Blessed are you when you have sadness. You shall find comfort.’ – Slide 3"/>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grpSp>
        <p:nvGrpSpPr>
          <p:cNvPr id="11" name="Google Shape;124;p13"/>
          <p:cNvGrpSpPr/>
          <p:nvPr/>
        </p:nvGrpSpPr>
        <p:grpSpPr>
          <a:xfrm>
            <a:off x="1066673" y="882779"/>
            <a:ext cx="7442836" cy="8521700"/>
            <a:chOff x="1357258" y="1500162"/>
            <a:chExt cx="6443407" cy="8521700"/>
          </a:xfrm>
        </p:grpSpPr>
        <p:sp>
          <p:nvSpPr>
            <p:cNvPr id="12" name="Google Shape;125;p13"/>
            <p:cNvSpPr txBox="1"/>
            <p:nvPr/>
          </p:nvSpPr>
          <p:spPr>
            <a:xfrm>
              <a:off x="1357258" y="2635542"/>
              <a:ext cx="6443407" cy="738632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It was late that Sunday evening, and the disciples were gathered together behind locked doors, because they were afraid of the Jewish authorities. Then Jesus came and stood among them. “Peace be with you,” he said.</a:t>
              </a:r>
            </a:p>
          </p:txBody>
        </p:sp>
        <p:sp>
          <p:nvSpPr>
            <p:cNvPr id="13" name="Google Shape;126;p13"/>
            <p:cNvSpPr txBox="1"/>
            <p:nvPr/>
          </p:nvSpPr>
          <p:spPr>
            <a:xfrm>
              <a:off x="1357258" y="1500162"/>
              <a:ext cx="1193083"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19</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5" name="Picture 4"/>
          <p:cNvPicPr/>
          <p:nvPr/>
        </p:nvPicPr>
        <p:blipFill>
          <a:blip r:embed="rId3"/>
          <a:stretch>
            <a:fillRect/>
          </a:stretch>
        </p:blipFill>
        <p:spPr>
          <a:xfrm>
            <a:off x="8915400" y="1376680"/>
            <a:ext cx="8329930" cy="76581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AE0B"/>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3" name="Google Shape;134;p16"/>
          <p:cNvGrpSpPr/>
          <p:nvPr/>
        </p:nvGrpSpPr>
        <p:grpSpPr>
          <a:xfrm>
            <a:off x="10584815" y="1124585"/>
            <a:ext cx="6774180" cy="5615940"/>
            <a:chOff x="11995679" y="787688"/>
            <a:chExt cx="4265128" cy="5615907"/>
          </a:xfrm>
        </p:grpSpPr>
        <p:sp>
          <p:nvSpPr>
            <p:cNvPr id="7" name="Google Shape;135;p16"/>
            <p:cNvSpPr txBox="1"/>
            <p:nvPr/>
          </p:nvSpPr>
          <p:spPr>
            <a:xfrm>
              <a:off x="11995679" y="787688"/>
              <a:ext cx="963836" cy="768980"/>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20</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8" name="Google Shape;136;p16"/>
            <p:cNvSpPr txBox="1"/>
            <p:nvPr/>
          </p:nvSpPr>
          <p:spPr>
            <a:xfrm>
              <a:off x="11995679" y="1971956"/>
              <a:ext cx="4265128" cy="44316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After saying this, he showed them his hands and his side. The disciples were filled with joy at seeing the Lord.</a:t>
              </a:r>
            </a:p>
          </p:txBody>
        </p:sp>
      </p:grpSp>
      <p:pic>
        <p:nvPicPr>
          <p:cNvPr id="2" name="Picture 1"/>
          <p:cNvPicPr/>
          <p:nvPr/>
        </p:nvPicPr>
        <p:blipFill>
          <a:blip r:embed="rId3"/>
          <a:stretch>
            <a:fillRect/>
          </a:stretch>
        </p:blipFill>
        <p:spPr>
          <a:xfrm>
            <a:off x="1188085" y="1124585"/>
            <a:ext cx="8572500" cy="80384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1AE0B"/>
        </a:solidFill>
        <a:effectLst/>
      </p:bgPr>
    </p:bg>
    <p:spTree>
      <p:nvGrpSpPr>
        <p:cNvPr id="1" name="Shape 142"/>
        <p:cNvGrpSpPr/>
        <p:nvPr/>
      </p:nvGrpSpPr>
      <p:grpSpPr>
        <a:xfrm>
          <a:off x="0" y="0"/>
          <a:ext cx="0" cy="0"/>
          <a:chOff x="0" y="0"/>
          <a:chExt cx="0" cy="0"/>
        </a:xfrm>
      </p:grpSpPr>
      <p:grpSp>
        <p:nvGrpSpPr>
          <p:cNvPr id="3" name="Google Shape;143;p20"/>
          <p:cNvGrpSpPr/>
          <p:nvPr/>
        </p:nvGrpSpPr>
        <p:grpSpPr>
          <a:xfrm>
            <a:off x="1066262" y="1066989"/>
            <a:ext cx="6264275" cy="4994910"/>
            <a:chOff x="998174" y="90708"/>
            <a:chExt cx="5553712" cy="4994910"/>
          </a:xfrm>
        </p:grpSpPr>
        <p:sp>
          <p:nvSpPr>
            <p:cNvPr id="4" name="Google Shape;144;p20"/>
            <p:cNvSpPr/>
            <p:nvPr/>
          </p:nvSpPr>
          <p:spPr>
            <a:xfrm>
              <a:off x="998174" y="90708"/>
              <a:ext cx="1214400" cy="857400"/>
            </a:xfrm>
            <a:prstGeom prst="rect">
              <a:avLst/>
            </a:prstGeom>
            <a:solidFill>
              <a:schemeClr val="tx2">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21</a:t>
              </a:r>
            </a:p>
          </p:txBody>
        </p:sp>
        <p:sp>
          <p:nvSpPr>
            <p:cNvPr id="5" name="Google Shape;145;p20"/>
            <p:cNvSpPr txBox="1"/>
            <p:nvPr/>
          </p:nvSpPr>
          <p:spPr>
            <a:xfrm>
              <a:off x="1039271" y="1392458"/>
              <a:ext cx="5512615" cy="36931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Jesus said to them again, “Peace be with you. As the Father sent me, so I send you.”</a:t>
              </a:r>
            </a:p>
          </p:txBody>
        </p:sp>
      </p:grpSp>
      <p:pic>
        <p:nvPicPr>
          <p:cNvPr id="6" name="Picture 5"/>
          <p:cNvPicPr/>
          <p:nvPr/>
        </p:nvPicPr>
        <p:blipFill>
          <a:blip r:embed="rId3"/>
          <a:stretch>
            <a:fillRect/>
          </a:stretch>
        </p:blipFill>
        <p:spPr>
          <a:xfrm>
            <a:off x="8686800" y="1066800"/>
            <a:ext cx="8648065" cy="815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AE0B"/>
        </a:solidFill>
        <a:effectLst/>
      </p:bgPr>
    </p:bg>
    <p:spTree>
      <p:nvGrpSpPr>
        <p:cNvPr id="1" name="Shape 142"/>
        <p:cNvGrpSpPr/>
        <p:nvPr/>
      </p:nvGrpSpPr>
      <p:grpSpPr>
        <a:xfrm>
          <a:off x="0" y="0"/>
          <a:ext cx="0" cy="0"/>
          <a:chOff x="0" y="0"/>
          <a:chExt cx="0" cy="0"/>
        </a:xfrm>
      </p:grpSpPr>
      <p:grpSp>
        <p:nvGrpSpPr>
          <p:cNvPr id="3" name="Google Shape;143;p20"/>
          <p:cNvGrpSpPr/>
          <p:nvPr/>
        </p:nvGrpSpPr>
        <p:grpSpPr>
          <a:xfrm>
            <a:off x="305532" y="7844344"/>
            <a:ext cx="17830165" cy="2040255"/>
            <a:chOff x="998174" y="90708"/>
            <a:chExt cx="15807671" cy="2040255"/>
          </a:xfrm>
        </p:grpSpPr>
        <p:sp>
          <p:nvSpPr>
            <p:cNvPr id="4" name="Google Shape;144;p20"/>
            <p:cNvSpPr/>
            <p:nvPr/>
          </p:nvSpPr>
          <p:spPr>
            <a:xfrm>
              <a:off x="998174" y="90708"/>
              <a:ext cx="1214400" cy="857400"/>
            </a:xfrm>
            <a:prstGeom prst="rect">
              <a:avLst/>
            </a:prstGeom>
            <a:solidFill>
              <a:schemeClr val="tx2">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22</a:t>
              </a:r>
            </a:p>
          </p:txBody>
        </p:sp>
        <p:sp>
          <p:nvSpPr>
            <p:cNvPr id="5" name="Google Shape;145;p20"/>
            <p:cNvSpPr txBox="1"/>
            <p:nvPr/>
          </p:nvSpPr>
          <p:spPr>
            <a:xfrm>
              <a:off x="1039271" y="1278158"/>
              <a:ext cx="15766574" cy="85280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Then he breathed on them and said, “Receive the Holy Spirit.</a:t>
              </a:r>
            </a:p>
          </p:txBody>
        </p:sp>
      </p:grpSp>
      <p:pic>
        <p:nvPicPr>
          <p:cNvPr id="2" name="Picture 1"/>
          <p:cNvPicPr/>
          <p:nvPr/>
        </p:nvPicPr>
        <p:blipFill>
          <a:blip r:embed="rId3"/>
          <a:stretch>
            <a:fillRect/>
          </a:stretch>
        </p:blipFill>
        <p:spPr>
          <a:xfrm>
            <a:off x="3319780" y="876300"/>
            <a:ext cx="11847830" cy="6667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1154</Words>
  <Application>Microsoft Office PowerPoint</Application>
  <PresentationFormat>Custom</PresentationFormat>
  <Paragraphs>98</Paragraphs>
  <Slides>25</Slides>
  <Notes>25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angellette anne ambion</cp:lastModifiedBy>
  <cp:revision>39</cp:revision>
  <dcterms:created xsi:type="dcterms:W3CDTF">2022-09-22T06:53:00Z</dcterms:created>
  <dcterms:modified xsi:type="dcterms:W3CDTF">2025-04-24T04:27:11Z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639C9116885C4D9D83F88A8749B5FC18_13</vt:lpwstr>
  </property>
  <property fmtid="{D5CDD505-2E9C-101B-9397-08002B2CF9AE}" pid="3" name="KSOProductBuildVer">
    <vt:lpwstr>1033-12.2.0.20796</vt:lpwstr>
  </property>
</Properties>
</file>