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0" r:id="rId2"/>
  </p:sldMasterIdLst>
  <p:notesMasterIdLst>
    <p:notesMasterId r:id="rId28"/>
  </p:notesMasterIdLst>
  <p:sldIdLst>
    <p:sldId id="256" r:id="rId3"/>
    <p:sldId id="257" r:id="rId4"/>
    <p:sldId id="258" r:id="rId5"/>
    <p:sldId id="259" r:id="rId6"/>
    <p:sldId id="260" r:id="rId7"/>
    <p:sldId id="28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81" r:id="rId26"/>
    <p:sldId id="279" r:id="rId27"/>
  </p:sldIdLst>
  <p:sldSz cx="18288000" cy="10287000"/>
  <p:notesSz cx="6858000" cy="9144000"/>
  <p:embeddedFontLst>
    <p:embeddedFont>
      <p:font typeface="Arial Black" panose="020B0A04020102020204" pitchFamily="34" charset="0"/>
      <p:regular r:id="rId29"/>
      <p:bold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2" roundtripDataSignature="AMtx7mjpVGGsZw6sh4zXlv92VV5t+edwc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43" d="100"/>
          <a:sy n="43" d="100"/>
        </p:scale>
        <p:origin x="204"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customschemas.google.com/relationships/presentationmetadata" Target="meta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font" Target="fonts/font2.fntdata"/><Relationship Id="rId35" Type="http://schemas.openxmlformats.org/officeDocument/2006/relationships/theme" Target="theme/theme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6" name="Google Shape;9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9" name="Google Shape;159;p1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0" name="Google Shape;160;p1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8" name="Google Shape;168;p1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chemeClr val="dk1"/>
              </a:buClr>
              <a:buSzPts val="1200"/>
              <a:buFont typeface="Calibri"/>
              <a:buNone/>
            </a:pPr>
            <a:endParaRPr b="0"/>
          </a:p>
        </p:txBody>
      </p:sp>
      <p:sp>
        <p:nvSpPr>
          <p:cNvPr id="169" name="Google Shape;169;p1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7" name="Google Shape;177;p1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chemeClr val="dk1"/>
              </a:buClr>
              <a:buSzPts val="1200"/>
              <a:buFont typeface="Calibri"/>
              <a:buNone/>
            </a:pPr>
            <a:endParaRPr b="0"/>
          </a:p>
        </p:txBody>
      </p:sp>
      <p:sp>
        <p:nvSpPr>
          <p:cNvPr id="178" name="Google Shape;178;p1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6" name="Google Shape;186;p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chemeClr val="dk1"/>
              </a:buClr>
              <a:buSzPts val="1200"/>
              <a:buFont typeface="Calibri"/>
              <a:buNone/>
            </a:pPr>
            <a:endParaRPr b="0"/>
          </a:p>
        </p:txBody>
      </p:sp>
      <p:sp>
        <p:nvSpPr>
          <p:cNvPr id="187" name="Google Shape;187;p1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5" name="Google Shape;195;p1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chemeClr val="dk1"/>
              </a:buClr>
              <a:buSzPts val="1200"/>
              <a:buFont typeface="Calibri"/>
              <a:buNone/>
            </a:pPr>
            <a:endParaRPr b="0"/>
          </a:p>
        </p:txBody>
      </p:sp>
      <p:sp>
        <p:nvSpPr>
          <p:cNvPr id="196" name="Google Shape;196;p1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307aedaa60f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4" name="Google Shape;204;g307aedaa60f_0_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5" name="Google Shape;205;g307aedaa60f_0_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307aedaa60f_0_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4" name="Google Shape;214;g307aedaa60f_0_1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b="0"/>
          </a:p>
        </p:txBody>
      </p:sp>
      <p:sp>
        <p:nvSpPr>
          <p:cNvPr id="215" name="Google Shape;215;g307aedaa60f_0_1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307aedaa60f_0_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g307aedaa60f_0_2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5" name="Google Shape;225;g307aedaa60f_0_2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307aedaa60f_0_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3" name="Google Shape;233;g307aedaa60f_0_3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4" name="Google Shape;234;g307aedaa60f_0_3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307aedaa60f_0_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2" name="Google Shape;242;g307aedaa60f_0_3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3" name="Google Shape;243;g307aedaa60f_0_3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 name="Google Shape;101;p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2" name="Google Shape;102;p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1" name="Google Shape;251;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7" name="Google Shape;257;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8" name="Google Shape;258;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5" name="Google Shape;265;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6" name="Google Shape;266;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5" name="Google Shape;275;p2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6" name="Google Shape;276;p2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 name="Google Shape;101;p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2" name="Google Shape;102;p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24</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6522581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3" name="Google Shape;293;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 name="Google Shape;110;p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1" name="Google Shape;111;p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7" name="Google Shape;117;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8" name="Google Shape;118;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125" name="Google Shape;125;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1" name="Google Shape;131;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b="0"/>
          </a:p>
        </p:txBody>
      </p:sp>
      <p:sp>
        <p:nvSpPr>
          <p:cNvPr id="132" name="Google Shape;132;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extLst>
      <p:ext uri="{BB962C8B-B14F-4D97-AF65-F5344CB8AC3E}">
        <p14:creationId xmlns:p14="http://schemas.microsoft.com/office/powerpoint/2010/main" val="2302630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1" name="Google Shape;131;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b="0"/>
          </a:p>
        </p:txBody>
      </p:sp>
      <p:sp>
        <p:nvSpPr>
          <p:cNvPr id="132" name="Google Shape;132;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1" name="Google Shape;141;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2" name="Google Shape;142;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0" name="Google Shape;150;p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1" name="Google Shape;151;p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2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2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3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36"/>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5" name="Google Shape;75;p3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3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3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37"/>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37"/>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1" name="Google Shape;81;p3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3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3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0"/>
        <p:cNvGrpSpPr/>
        <p:nvPr/>
      </p:nvGrpSpPr>
      <p:grpSpPr>
        <a:xfrm>
          <a:off x="0" y="0"/>
          <a:ext cx="0" cy="0"/>
          <a:chOff x="0" y="0"/>
          <a:chExt cx="0" cy="0"/>
        </a:xfrm>
      </p:grpSpPr>
      <p:sp>
        <p:nvSpPr>
          <p:cNvPr id="91" name="Google Shape;91;p2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2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p2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9"/>
        <p:cNvGrpSpPr/>
        <p:nvPr/>
      </p:nvGrpSpPr>
      <p:grpSpPr>
        <a:xfrm>
          <a:off x="0" y="0"/>
          <a:ext cx="0" cy="0"/>
          <a:chOff x="0" y="0"/>
          <a:chExt cx="0" cy="0"/>
        </a:xfrm>
      </p:grpSpPr>
      <p:sp>
        <p:nvSpPr>
          <p:cNvPr id="20" name="Google Shape;20;p2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28"/>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2" name="Google Shape;22;p2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2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2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5"/>
        <p:cNvGrpSpPr/>
        <p:nvPr/>
      </p:nvGrpSpPr>
      <p:grpSpPr>
        <a:xfrm>
          <a:off x="0" y="0"/>
          <a:ext cx="0" cy="0"/>
          <a:chOff x="0" y="0"/>
          <a:chExt cx="0" cy="0"/>
        </a:xfrm>
      </p:grpSpPr>
      <p:sp>
        <p:nvSpPr>
          <p:cNvPr id="26" name="Google Shape;26;p29"/>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29"/>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28" name="Google Shape;28;p2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2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2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30"/>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30"/>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34" name="Google Shape;34;p3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3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3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3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31"/>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0" name="Google Shape;40;p31"/>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1" name="Google Shape;41;p3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3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3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3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32"/>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7" name="Google Shape;47;p32"/>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8" name="Google Shape;48;p32"/>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9" name="Google Shape;49;p32"/>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50" name="Google Shape;50;p3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3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3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3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3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3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3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34"/>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34"/>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61" name="Google Shape;61;p34"/>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2" name="Google Shape;62;p3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3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3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35"/>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35"/>
          <p:cNvSpPr>
            <a:spLocks noGrp="1"/>
          </p:cNvSpPr>
          <p:nvPr>
            <p:ph type="pic" idx="2"/>
          </p:nvPr>
        </p:nvSpPr>
        <p:spPr>
          <a:xfrm>
            <a:off x="1792288" y="612775"/>
            <a:ext cx="5486400" cy="4114800"/>
          </a:xfrm>
          <a:prstGeom prst="rect">
            <a:avLst/>
          </a:prstGeom>
          <a:noFill/>
          <a:ln>
            <a:noFill/>
          </a:ln>
        </p:spPr>
      </p:sp>
      <p:sp>
        <p:nvSpPr>
          <p:cNvPr id="68" name="Google Shape;68;p35"/>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9" name="Google Shape;69;p3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3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3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DE9D8"/>
        </a:solidFill>
        <a:effectLst/>
      </p:bgPr>
    </p:bg>
    <p:spTree>
      <p:nvGrpSpPr>
        <p:cNvPr id="1" name="Shape 9"/>
        <p:cNvGrpSpPr/>
        <p:nvPr/>
      </p:nvGrpSpPr>
      <p:grpSpPr>
        <a:xfrm>
          <a:off x="0" y="0"/>
          <a:ext cx="0" cy="0"/>
          <a:chOff x="0" y="0"/>
          <a:chExt cx="0" cy="0"/>
        </a:xfrm>
      </p:grpSpPr>
      <p:sp>
        <p:nvSpPr>
          <p:cNvPr id="10" name="Google Shape;10;p2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DE9D8"/>
        </a:solidFill>
        <a:effectLst/>
      </p:bgPr>
    </p:bg>
    <p:spTree>
      <p:nvGrpSpPr>
        <p:cNvPr id="1" name="Shape 84"/>
        <p:cNvGrpSpPr/>
        <p:nvPr/>
      </p:nvGrpSpPr>
      <p:grpSpPr>
        <a:xfrm>
          <a:off x="0" y="0"/>
          <a:ext cx="0" cy="0"/>
          <a:chOff x="0" y="0"/>
          <a:chExt cx="0" cy="0"/>
        </a:xfrm>
      </p:grpSpPr>
      <p:sp>
        <p:nvSpPr>
          <p:cNvPr id="85" name="Google Shape;85;p2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6" name="Google Shape;86;p26"/>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lt1"/>
              </a:buClr>
              <a:buSzPts val="3200"/>
              <a:buFont typeface="Arial"/>
              <a:buChar char="•"/>
              <a:defRPr sz="3200" b="0" i="0" u="none" strike="noStrike" cap="none">
                <a:solidFill>
                  <a:schemeClr val="lt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87" name="Google Shape;87;p2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9pPr>
          </a:lstStyle>
          <a:p>
            <a:endParaRPr/>
          </a:p>
        </p:txBody>
      </p:sp>
      <p:sp>
        <p:nvSpPr>
          <p:cNvPr id="88" name="Google Shape;88;p2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9pPr>
          </a:lstStyle>
          <a:p>
            <a:endParaRPr/>
          </a:p>
        </p:txBody>
      </p:sp>
      <p:sp>
        <p:nvSpPr>
          <p:cNvPr id="89" name="Google Shape;89;p2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pic>
        <p:nvPicPr>
          <p:cNvPr id="98" name="Google Shape;98;p1" descr="A logo with a cross in a square&#10;&#10;Description automatically generated"/>
          <p:cNvPicPr preferRelativeResize="0"/>
          <p:nvPr/>
        </p:nvPicPr>
        <p:blipFill rotWithShape="1">
          <a:blip r:embed="rId3">
            <a:alphaModFix/>
          </a:blip>
          <a:srcRect/>
          <a:stretch/>
        </p:blipFill>
        <p:spPr>
          <a:xfrm>
            <a:off x="0" y="0"/>
            <a:ext cx="18288000" cy="10287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161"/>
        <p:cNvGrpSpPr/>
        <p:nvPr/>
      </p:nvGrpSpPr>
      <p:grpSpPr>
        <a:xfrm>
          <a:off x="0" y="0"/>
          <a:ext cx="0" cy="0"/>
          <a:chOff x="0" y="0"/>
          <a:chExt cx="0" cy="0"/>
        </a:xfrm>
      </p:grpSpPr>
      <p:grpSp>
        <p:nvGrpSpPr>
          <p:cNvPr id="162" name="Google Shape;162;p10"/>
          <p:cNvGrpSpPr/>
          <p:nvPr/>
        </p:nvGrpSpPr>
        <p:grpSpPr>
          <a:xfrm>
            <a:off x="1137865" y="1485900"/>
            <a:ext cx="5797500" cy="7286338"/>
            <a:chOff x="1265113" y="1485900"/>
            <a:chExt cx="5797500" cy="7286338"/>
          </a:xfrm>
        </p:grpSpPr>
        <p:sp>
          <p:nvSpPr>
            <p:cNvPr id="163" name="Google Shape;163;p10"/>
            <p:cNvSpPr/>
            <p:nvPr/>
          </p:nvSpPr>
          <p:spPr>
            <a:xfrm>
              <a:off x="1265113" y="1485900"/>
              <a:ext cx="1214400" cy="857400"/>
            </a:xfrm>
            <a:prstGeom prst="rect">
              <a:avLst/>
            </a:prstGeom>
            <a:solidFill>
              <a:srgbClr val="FFC000"/>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000"/>
                <a:buFont typeface="Arial"/>
                <a:buNone/>
              </a:pPr>
              <a:r>
                <a:rPr lang="en-US" sz="5000" b="1">
                  <a:solidFill>
                    <a:srgbClr val="632423"/>
                  </a:solidFill>
                  <a:latin typeface="Arial Black"/>
                  <a:ea typeface="Arial Black"/>
                  <a:cs typeface="Arial Black"/>
                  <a:sym typeface="Arial Black"/>
                </a:rPr>
                <a:t>6</a:t>
              </a:r>
              <a:endParaRPr sz="5000" b="1" i="0" u="none" strike="noStrike" cap="none">
                <a:solidFill>
                  <a:srgbClr val="632423"/>
                </a:solidFill>
                <a:latin typeface="Arial Black"/>
                <a:ea typeface="Arial Black"/>
                <a:cs typeface="Arial Black"/>
                <a:sym typeface="Arial Black"/>
              </a:endParaRPr>
            </a:p>
          </p:txBody>
        </p:sp>
        <p:sp>
          <p:nvSpPr>
            <p:cNvPr id="164" name="Google Shape;164;p10"/>
            <p:cNvSpPr txBox="1"/>
            <p:nvPr/>
          </p:nvSpPr>
          <p:spPr>
            <a:xfrm>
              <a:off x="1265113" y="2630638"/>
              <a:ext cx="5797500" cy="61416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5400"/>
                <a:buFont typeface="Arial"/>
                <a:buNone/>
              </a:pPr>
              <a:r>
                <a:rPr lang="en-US" sz="5700" b="1">
                  <a:solidFill>
                    <a:schemeClr val="lt1"/>
                  </a:solidFill>
                </a:rPr>
                <a:t>But in the beginning, at the time of creation, ‘God made them male and female,’ as the scripture says</a:t>
              </a:r>
              <a:endParaRPr sz="5700" b="1" i="0" u="none" strike="noStrike" cap="none">
                <a:solidFill>
                  <a:schemeClr val="lt1"/>
                </a:solidFill>
                <a:latin typeface="Arial Black"/>
                <a:ea typeface="Arial Black"/>
                <a:cs typeface="Arial Black"/>
                <a:sym typeface="Arial Black"/>
              </a:endParaRPr>
            </a:p>
          </p:txBody>
        </p:sp>
      </p:grpSp>
      <p:pic>
        <p:nvPicPr>
          <p:cNvPr id="165" name="Google Shape;165;p10"/>
          <p:cNvPicPr preferRelativeResize="0"/>
          <p:nvPr/>
        </p:nvPicPr>
        <p:blipFill>
          <a:blip r:embed="rId3">
            <a:alphaModFix/>
          </a:blip>
          <a:stretch>
            <a:fillRect/>
          </a:stretch>
        </p:blipFill>
        <p:spPr>
          <a:xfrm>
            <a:off x="7215013" y="1485900"/>
            <a:ext cx="9753600" cy="73152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974806"/>
        </a:solidFill>
        <a:effectLst/>
      </p:bgPr>
    </p:bg>
    <p:spTree>
      <p:nvGrpSpPr>
        <p:cNvPr id="1" name="Shape 170"/>
        <p:cNvGrpSpPr/>
        <p:nvPr/>
      </p:nvGrpSpPr>
      <p:grpSpPr>
        <a:xfrm>
          <a:off x="0" y="0"/>
          <a:ext cx="0" cy="0"/>
          <a:chOff x="0" y="0"/>
          <a:chExt cx="0" cy="0"/>
        </a:xfrm>
      </p:grpSpPr>
      <p:grpSp>
        <p:nvGrpSpPr>
          <p:cNvPr id="171" name="Google Shape;171;p11"/>
          <p:cNvGrpSpPr/>
          <p:nvPr/>
        </p:nvGrpSpPr>
        <p:grpSpPr>
          <a:xfrm>
            <a:off x="1092500" y="1612625"/>
            <a:ext cx="6866400" cy="7801950"/>
            <a:chOff x="1147385" y="1515106"/>
            <a:chExt cx="6866400" cy="7801950"/>
          </a:xfrm>
        </p:grpSpPr>
        <p:sp>
          <p:nvSpPr>
            <p:cNvPr id="172" name="Google Shape;172;p11"/>
            <p:cNvSpPr txBox="1"/>
            <p:nvPr/>
          </p:nvSpPr>
          <p:spPr>
            <a:xfrm>
              <a:off x="1147385" y="2667556"/>
              <a:ext cx="6866400" cy="66495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5400"/>
                <a:buFont typeface="Arial"/>
                <a:buNone/>
              </a:pPr>
              <a:r>
                <a:rPr lang="en-US" sz="5400" b="1">
                  <a:solidFill>
                    <a:schemeClr val="lt1"/>
                  </a:solidFill>
                </a:rPr>
                <a:t>‘And for this reason a man will leave his father and mother and unite with his wife, and the two will become one.’ So they are no longer two, but one.</a:t>
              </a:r>
              <a:endParaRPr sz="5400" b="1" i="0" u="none" strike="noStrike" cap="none">
                <a:solidFill>
                  <a:schemeClr val="lt1"/>
                </a:solidFill>
                <a:latin typeface="Arial Black"/>
                <a:ea typeface="Arial Black"/>
                <a:cs typeface="Arial Black"/>
                <a:sym typeface="Arial Black"/>
              </a:endParaRPr>
            </a:p>
          </p:txBody>
        </p:sp>
        <p:sp>
          <p:nvSpPr>
            <p:cNvPr id="173" name="Google Shape;173;p11"/>
            <p:cNvSpPr txBox="1"/>
            <p:nvPr/>
          </p:nvSpPr>
          <p:spPr>
            <a:xfrm>
              <a:off x="1147393" y="1515106"/>
              <a:ext cx="2024400" cy="769500"/>
            </a:xfrm>
            <a:prstGeom prst="rect">
              <a:avLst/>
            </a:prstGeom>
            <a:solidFill>
              <a:schemeClr val="accent2"/>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a:buNone/>
              </a:pPr>
              <a:r>
                <a:rPr lang="en-US" sz="5000" b="1">
                  <a:solidFill>
                    <a:srgbClr val="FFFFFF"/>
                  </a:solidFill>
                  <a:latin typeface="Arial Black"/>
                  <a:ea typeface="Arial Black"/>
                  <a:cs typeface="Arial Black"/>
                  <a:sym typeface="Arial Black"/>
                </a:rPr>
                <a:t>7-8</a:t>
              </a:r>
              <a:endParaRPr sz="5000" b="1" i="0" u="none" strike="noStrike" cap="none">
                <a:solidFill>
                  <a:srgbClr val="FFFFFF"/>
                </a:solidFill>
                <a:latin typeface="Arial Black"/>
                <a:ea typeface="Arial Black"/>
                <a:cs typeface="Arial Black"/>
                <a:sym typeface="Arial Black"/>
              </a:endParaRPr>
            </a:p>
          </p:txBody>
        </p:sp>
      </p:grpSp>
      <p:pic>
        <p:nvPicPr>
          <p:cNvPr id="174" name="Google Shape;174;p11"/>
          <p:cNvPicPr preferRelativeResize="0"/>
          <p:nvPr/>
        </p:nvPicPr>
        <p:blipFill>
          <a:blip r:embed="rId3">
            <a:alphaModFix/>
          </a:blip>
          <a:stretch>
            <a:fillRect/>
          </a:stretch>
        </p:blipFill>
        <p:spPr>
          <a:xfrm>
            <a:off x="8166185" y="1485900"/>
            <a:ext cx="9753600" cy="73152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Shape 179"/>
        <p:cNvGrpSpPr/>
        <p:nvPr/>
      </p:nvGrpSpPr>
      <p:grpSpPr>
        <a:xfrm>
          <a:off x="0" y="0"/>
          <a:ext cx="0" cy="0"/>
          <a:chOff x="0" y="0"/>
          <a:chExt cx="0" cy="0"/>
        </a:xfrm>
      </p:grpSpPr>
      <p:grpSp>
        <p:nvGrpSpPr>
          <p:cNvPr id="180" name="Google Shape;180;p12"/>
          <p:cNvGrpSpPr/>
          <p:nvPr/>
        </p:nvGrpSpPr>
        <p:grpSpPr>
          <a:xfrm>
            <a:off x="1143184" y="1485900"/>
            <a:ext cx="6248066" cy="5773175"/>
            <a:chOff x="1231600" y="1485900"/>
            <a:chExt cx="6248066" cy="5773175"/>
          </a:xfrm>
        </p:grpSpPr>
        <p:sp>
          <p:nvSpPr>
            <p:cNvPr id="181" name="Google Shape;181;p12"/>
            <p:cNvSpPr txBox="1"/>
            <p:nvPr/>
          </p:nvSpPr>
          <p:spPr>
            <a:xfrm>
              <a:off x="1366566" y="2641475"/>
              <a:ext cx="6113100" cy="46176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5400"/>
                <a:buFont typeface="Arial"/>
                <a:buNone/>
              </a:pPr>
              <a:r>
                <a:rPr lang="en-US" sz="6000" b="1">
                  <a:solidFill>
                    <a:schemeClr val="lt1"/>
                  </a:solidFill>
                </a:rPr>
                <a:t>No human being must separate, then, what God has joined together.”</a:t>
              </a:r>
              <a:endParaRPr sz="6000" b="1" i="0" u="none" strike="noStrike" cap="none">
                <a:solidFill>
                  <a:schemeClr val="lt1"/>
                </a:solidFill>
                <a:latin typeface="Arial Black"/>
                <a:ea typeface="Arial Black"/>
                <a:cs typeface="Arial Black"/>
                <a:sym typeface="Arial Black"/>
              </a:endParaRPr>
            </a:p>
          </p:txBody>
        </p:sp>
        <p:sp>
          <p:nvSpPr>
            <p:cNvPr id="182" name="Google Shape;182;p12"/>
            <p:cNvSpPr txBox="1"/>
            <p:nvPr/>
          </p:nvSpPr>
          <p:spPr>
            <a:xfrm>
              <a:off x="1231600" y="1485900"/>
              <a:ext cx="925800" cy="769500"/>
            </a:xfrm>
            <a:prstGeom prst="rect">
              <a:avLst/>
            </a:prstGeom>
            <a:solidFill>
              <a:schemeClr val="dk2"/>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a:buNone/>
              </a:pPr>
              <a:r>
                <a:rPr lang="en-US" sz="5000" b="1">
                  <a:solidFill>
                    <a:srgbClr val="FFFFFF"/>
                  </a:solidFill>
                  <a:latin typeface="Arial Black"/>
                  <a:ea typeface="Arial Black"/>
                  <a:cs typeface="Arial Black"/>
                  <a:sym typeface="Arial Black"/>
                </a:rPr>
                <a:t>9</a:t>
              </a:r>
              <a:endParaRPr sz="5000" b="1" i="0" u="none" strike="noStrike" cap="none">
                <a:solidFill>
                  <a:srgbClr val="FFFFFF"/>
                </a:solidFill>
                <a:latin typeface="Arial Black"/>
                <a:ea typeface="Arial Black"/>
                <a:cs typeface="Arial Black"/>
                <a:sym typeface="Arial Black"/>
              </a:endParaRPr>
            </a:p>
          </p:txBody>
        </p:sp>
      </p:grpSp>
      <p:pic>
        <p:nvPicPr>
          <p:cNvPr id="183" name="Google Shape;183;p12"/>
          <p:cNvPicPr preferRelativeResize="0"/>
          <p:nvPr/>
        </p:nvPicPr>
        <p:blipFill>
          <a:blip r:embed="rId3">
            <a:alphaModFix/>
          </a:blip>
          <a:stretch>
            <a:fillRect/>
          </a:stretch>
        </p:blipFill>
        <p:spPr>
          <a:xfrm>
            <a:off x="7391241" y="1485900"/>
            <a:ext cx="9753600" cy="73152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Shape 188"/>
        <p:cNvGrpSpPr/>
        <p:nvPr/>
      </p:nvGrpSpPr>
      <p:grpSpPr>
        <a:xfrm>
          <a:off x="0" y="0"/>
          <a:ext cx="0" cy="0"/>
          <a:chOff x="0" y="0"/>
          <a:chExt cx="0" cy="0"/>
        </a:xfrm>
      </p:grpSpPr>
      <p:grpSp>
        <p:nvGrpSpPr>
          <p:cNvPr id="189" name="Google Shape;189;p14"/>
          <p:cNvGrpSpPr/>
          <p:nvPr/>
        </p:nvGrpSpPr>
        <p:grpSpPr>
          <a:xfrm>
            <a:off x="1034899" y="1485900"/>
            <a:ext cx="5903100" cy="5777269"/>
            <a:chOff x="930809" y="1485900"/>
            <a:chExt cx="5903100" cy="5777269"/>
          </a:xfrm>
        </p:grpSpPr>
        <p:sp>
          <p:nvSpPr>
            <p:cNvPr id="190" name="Google Shape;190;p14"/>
            <p:cNvSpPr txBox="1"/>
            <p:nvPr/>
          </p:nvSpPr>
          <p:spPr>
            <a:xfrm>
              <a:off x="930809" y="2645569"/>
              <a:ext cx="5903100" cy="46176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5400"/>
                <a:buFont typeface="Arial"/>
                <a:buNone/>
              </a:pPr>
              <a:r>
                <a:rPr lang="en-US" sz="5000" b="1">
                  <a:solidFill>
                    <a:schemeClr val="lt1"/>
                  </a:solidFill>
                </a:rPr>
                <a:t>When they went back into the house, the disciples asked Jesus about this matter.</a:t>
              </a:r>
              <a:endParaRPr sz="5000" b="1" i="0" u="none" strike="noStrike" cap="none">
                <a:solidFill>
                  <a:schemeClr val="lt1"/>
                </a:solidFill>
                <a:latin typeface="Arial Black"/>
                <a:ea typeface="Arial Black"/>
                <a:cs typeface="Arial Black"/>
                <a:sym typeface="Arial Black"/>
              </a:endParaRPr>
            </a:p>
          </p:txBody>
        </p:sp>
        <p:sp>
          <p:nvSpPr>
            <p:cNvPr id="191" name="Google Shape;191;p14"/>
            <p:cNvSpPr txBox="1"/>
            <p:nvPr/>
          </p:nvSpPr>
          <p:spPr>
            <a:xfrm>
              <a:off x="930809" y="1485900"/>
              <a:ext cx="1688405" cy="769441"/>
            </a:xfrm>
            <a:prstGeom prst="rect">
              <a:avLst/>
            </a:prstGeom>
            <a:solidFill>
              <a:schemeClr val="accent4"/>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a:buNone/>
              </a:pPr>
              <a:r>
                <a:rPr lang="en-US" sz="5000" b="1">
                  <a:solidFill>
                    <a:srgbClr val="FFFFFF"/>
                  </a:solidFill>
                  <a:latin typeface="Arial Black"/>
                  <a:ea typeface="Arial Black"/>
                  <a:cs typeface="Arial Black"/>
                  <a:sym typeface="Arial Black"/>
                </a:rPr>
                <a:t>10</a:t>
              </a:r>
              <a:endParaRPr sz="5000" b="1" i="0" u="none" strike="noStrike" cap="none">
                <a:solidFill>
                  <a:srgbClr val="FFFFFF"/>
                </a:solidFill>
                <a:latin typeface="Arial Black"/>
                <a:ea typeface="Arial Black"/>
                <a:cs typeface="Arial Black"/>
                <a:sym typeface="Arial Black"/>
              </a:endParaRPr>
            </a:p>
          </p:txBody>
        </p:sp>
      </p:grpSp>
      <p:pic>
        <p:nvPicPr>
          <p:cNvPr id="192" name="Google Shape;192;p14"/>
          <p:cNvPicPr preferRelativeResize="0"/>
          <p:nvPr/>
        </p:nvPicPr>
        <p:blipFill>
          <a:blip r:embed="rId3">
            <a:alphaModFix/>
          </a:blip>
          <a:stretch>
            <a:fillRect/>
          </a:stretch>
        </p:blipFill>
        <p:spPr>
          <a:xfrm>
            <a:off x="7806619" y="1485900"/>
            <a:ext cx="9753600" cy="73152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Shape 197"/>
        <p:cNvGrpSpPr/>
        <p:nvPr/>
      </p:nvGrpSpPr>
      <p:grpSpPr>
        <a:xfrm>
          <a:off x="0" y="0"/>
          <a:ext cx="0" cy="0"/>
          <a:chOff x="0" y="0"/>
          <a:chExt cx="0" cy="0"/>
        </a:xfrm>
      </p:grpSpPr>
      <p:grpSp>
        <p:nvGrpSpPr>
          <p:cNvPr id="198" name="Google Shape;198;p15"/>
          <p:cNvGrpSpPr/>
          <p:nvPr/>
        </p:nvGrpSpPr>
        <p:grpSpPr>
          <a:xfrm>
            <a:off x="997264" y="873348"/>
            <a:ext cx="7157713" cy="7880202"/>
            <a:chOff x="1051406" y="961873"/>
            <a:chExt cx="7157713" cy="7880202"/>
          </a:xfrm>
        </p:grpSpPr>
        <p:sp>
          <p:nvSpPr>
            <p:cNvPr id="199" name="Google Shape;199;p15"/>
            <p:cNvSpPr txBox="1"/>
            <p:nvPr/>
          </p:nvSpPr>
          <p:spPr>
            <a:xfrm>
              <a:off x="1051419" y="2053975"/>
              <a:ext cx="7157700" cy="67881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5400"/>
                <a:buFont typeface="Arial"/>
                <a:buNone/>
              </a:pPr>
              <a:r>
                <a:rPr lang="en-US" sz="6300" b="1">
                  <a:solidFill>
                    <a:schemeClr val="lt1"/>
                  </a:solidFill>
                </a:rPr>
                <a:t>He said to them, “A man who divorces his wife and marries another woman commits adultery against his wife.</a:t>
              </a:r>
              <a:endParaRPr sz="6300" b="1" i="0" u="none" strike="noStrike" cap="none">
                <a:solidFill>
                  <a:schemeClr val="lt1"/>
                </a:solidFill>
                <a:latin typeface="Arial Black"/>
                <a:ea typeface="Arial Black"/>
                <a:cs typeface="Arial Black"/>
                <a:sym typeface="Arial Black"/>
              </a:endParaRPr>
            </a:p>
          </p:txBody>
        </p:sp>
        <p:sp>
          <p:nvSpPr>
            <p:cNvPr id="200" name="Google Shape;200;p15"/>
            <p:cNvSpPr txBox="1"/>
            <p:nvPr/>
          </p:nvSpPr>
          <p:spPr>
            <a:xfrm>
              <a:off x="1051406" y="961873"/>
              <a:ext cx="925800" cy="769500"/>
            </a:xfrm>
            <a:prstGeom prst="rect">
              <a:avLst/>
            </a:prstGeom>
            <a:solidFill>
              <a:srgbClr val="C4BD97"/>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a:buNone/>
              </a:pPr>
              <a:r>
                <a:rPr lang="en-US" sz="5000" b="1">
                  <a:solidFill>
                    <a:srgbClr val="FFFFFF"/>
                  </a:solidFill>
                  <a:latin typeface="Arial Black"/>
                  <a:ea typeface="Arial Black"/>
                  <a:cs typeface="Arial Black"/>
                  <a:sym typeface="Arial Black"/>
                </a:rPr>
                <a:t>11</a:t>
              </a:r>
              <a:endParaRPr sz="5000" b="1" i="0" u="none" strike="noStrike" cap="none">
                <a:solidFill>
                  <a:srgbClr val="FFFFFF"/>
                </a:solidFill>
                <a:latin typeface="Arial Black"/>
                <a:ea typeface="Arial Black"/>
                <a:cs typeface="Arial Black"/>
                <a:sym typeface="Arial Black"/>
              </a:endParaRPr>
            </a:p>
          </p:txBody>
        </p:sp>
      </p:grpSp>
      <p:pic>
        <p:nvPicPr>
          <p:cNvPr id="201" name="Google Shape;201;p15"/>
          <p:cNvPicPr preferRelativeResize="0"/>
          <p:nvPr/>
        </p:nvPicPr>
        <p:blipFill>
          <a:blip r:embed="rId3">
            <a:alphaModFix/>
          </a:blip>
          <a:stretch>
            <a:fillRect/>
          </a:stretch>
        </p:blipFill>
        <p:spPr>
          <a:xfrm>
            <a:off x="8154969" y="1155850"/>
            <a:ext cx="9753600" cy="73152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206"/>
        <p:cNvGrpSpPr/>
        <p:nvPr/>
      </p:nvGrpSpPr>
      <p:grpSpPr>
        <a:xfrm>
          <a:off x="0" y="0"/>
          <a:ext cx="0" cy="0"/>
          <a:chOff x="0" y="0"/>
          <a:chExt cx="0" cy="0"/>
        </a:xfrm>
      </p:grpSpPr>
      <p:sp>
        <p:nvSpPr>
          <p:cNvPr id="207" name="Google Shape;207;g307aedaa60f_0_7" descr="Sunset Animated Illustration by Mina FZ. for Queble on Dribbble"/>
          <p:cNvSpPr/>
          <p:nvPr/>
        </p:nvSpPr>
        <p:spPr>
          <a:xfrm>
            <a:off x="8991600" y="49911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208" name="Google Shape;208;g307aedaa60f_0_7"/>
          <p:cNvGrpSpPr/>
          <p:nvPr/>
        </p:nvGrpSpPr>
        <p:grpSpPr>
          <a:xfrm>
            <a:off x="1054243" y="1485900"/>
            <a:ext cx="5920500" cy="7147424"/>
            <a:chOff x="1185021" y="1485900"/>
            <a:chExt cx="5920500" cy="7147424"/>
          </a:xfrm>
        </p:grpSpPr>
        <p:sp>
          <p:nvSpPr>
            <p:cNvPr id="209" name="Google Shape;209;g307aedaa60f_0_7"/>
            <p:cNvSpPr txBox="1"/>
            <p:nvPr/>
          </p:nvSpPr>
          <p:spPr>
            <a:xfrm>
              <a:off x="1185021" y="1485900"/>
              <a:ext cx="1039800" cy="769500"/>
            </a:xfrm>
            <a:prstGeom prst="rect">
              <a:avLst/>
            </a:prstGeom>
            <a:solidFill>
              <a:schemeClr val="accent3"/>
            </a:solidFill>
            <a:ln>
              <a:noFill/>
            </a:ln>
          </p:spPr>
          <p:txBody>
            <a:bodyPr spcFirstLastPara="1" wrap="square" lIns="0" tIns="0" rIns="0" bIns="0" anchor="t" anchorCtr="0">
              <a:normAutofit/>
            </a:bodyPr>
            <a:lstStyle/>
            <a:p>
              <a:pPr marL="0" marR="0" lvl="0" indent="0" algn="ctr" rtl="0">
                <a:lnSpc>
                  <a:spcPct val="100000"/>
                </a:lnSpc>
                <a:spcBef>
                  <a:spcPts val="0"/>
                </a:spcBef>
                <a:spcAft>
                  <a:spcPts val="0"/>
                </a:spcAft>
                <a:buClr>
                  <a:srgbClr val="000000"/>
                </a:buClr>
                <a:buSzPts val="5000"/>
                <a:buFont typeface="Arial"/>
                <a:buNone/>
              </a:pPr>
              <a:r>
                <a:rPr lang="en-US" sz="5000" b="1">
                  <a:solidFill>
                    <a:srgbClr val="FFFFFF"/>
                  </a:solidFill>
                  <a:latin typeface="Arial Black"/>
                  <a:ea typeface="Arial Black"/>
                  <a:cs typeface="Arial Black"/>
                  <a:sym typeface="Arial Black"/>
                </a:rPr>
                <a:t>12</a:t>
              </a:r>
              <a:endParaRPr sz="5000" b="1" i="0" u="none" strike="noStrike" cap="none">
                <a:solidFill>
                  <a:srgbClr val="FFFFFF"/>
                </a:solidFill>
                <a:latin typeface="Arial Black"/>
                <a:ea typeface="Arial Black"/>
                <a:cs typeface="Arial Black"/>
                <a:sym typeface="Arial Black"/>
              </a:endParaRPr>
            </a:p>
          </p:txBody>
        </p:sp>
        <p:sp>
          <p:nvSpPr>
            <p:cNvPr id="210" name="Google Shape;210;g307aedaa60f_0_7"/>
            <p:cNvSpPr txBox="1"/>
            <p:nvPr/>
          </p:nvSpPr>
          <p:spPr>
            <a:xfrm>
              <a:off x="1185021" y="2707124"/>
              <a:ext cx="5920500" cy="59262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5400"/>
                <a:buFont typeface="Arial"/>
                <a:buNone/>
              </a:pPr>
              <a:r>
                <a:rPr lang="en-US" sz="5500" b="1">
                  <a:solidFill>
                    <a:schemeClr val="lt1"/>
                  </a:solidFill>
                </a:rPr>
                <a:t>In the same way, a woman who divorces her husband and marries another man commits adultery.”</a:t>
              </a:r>
              <a:endParaRPr sz="5500" b="1" i="0" u="none" strike="noStrike" cap="none">
                <a:solidFill>
                  <a:schemeClr val="lt1"/>
                </a:solidFill>
                <a:latin typeface="Arial Black"/>
                <a:ea typeface="Arial Black"/>
                <a:cs typeface="Arial Black"/>
                <a:sym typeface="Arial Black"/>
              </a:endParaRPr>
            </a:p>
          </p:txBody>
        </p:sp>
      </p:grpSp>
      <p:pic>
        <p:nvPicPr>
          <p:cNvPr id="211" name="Google Shape;211;g307aedaa60f_0_7"/>
          <p:cNvPicPr preferRelativeResize="0"/>
          <p:nvPr/>
        </p:nvPicPr>
        <p:blipFill>
          <a:blip r:embed="rId3">
            <a:alphaModFix/>
          </a:blip>
          <a:stretch>
            <a:fillRect/>
          </a:stretch>
        </p:blipFill>
        <p:spPr>
          <a:xfrm>
            <a:off x="7358725" y="1885950"/>
            <a:ext cx="8686799" cy="65151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216"/>
        <p:cNvGrpSpPr/>
        <p:nvPr/>
      </p:nvGrpSpPr>
      <p:grpSpPr>
        <a:xfrm>
          <a:off x="0" y="0"/>
          <a:ext cx="0" cy="0"/>
          <a:chOff x="0" y="0"/>
          <a:chExt cx="0" cy="0"/>
        </a:xfrm>
      </p:grpSpPr>
      <p:sp>
        <p:nvSpPr>
          <p:cNvPr id="217" name="Google Shape;217;g307aedaa60f_0_15" descr="Sunset Animated Illustration by Mina FZ. for Queble on Dribbble"/>
          <p:cNvSpPr/>
          <p:nvPr/>
        </p:nvSpPr>
        <p:spPr>
          <a:xfrm>
            <a:off x="8991600" y="49911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218" name="Google Shape;218;g307aedaa60f_0_15"/>
          <p:cNvGrpSpPr/>
          <p:nvPr/>
        </p:nvGrpSpPr>
        <p:grpSpPr>
          <a:xfrm>
            <a:off x="1088368" y="1502888"/>
            <a:ext cx="5807100" cy="7759964"/>
            <a:chOff x="1195397" y="1655288"/>
            <a:chExt cx="5807100" cy="7759964"/>
          </a:xfrm>
        </p:grpSpPr>
        <p:sp>
          <p:nvSpPr>
            <p:cNvPr id="219" name="Google Shape;219;g307aedaa60f_0_15"/>
            <p:cNvSpPr txBox="1"/>
            <p:nvPr/>
          </p:nvSpPr>
          <p:spPr>
            <a:xfrm>
              <a:off x="1246033" y="1655288"/>
              <a:ext cx="1070400" cy="769500"/>
            </a:xfrm>
            <a:prstGeom prst="rect">
              <a:avLst/>
            </a:prstGeom>
            <a:solidFill>
              <a:srgbClr val="8CB3E3"/>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a:buNone/>
              </a:pPr>
              <a:r>
                <a:rPr lang="en-US" sz="5000" b="1">
                  <a:solidFill>
                    <a:srgbClr val="FFFFFF"/>
                  </a:solidFill>
                  <a:latin typeface="Arial Black"/>
                  <a:ea typeface="Arial Black"/>
                  <a:cs typeface="Arial Black"/>
                  <a:sym typeface="Arial Black"/>
                </a:rPr>
                <a:t>13</a:t>
              </a:r>
              <a:endParaRPr sz="5000" b="1" i="0" u="none" strike="noStrike" cap="none">
                <a:solidFill>
                  <a:srgbClr val="FFFFFF"/>
                </a:solidFill>
                <a:latin typeface="Arial Black"/>
                <a:ea typeface="Arial Black"/>
                <a:cs typeface="Arial Black"/>
                <a:sym typeface="Arial Black"/>
              </a:endParaRPr>
            </a:p>
          </p:txBody>
        </p:sp>
        <p:sp>
          <p:nvSpPr>
            <p:cNvPr id="220" name="Google Shape;220;g307aedaa60f_0_15"/>
            <p:cNvSpPr txBox="1"/>
            <p:nvPr/>
          </p:nvSpPr>
          <p:spPr>
            <a:xfrm>
              <a:off x="1195397" y="2642452"/>
              <a:ext cx="5807100" cy="67728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4800"/>
                <a:buFont typeface="Arial"/>
                <a:buNone/>
              </a:pPr>
              <a:r>
                <a:rPr lang="en-US" sz="5500" b="1">
                  <a:solidFill>
                    <a:schemeClr val="lt1"/>
                  </a:solidFill>
                </a:rPr>
                <a:t>Some people brought children to Jesus for him to place his hands on them, but the disciples scolded the people.</a:t>
              </a:r>
              <a:endParaRPr sz="5500" b="1" i="0" u="none" strike="noStrike" cap="none">
                <a:solidFill>
                  <a:schemeClr val="lt1"/>
                </a:solidFill>
                <a:latin typeface="Arial"/>
                <a:ea typeface="Arial"/>
                <a:cs typeface="Arial"/>
                <a:sym typeface="Arial"/>
              </a:endParaRPr>
            </a:p>
          </p:txBody>
        </p:sp>
      </p:grpSp>
      <p:pic>
        <p:nvPicPr>
          <p:cNvPr id="221" name="Google Shape;221;g307aedaa60f_0_15"/>
          <p:cNvPicPr preferRelativeResize="0"/>
          <p:nvPr/>
        </p:nvPicPr>
        <p:blipFill>
          <a:blip r:embed="rId3">
            <a:alphaModFix/>
          </a:blip>
          <a:stretch>
            <a:fillRect/>
          </a:stretch>
        </p:blipFill>
        <p:spPr>
          <a:xfrm>
            <a:off x="8316675" y="1885950"/>
            <a:ext cx="8686799" cy="65151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226"/>
        <p:cNvGrpSpPr/>
        <p:nvPr/>
      </p:nvGrpSpPr>
      <p:grpSpPr>
        <a:xfrm>
          <a:off x="0" y="0"/>
          <a:ext cx="0" cy="0"/>
          <a:chOff x="0" y="0"/>
          <a:chExt cx="0" cy="0"/>
        </a:xfrm>
      </p:grpSpPr>
      <p:grpSp>
        <p:nvGrpSpPr>
          <p:cNvPr id="227" name="Google Shape;227;g307aedaa60f_0_23"/>
          <p:cNvGrpSpPr/>
          <p:nvPr/>
        </p:nvGrpSpPr>
        <p:grpSpPr>
          <a:xfrm>
            <a:off x="1336458" y="1485901"/>
            <a:ext cx="7211263" cy="8058831"/>
            <a:chOff x="1571075" y="1485900"/>
            <a:chExt cx="5696100" cy="8058831"/>
          </a:xfrm>
        </p:grpSpPr>
        <p:sp>
          <p:nvSpPr>
            <p:cNvPr id="228" name="Google Shape;228;g307aedaa60f_0_23"/>
            <p:cNvSpPr/>
            <p:nvPr/>
          </p:nvSpPr>
          <p:spPr>
            <a:xfrm>
              <a:off x="1571075" y="1485900"/>
              <a:ext cx="1214400" cy="857400"/>
            </a:xfrm>
            <a:prstGeom prst="rect">
              <a:avLst/>
            </a:prstGeom>
            <a:solidFill>
              <a:srgbClr val="366092"/>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000"/>
                <a:buFont typeface="Arial"/>
                <a:buNone/>
              </a:pPr>
              <a:r>
                <a:rPr lang="en-US" sz="5000" b="1">
                  <a:solidFill>
                    <a:schemeClr val="lt1"/>
                  </a:solidFill>
                  <a:latin typeface="Arial Black"/>
                  <a:ea typeface="Arial Black"/>
                  <a:cs typeface="Arial Black"/>
                  <a:sym typeface="Arial Black"/>
                </a:rPr>
                <a:t>14</a:t>
              </a:r>
              <a:endParaRPr sz="5000" b="1" i="0" u="none" strike="noStrike" cap="none">
                <a:solidFill>
                  <a:schemeClr val="lt1"/>
                </a:solidFill>
                <a:latin typeface="Arial Black"/>
                <a:ea typeface="Arial Black"/>
                <a:cs typeface="Arial Black"/>
                <a:sym typeface="Arial Black"/>
              </a:endParaRPr>
            </a:p>
          </p:txBody>
        </p:sp>
        <p:sp>
          <p:nvSpPr>
            <p:cNvPr id="229" name="Google Shape;229;g307aedaa60f_0_23"/>
            <p:cNvSpPr txBox="1"/>
            <p:nvPr/>
          </p:nvSpPr>
          <p:spPr>
            <a:xfrm>
              <a:off x="1571075" y="2756631"/>
              <a:ext cx="5696100" cy="67881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5400"/>
                <a:buFont typeface="Arial"/>
                <a:buNone/>
              </a:pPr>
              <a:r>
                <a:rPr lang="en-US" sz="4900" b="1">
                  <a:solidFill>
                    <a:schemeClr val="lt1"/>
                  </a:solidFill>
                </a:rPr>
                <a:t>When Jesus noticed this, he was angry and said to his disciples, “Let the children come to me, and do not stop them, because the Kingdom of God belongs to such as these.</a:t>
              </a:r>
              <a:endParaRPr sz="4900" b="1" i="0" u="none" strike="noStrike" cap="none">
                <a:solidFill>
                  <a:schemeClr val="lt1"/>
                </a:solidFill>
                <a:latin typeface="Arial Black"/>
                <a:ea typeface="Arial Black"/>
                <a:cs typeface="Arial Black"/>
                <a:sym typeface="Arial Black"/>
              </a:endParaRPr>
            </a:p>
          </p:txBody>
        </p:sp>
      </p:grpSp>
      <p:pic>
        <p:nvPicPr>
          <p:cNvPr id="230" name="Google Shape;230;g307aedaa60f_0_23"/>
          <p:cNvPicPr preferRelativeResize="0"/>
          <p:nvPr/>
        </p:nvPicPr>
        <p:blipFill>
          <a:blip r:embed="rId3">
            <a:alphaModFix/>
          </a:blip>
          <a:stretch>
            <a:fillRect/>
          </a:stretch>
        </p:blipFill>
        <p:spPr>
          <a:xfrm>
            <a:off x="8547725" y="1857700"/>
            <a:ext cx="9050025" cy="678752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235"/>
        <p:cNvGrpSpPr/>
        <p:nvPr/>
      </p:nvGrpSpPr>
      <p:grpSpPr>
        <a:xfrm>
          <a:off x="0" y="0"/>
          <a:ext cx="0" cy="0"/>
          <a:chOff x="0" y="0"/>
          <a:chExt cx="0" cy="0"/>
        </a:xfrm>
      </p:grpSpPr>
      <p:grpSp>
        <p:nvGrpSpPr>
          <p:cNvPr id="236" name="Google Shape;236;g307aedaa60f_0_30"/>
          <p:cNvGrpSpPr/>
          <p:nvPr/>
        </p:nvGrpSpPr>
        <p:grpSpPr>
          <a:xfrm>
            <a:off x="1183394" y="1485901"/>
            <a:ext cx="6350349" cy="6819580"/>
            <a:chOff x="1258853" y="1485900"/>
            <a:chExt cx="5596500" cy="6819580"/>
          </a:xfrm>
        </p:grpSpPr>
        <p:sp>
          <p:nvSpPr>
            <p:cNvPr id="237" name="Google Shape;237;g307aedaa60f_0_30"/>
            <p:cNvSpPr/>
            <p:nvPr/>
          </p:nvSpPr>
          <p:spPr>
            <a:xfrm>
              <a:off x="1258853" y="1485900"/>
              <a:ext cx="1214400" cy="857400"/>
            </a:xfrm>
            <a:prstGeom prst="rect">
              <a:avLst/>
            </a:prstGeom>
            <a:solidFill>
              <a:srgbClr val="B2A0C7"/>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000"/>
                <a:buFont typeface="Arial"/>
                <a:buNone/>
              </a:pPr>
              <a:r>
                <a:rPr lang="en-US" sz="5000" b="1">
                  <a:solidFill>
                    <a:schemeClr val="lt1"/>
                  </a:solidFill>
                  <a:latin typeface="Arial Black"/>
                  <a:ea typeface="Arial Black"/>
                  <a:cs typeface="Arial Black"/>
                  <a:sym typeface="Arial Black"/>
                </a:rPr>
                <a:t>15</a:t>
              </a:r>
              <a:endParaRPr sz="5000" b="1" i="0" u="none" strike="noStrike" cap="none">
                <a:solidFill>
                  <a:schemeClr val="lt1"/>
                </a:solidFill>
                <a:latin typeface="Arial Black"/>
                <a:ea typeface="Arial Black"/>
                <a:cs typeface="Arial Black"/>
                <a:sym typeface="Arial Black"/>
              </a:endParaRPr>
            </a:p>
          </p:txBody>
        </p:sp>
        <p:sp>
          <p:nvSpPr>
            <p:cNvPr id="238" name="Google Shape;238;g307aedaa60f_0_30"/>
            <p:cNvSpPr txBox="1"/>
            <p:nvPr/>
          </p:nvSpPr>
          <p:spPr>
            <a:xfrm>
              <a:off x="1258853" y="2764180"/>
              <a:ext cx="5596500" cy="55413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5400"/>
                <a:buFont typeface="Arial"/>
                <a:buNone/>
              </a:pPr>
              <a:r>
                <a:rPr lang="en-US" sz="6000" b="1">
                  <a:solidFill>
                    <a:schemeClr val="lt1"/>
                  </a:solidFill>
                </a:rPr>
                <a:t>I assure you that whoever does not receive the Kingdom of God like a child will never enter it.”</a:t>
              </a:r>
              <a:endParaRPr sz="6000" b="1" i="0" u="none" strike="noStrike" cap="none">
                <a:solidFill>
                  <a:schemeClr val="lt1"/>
                </a:solidFill>
                <a:latin typeface="Arial Black"/>
                <a:ea typeface="Arial Black"/>
                <a:cs typeface="Arial Black"/>
                <a:sym typeface="Arial Black"/>
              </a:endParaRPr>
            </a:p>
          </p:txBody>
        </p:sp>
      </p:grpSp>
      <p:pic>
        <p:nvPicPr>
          <p:cNvPr id="239" name="Google Shape;239;g307aedaa60f_0_30"/>
          <p:cNvPicPr preferRelativeResize="0"/>
          <p:nvPr/>
        </p:nvPicPr>
        <p:blipFill>
          <a:blip r:embed="rId3">
            <a:alphaModFix/>
          </a:blip>
          <a:stretch>
            <a:fillRect/>
          </a:stretch>
        </p:blipFill>
        <p:spPr>
          <a:xfrm>
            <a:off x="7533743" y="1238088"/>
            <a:ext cx="9753600" cy="73152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244"/>
        <p:cNvGrpSpPr/>
        <p:nvPr/>
      </p:nvGrpSpPr>
      <p:grpSpPr>
        <a:xfrm>
          <a:off x="0" y="0"/>
          <a:ext cx="0" cy="0"/>
          <a:chOff x="0" y="0"/>
          <a:chExt cx="0" cy="0"/>
        </a:xfrm>
      </p:grpSpPr>
      <p:grpSp>
        <p:nvGrpSpPr>
          <p:cNvPr id="245" name="Google Shape;245;g307aedaa60f_0_37"/>
          <p:cNvGrpSpPr/>
          <p:nvPr/>
        </p:nvGrpSpPr>
        <p:grpSpPr>
          <a:xfrm>
            <a:off x="1137865" y="1485900"/>
            <a:ext cx="5797500" cy="6408838"/>
            <a:chOff x="1265113" y="1485900"/>
            <a:chExt cx="5797500" cy="6408838"/>
          </a:xfrm>
        </p:grpSpPr>
        <p:sp>
          <p:nvSpPr>
            <p:cNvPr id="246" name="Google Shape;246;g307aedaa60f_0_37"/>
            <p:cNvSpPr/>
            <p:nvPr/>
          </p:nvSpPr>
          <p:spPr>
            <a:xfrm>
              <a:off x="1265113" y="1485900"/>
              <a:ext cx="1214400" cy="857400"/>
            </a:xfrm>
            <a:prstGeom prst="rect">
              <a:avLst/>
            </a:prstGeom>
            <a:solidFill>
              <a:srgbClr val="FFC000"/>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000"/>
                <a:buFont typeface="Arial"/>
                <a:buNone/>
              </a:pPr>
              <a:r>
                <a:rPr lang="en-US" sz="5000" b="1">
                  <a:solidFill>
                    <a:srgbClr val="632423"/>
                  </a:solidFill>
                  <a:latin typeface="Arial Black"/>
                  <a:ea typeface="Arial Black"/>
                  <a:cs typeface="Arial Black"/>
                  <a:sym typeface="Arial Black"/>
                </a:rPr>
                <a:t>16</a:t>
              </a:r>
              <a:endParaRPr sz="5000" b="1" i="0" u="none" strike="noStrike" cap="none">
                <a:solidFill>
                  <a:srgbClr val="632423"/>
                </a:solidFill>
                <a:latin typeface="Arial Black"/>
                <a:ea typeface="Arial Black"/>
                <a:cs typeface="Arial Black"/>
                <a:sym typeface="Arial Black"/>
              </a:endParaRPr>
            </a:p>
          </p:txBody>
        </p:sp>
        <p:sp>
          <p:nvSpPr>
            <p:cNvPr id="247" name="Google Shape;247;g307aedaa60f_0_37"/>
            <p:cNvSpPr txBox="1"/>
            <p:nvPr/>
          </p:nvSpPr>
          <p:spPr>
            <a:xfrm>
              <a:off x="1265113" y="2630638"/>
              <a:ext cx="5797500" cy="52641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5400"/>
                <a:buFont typeface="Arial"/>
                <a:buNone/>
              </a:pPr>
              <a:r>
                <a:rPr lang="en-US" sz="5700" b="1">
                  <a:solidFill>
                    <a:schemeClr val="lt1"/>
                  </a:solidFill>
                </a:rPr>
                <a:t>Then he took the children in his arms, placed his hands on each of them, and blessed them.</a:t>
              </a:r>
              <a:endParaRPr sz="5700" b="1" i="0" u="none" strike="noStrike" cap="none">
                <a:solidFill>
                  <a:schemeClr val="lt1"/>
                </a:solidFill>
                <a:latin typeface="Arial Black"/>
                <a:ea typeface="Arial Black"/>
                <a:cs typeface="Arial Black"/>
                <a:sym typeface="Arial Black"/>
              </a:endParaRPr>
            </a:p>
          </p:txBody>
        </p:sp>
      </p:grpSp>
      <p:pic>
        <p:nvPicPr>
          <p:cNvPr id="248" name="Google Shape;248;g307aedaa60f_0_37"/>
          <p:cNvPicPr preferRelativeResize="0"/>
          <p:nvPr/>
        </p:nvPicPr>
        <p:blipFill>
          <a:blip r:embed="rId3">
            <a:alphaModFix/>
          </a:blip>
          <a:stretch>
            <a:fillRect/>
          </a:stretch>
        </p:blipFill>
        <p:spPr>
          <a:xfrm>
            <a:off x="7345663" y="1284525"/>
            <a:ext cx="9753600" cy="73152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3"/>
        <p:cNvGrpSpPr/>
        <p:nvPr/>
      </p:nvGrpSpPr>
      <p:grpSpPr>
        <a:xfrm>
          <a:off x="0" y="0"/>
          <a:ext cx="0" cy="0"/>
          <a:chOff x="0" y="0"/>
          <a:chExt cx="0" cy="0"/>
        </a:xfrm>
      </p:grpSpPr>
      <p:grpSp>
        <p:nvGrpSpPr>
          <p:cNvPr id="104" name="Google Shape;104;p2"/>
          <p:cNvGrpSpPr/>
          <p:nvPr/>
        </p:nvGrpSpPr>
        <p:grpSpPr>
          <a:xfrm>
            <a:off x="2824213" y="1058567"/>
            <a:ext cx="12639575" cy="8169867"/>
            <a:chOff x="2824210" y="1058354"/>
            <a:chExt cx="12639575" cy="8169867"/>
          </a:xfrm>
        </p:grpSpPr>
        <p:sp>
          <p:nvSpPr>
            <p:cNvPr id="105" name="Google Shape;105;p2"/>
            <p:cNvSpPr/>
            <p:nvPr/>
          </p:nvSpPr>
          <p:spPr>
            <a:xfrm>
              <a:off x="2824210" y="7555832"/>
              <a:ext cx="12639575" cy="1672389"/>
            </a:xfrm>
            <a:prstGeom prst="rect">
              <a:avLst/>
            </a:prstGeom>
            <a:solidFill>
              <a:srgbClr val="E36C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6" name="Google Shape;106;p2"/>
            <p:cNvSpPr txBox="1"/>
            <p:nvPr/>
          </p:nvSpPr>
          <p:spPr>
            <a:xfrm>
              <a:off x="3208943" y="7824601"/>
              <a:ext cx="11870100" cy="11544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n-US" sz="3000" b="1">
                  <a:solidFill>
                    <a:srgbClr val="FFFFFF"/>
                  </a:solidFill>
                </a:rPr>
                <a:t>27ᵗʰ Sunday in Ordinary Time</a:t>
              </a:r>
              <a:r>
                <a:rPr lang="en-US" sz="3000" b="1" i="0" u="none" strike="noStrike" cap="none">
                  <a:solidFill>
                    <a:srgbClr val="FFFFFF"/>
                  </a:solidFill>
                  <a:latin typeface="Arial"/>
                  <a:ea typeface="Arial"/>
                  <a:cs typeface="Arial"/>
                  <a:sym typeface="Arial"/>
                </a:rPr>
                <a:t> |</a:t>
              </a:r>
              <a:r>
                <a:rPr lang="en-US" sz="3000" b="1">
                  <a:solidFill>
                    <a:srgbClr val="FFFFFF"/>
                  </a:solidFill>
                </a:rPr>
                <a:t> October 6</a:t>
              </a:r>
              <a:r>
                <a:rPr lang="en-US" sz="3000" b="1" i="0" u="none" strike="noStrike" cap="none">
                  <a:solidFill>
                    <a:srgbClr val="FFFFFF"/>
                  </a:solidFill>
                  <a:latin typeface="Arial"/>
                  <a:ea typeface="Arial"/>
                  <a:cs typeface="Arial"/>
                  <a:sym typeface="Arial"/>
                </a:rPr>
                <a:t>, 2024</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000"/>
                <a:buFont typeface="Arial"/>
                <a:buNone/>
              </a:pPr>
              <a:r>
                <a:rPr lang="en-US" sz="4500" b="0" i="0" u="none" strike="noStrike" cap="none">
                  <a:solidFill>
                    <a:srgbClr val="FFFFFF"/>
                  </a:solidFill>
                  <a:latin typeface="Arial"/>
                  <a:ea typeface="Arial"/>
                  <a:cs typeface="Arial"/>
                  <a:sym typeface="Arial"/>
                </a:rPr>
                <a:t>CYCLE B – YEAR II </a:t>
              </a:r>
              <a:endParaRPr sz="4500" b="0" i="0" u="none" strike="noStrike" cap="none">
                <a:solidFill>
                  <a:srgbClr val="000000"/>
                </a:solidFill>
                <a:latin typeface="Arial"/>
                <a:ea typeface="Arial"/>
                <a:cs typeface="Arial"/>
                <a:sym typeface="Arial"/>
              </a:endParaRPr>
            </a:p>
          </p:txBody>
        </p:sp>
        <p:pic>
          <p:nvPicPr>
            <p:cNvPr id="107" name="Google Shape;107;p2" descr="A group of kids reading a bible&#10;&#10;Description automatically generated"/>
            <p:cNvPicPr preferRelativeResize="0"/>
            <p:nvPr/>
          </p:nvPicPr>
          <p:blipFill rotWithShape="1">
            <a:blip r:embed="rId3">
              <a:alphaModFix/>
            </a:blip>
            <a:srcRect/>
            <a:stretch/>
          </p:blipFill>
          <p:spPr>
            <a:xfrm>
              <a:off x="5185649" y="1058354"/>
              <a:ext cx="7916703" cy="6076787"/>
            </a:xfrm>
            <a:prstGeom prst="rect">
              <a:avLst/>
            </a:prstGeom>
            <a:noFill/>
            <a:ln>
              <a:noFill/>
            </a:ln>
          </p:spPr>
        </p:pic>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595959"/>
        </a:solidFill>
        <a:effectLst/>
      </p:bgPr>
    </p:bg>
    <p:spTree>
      <p:nvGrpSpPr>
        <p:cNvPr id="1" name="Shape 252"/>
        <p:cNvGrpSpPr/>
        <p:nvPr/>
      </p:nvGrpSpPr>
      <p:grpSpPr>
        <a:xfrm>
          <a:off x="0" y="0"/>
          <a:ext cx="0" cy="0"/>
          <a:chOff x="0" y="0"/>
          <a:chExt cx="0" cy="0"/>
        </a:xfrm>
      </p:grpSpPr>
      <p:sp>
        <p:nvSpPr>
          <p:cNvPr id="253" name="Google Shape;253;p17"/>
          <p:cNvSpPr txBox="1"/>
          <p:nvPr/>
        </p:nvSpPr>
        <p:spPr>
          <a:xfrm>
            <a:off x="1464415" y="2191172"/>
            <a:ext cx="15359170" cy="123110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4800"/>
              <a:buFont typeface="Arial"/>
              <a:buNone/>
            </a:pPr>
            <a:r>
              <a:rPr lang="en-US" sz="8000" b="1" i="1" u="none" strike="noStrike" cap="none">
                <a:solidFill>
                  <a:srgbClr val="FFC000"/>
                </a:solidFill>
                <a:latin typeface="Arial"/>
                <a:ea typeface="Arial"/>
                <a:cs typeface="Arial"/>
                <a:sym typeface="Arial"/>
              </a:rPr>
              <a:t>Leader: </a:t>
            </a:r>
            <a:r>
              <a:rPr lang="en-US" sz="8000" b="1" i="0" u="none" strike="noStrike" cap="none">
                <a:solidFill>
                  <a:srgbClr val="FFFFFF"/>
                </a:solidFill>
                <a:latin typeface="Arial"/>
                <a:ea typeface="Arial"/>
                <a:cs typeface="Arial"/>
                <a:sym typeface="Arial"/>
              </a:rPr>
              <a:t>The Gospel of the Lord.</a:t>
            </a:r>
            <a:endParaRPr sz="2800" b="0" i="0" u="none" strike="noStrike" cap="none">
              <a:solidFill>
                <a:srgbClr val="000000"/>
              </a:solidFill>
              <a:latin typeface="Arial"/>
              <a:ea typeface="Arial"/>
              <a:cs typeface="Arial"/>
              <a:sym typeface="Arial"/>
            </a:endParaRPr>
          </a:p>
        </p:txBody>
      </p:sp>
      <p:sp>
        <p:nvSpPr>
          <p:cNvPr id="254" name="Google Shape;254;p17"/>
          <p:cNvSpPr txBox="1"/>
          <p:nvPr/>
        </p:nvSpPr>
        <p:spPr>
          <a:xfrm>
            <a:off x="3251200" y="5142324"/>
            <a:ext cx="11785600" cy="246221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4800"/>
              <a:buFont typeface="Arial"/>
              <a:buNone/>
            </a:pPr>
            <a:r>
              <a:rPr lang="en-US" sz="8000" b="1" i="1" u="none" strike="noStrike" cap="none">
                <a:solidFill>
                  <a:srgbClr val="FFC000"/>
                </a:solidFill>
                <a:latin typeface="Arial"/>
                <a:ea typeface="Arial"/>
                <a:cs typeface="Arial"/>
                <a:sym typeface="Arial"/>
              </a:rPr>
              <a:t>All: </a:t>
            </a:r>
            <a:r>
              <a:rPr lang="en-US" sz="8000" b="1" i="0" u="none" strike="noStrike" cap="none">
                <a:solidFill>
                  <a:srgbClr val="FFFFFF"/>
                </a:solidFill>
                <a:latin typeface="Arial"/>
                <a:ea typeface="Arial"/>
                <a:cs typeface="Arial"/>
                <a:sym typeface="Arial"/>
              </a:rPr>
              <a:t>Praise to You,</a:t>
            </a:r>
            <a:endParaRPr sz="2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4800"/>
              <a:buFont typeface="Arial"/>
              <a:buNone/>
            </a:pPr>
            <a:r>
              <a:rPr lang="en-US" sz="8000" b="1" i="0" u="none" strike="noStrike" cap="none">
                <a:solidFill>
                  <a:srgbClr val="FFFFFF"/>
                </a:solidFill>
                <a:latin typeface="Arial"/>
                <a:ea typeface="Arial"/>
                <a:cs typeface="Arial"/>
                <a:sym typeface="Arial"/>
              </a:rPr>
              <a:t>       Lord Jesus Christ.</a:t>
            </a:r>
            <a:endParaRPr sz="2800" b="0" i="0" u="none" strike="noStrike" cap="none">
              <a:solidFill>
                <a:srgbClr val="00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259"/>
        <p:cNvGrpSpPr/>
        <p:nvPr/>
      </p:nvGrpSpPr>
      <p:grpSpPr>
        <a:xfrm>
          <a:off x="0" y="0"/>
          <a:ext cx="0" cy="0"/>
          <a:chOff x="0" y="0"/>
          <a:chExt cx="0" cy="0"/>
        </a:xfrm>
      </p:grpSpPr>
      <p:grpSp>
        <p:nvGrpSpPr>
          <p:cNvPr id="260" name="Google Shape;260;p18"/>
          <p:cNvGrpSpPr/>
          <p:nvPr/>
        </p:nvGrpSpPr>
        <p:grpSpPr>
          <a:xfrm>
            <a:off x="2532407" y="1638300"/>
            <a:ext cx="13223187" cy="7010400"/>
            <a:chOff x="2931213" y="1638300"/>
            <a:chExt cx="13223187" cy="7010400"/>
          </a:xfrm>
        </p:grpSpPr>
        <p:pic>
          <p:nvPicPr>
            <p:cNvPr id="261" name="Google Shape;261;p18"/>
            <p:cNvPicPr preferRelativeResize="0"/>
            <p:nvPr/>
          </p:nvPicPr>
          <p:blipFill rotWithShape="1">
            <a:blip r:embed="rId3">
              <a:alphaModFix/>
            </a:blip>
            <a:srcRect/>
            <a:stretch/>
          </p:blipFill>
          <p:spPr>
            <a:xfrm>
              <a:off x="9144000" y="1638300"/>
              <a:ext cx="7010400" cy="7010400"/>
            </a:xfrm>
            <a:prstGeom prst="rect">
              <a:avLst/>
            </a:prstGeom>
            <a:noFill/>
            <a:ln>
              <a:noFill/>
            </a:ln>
          </p:spPr>
        </p:pic>
        <p:sp>
          <p:nvSpPr>
            <p:cNvPr id="262" name="Google Shape;262;p18"/>
            <p:cNvSpPr txBox="1"/>
            <p:nvPr/>
          </p:nvSpPr>
          <p:spPr>
            <a:xfrm>
              <a:off x="2931213" y="3789283"/>
              <a:ext cx="5636724" cy="2708434"/>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400"/>
                <a:buFont typeface="Arial"/>
                <a:buNone/>
              </a:pPr>
              <a:r>
                <a:rPr lang="en-US" sz="8800" b="1" i="0" u="none" strike="noStrike" cap="none">
                  <a:solidFill>
                    <a:schemeClr val="lt1"/>
                  </a:solidFill>
                  <a:latin typeface="Arial"/>
                  <a:ea typeface="Arial"/>
                  <a:cs typeface="Arial"/>
                  <a:sym typeface="Arial"/>
                </a:rPr>
                <a:t>GOSPEL</a:t>
              </a:r>
              <a:br>
                <a:rPr lang="en-US" sz="8800" b="1" i="0" u="none" strike="noStrike" cap="none">
                  <a:solidFill>
                    <a:schemeClr val="lt1"/>
                  </a:solidFill>
                  <a:latin typeface="Arial"/>
                  <a:ea typeface="Arial"/>
                  <a:cs typeface="Arial"/>
                  <a:sym typeface="Arial"/>
                </a:rPr>
              </a:br>
              <a:r>
                <a:rPr lang="en-US" sz="8800" b="1" i="0" u="none" strike="noStrike" cap="none">
                  <a:solidFill>
                    <a:schemeClr val="lt1"/>
                  </a:solidFill>
                  <a:latin typeface="Arial"/>
                  <a:ea typeface="Arial"/>
                  <a:cs typeface="Arial"/>
                  <a:sym typeface="Arial"/>
                </a:rPr>
                <a:t>MESSAGE</a:t>
              </a:r>
              <a:endParaRPr sz="8800" b="1" i="0" u="none" strike="noStrike" cap="none">
                <a:solidFill>
                  <a:schemeClr val="lt1"/>
                </a:solidFill>
                <a:latin typeface="Arial Black"/>
                <a:ea typeface="Arial Black"/>
                <a:cs typeface="Arial Black"/>
                <a:sym typeface="Arial Black"/>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267"/>
        <p:cNvGrpSpPr/>
        <p:nvPr/>
      </p:nvGrpSpPr>
      <p:grpSpPr>
        <a:xfrm>
          <a:off x="0" y="0"/>
          <a:ext cx="0" cy="0"/>
          <a:chOff x="0" y="0"/>
          <a:chExt cx="0" cy="0"/>
        </a:xfrm>
      </p:grpSpPr>
      <p:sp>
        <p:nvSpPr>
          <p:cNvPr id="268" name="Google Shape;268;p19"/>
          <p:cNvSpPr/>
          <p:nvPr/>
        </p:nvSpPr>
        <p:spPr>
          <a:xfrm>
            <a:off x="1526425" y="741050"/>
            <a:ext cx="14990700" cy="1103100"/>
          </a:xfrm>
          <a:prstGeom prst="rect">
            <a:avLst/>
          </a:prstGeom>
          <a:solidFill>
            <a:schemeClr val="lt1"/>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a:buNone/>
            </a:pPr>
            <a:r>
              <a:rPr lang="en-US" sz="5700">
                <a:solidFill>
                  <a:schemeClr val="accent2"/>
                </a:solidFill>
                <a:latin typeface="Arial Black"/>
                <a:ea typeface="Arial Black"/>
                <a:cs typeface="Arial Black"/>
                <a:sym typeface="Arial Black"/>
              </a:rPr>
              <a:t>Activity: Praying of the Holy Rosary </a:t>
            </a:r>
            <a:endParaRPr sz="3100" b="0" i="0" u="none" strike="noStrike" cap="none">
              <a:solidFill>
                <a:schemeClr val="accent2"/>
              </a:solidFill>
              <a:latin typeface="Arial"/>
              <a:ea typeface="Arial"/>
              <a:cs typeface="Arial"/>
              <a:sym typeface="Arial"/>
            </a:endParaRPr>
          </a:p>
        </p:txBody>
      </p:sp>
      <p:sp>
        <p:nvSpPr>
          <p:cNvPr id="269" name="Google Shape;269;p19"/>
          <p:cNvSpPr txBox="1"/>
          <p:nvPr/>
        </p:nvSpPr>
        <p:spPr>
          <a:xfrm>
            <a:off x="1500134" y="4081691"/>
            <a:ext cx="6768900" cy="769401"/>
          </a:xfrm>
          <a:prstGeom prst="rect">
            <a:avLst/>
          </a:prstGeom>
          <a:noFill/>
          <a:ln>
            <a:noFill/>
          </a:ln>
        </p:spPr>
        <p:txBody>
          <a:bodyPr spcFirstLastPara="1" wrap="square" lIns="91425" tIns="45700" rIns="91425" bIns="45700" anchor="t" anchorCtr="0">
            <a:spAutoFit/>
          </a:bodyPr>
          <a:lstStyle/>
          <a:p>
            <a:pPr marL="457200" marR="0" lvl="0" indent="-177800" algn="l" rtl="0">
              <a:lnSpc>
                <a:spcPct val="100000"/>
              </a:lnSpc>
              <a:spcBef>
                <a:spcPts val="0"/>
              </a:spcBef>
              <a:spcAft>
                <a:spcPts val="0"/>
              </a:spcAft>
              <a:buClr>
                <a:schemeClr val="lt1"/>
              </a:buClr>
              <a:buSzPts val="4400"/>
              <a:buFont typeface="Calibri"/>
              <a:buNone/>
            </a:pPr>
            <a:endParaRPr sz="4400" b="1" i="0" u="none" strike="noStrike" cap="none">
              <a:solidFill>
                <a:schemeClr val="lt1"/>
              </a:solidFill>
              <a:latin typeface="Calibri"/>
              <a:ea typeface="Calibri"/>
              <a:cs typeface="Calibri"/>
              <a:sym typeface="Calibri"/>
            </a:endParaRPr>
          </a:p>
        </p:txBody>
      </p:sp>
      <p:sp>
        <p:nvSpPr>
          <p:cNvPr id="270" name="Google Shape;270;p19"/>
          <p:cNvSpPr txBox="1"/>
          <p:nvPr/>
        </p:nvSpPr>
        <p:spPr>
          <a:xfrm>
            <a:off x="1403425" y="8530750"/>
            <a:ext cx="15236700" cy="9234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3000" b="1">
                <a:solidFill>
                  <a:schemeClr val="lt1"/>
                </a:solidFill>
              </a:rPr>
              <a:t>As we celebrate the feast day of Our Lady of the Rosary and celebrate the Holy Rosary Mass, let us all together pray the Holy Rosary. </a:t>
            </a:r>
            <a:endParaRPr sz="3000" b="1">
              <a:solidFill>
                <a:schemeClr val="lt1"/>
              </a:solidFill>
            </a:endParaRPr>
          </a:p>
        </p:txBody>
      </p:sp>
      <p:sp>
        <p:nvSpPr>
          <p:cNvPr id="271" name="Google Shape;271;p19"/>
          <p:cNvSpPr txBox="1"/>
          <p:nvPr/>
        </p:nvSpPr>
        <p:spPr>
          <a:xfrm>
            <a:off x="143525" y="9653450"/>
            <a:ext cx="111069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72" name="Google Shape;272;p19"/>
          <p:cNvPicPr preferRelativeResize="0"/>
          <p:nvPr/>
        </p:nvPicPr>
        <p:blipFill>
          <a:blip r:embed="rId3">
            <a:alphaModFix/>
          </a:blip>
          <a:stretch>
            <a:fillRect/>
          </a:stretch>
        </p:blipFill>
        <p:spPr>
          <a:xfrm>
            <a:off x="4174150" y="2000425"/>
            <a:ext cx="9695248" cy="6374037"/>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277"/>
        <p:cNvGrpSpPr/>
        <p:nvPr/>
      </p:nvGrpSpPr>
      <p:grpSpPr>
        <a:xfrm>
          <a:off x="0" y="0"/>
          <a:ext cx="0" cy="0"/>
          <a:chOff x="0" y="0"/>
          <a:chExt cx="0" cy="0"/>
        </a:xfrm>
      </p:grpSpPr>
      <p:grpSp>
        <p:nvGrpSpPr>
          <p:cNvPr id="278" name="Google Shape;278;p21"/>
          <p:cNvGrpSpPr/>
          <p:nvPr/>
        </p:nvGrpSpPr>
        <p:grpSpPr>
          <a:xfrm>
            <a:off x="1268652" y="1120722"/>
            <a:ext cx="15750697" cy="8045556"/>
            <a:chOff x="1962255" y="1120722"/>
            <a:chExt cx="15750697" cy="8045556"/>
          </a:xfrm>
        </p:grpSpPr>
        <p:sp>
          <p:nvSpPr>
            <p:cNvPr id="279" name="Google Shape;279;p21"/>
            <p:cNvSpPr/>
            <p:nvPr/>
          </p:nvSpPr>
          <p:spPr>
            <a:xfrm>
              <a:off x="2027149" y="1120722"/>
              <a:ext cx="5857800" cy="745800"/>
            </a:xfrm>
            <a:prstGeom prst="rect">
              <a:avLst/>
            </a:prstGeom>
            <a:solidFill>
              <a:srgbClr val="205867"/>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400"/>
                <a:buFont typeface="Arial"/>
                <a:buNone/>
              </a:pPr>
              <a:r>
                <a:rPr lang="en-US" sz="4400" b="0" i="0" u="none" strike="noStrike" cap="none">
                  <a:solidFill>
                    <a:schemeClr val="lt1"/>
                  </a:solidFill>
                  <a:latin typeface="Arial Black"/>
                  <a:ea typeface="Arial Black"/>
                  <a:cs typeface="Arial Black"/>
                  <a:sym typeface="Arial Black"/>
                </a:rPr>
                <a:t>Closing Prayer</a:t>
              </a:r>
              <a:endParaRPr sz="1400" b="0" i="0" u="none" strike="noStrike" cap="none">
                <a:solidFill>
                  <a:srgbClr val="000000"/>
                </a:solidFill>
                <a:latin typeface="Arial"/>
                <a:ea typeface="Arial"/>
                <a:cs typeface="Arial"/>
                <a:sym typeface="Arial"/>
              </a:endParaRPr>
            </a:p>
          </p:txBody>
        </p:sp>
        <p:sp>
          <p:nvSpPr>
            <p:cNvPr id="280" name="Google Shape;280;p21"/>
            <p:cNvSpPr/>
            <p:nvPr/>
          </p:nvSpPr>
          <p:spPr>
            <a:xfrm>
              <a:off x="1962255" y="2332144"/>
              <a:ext cx="8505218" cy="6834134"/>
            </a:xfrm>
            <a:prstGeom prst="rect">
              <a:avLst/>
            </a:prstGeom>
            <a:noFill/>
            <a:ln>
              <a:noFill/>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Clr>
                  <a:srgbClr val="000000"/>
                </a:buClr>
                <a:buSzPts val="4000"/>
                <a:buFont typeface="Arial"/>
                <a:buNone/>
              </a:pPr>
              <a:r>
                <a:rPr lang="en-US" sz="3600" b="1" i="0" u="none" strike="noStrike" cap="none">
                  <a:solidFill>
                    <a:schemeClr val="lt1"/>
                  </a:solidFill>
                  <a:latin typeface="Arial"/>
                  <a:ea typeface="Arial"/>
                  <a:cs typeface="Arial"/>
                  <a:sym typeface="Arial"/>
                </a:rPr>
                <a:t>Dear God,</a:t>
              </a:r>
              <a:endParaRPr sz="1200" b="1"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4000"/>
                <a:buFont typeface="Arial"/>
                <a:buNone/>
              </a:pPr>
              <a:endParaRPr sz="3600" b="1" i="0" u="none" strike="noStrike" cap="none">
                <a:solidFill>
                  <a:schemeClr val="lt1"/>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4000"/>
                <a:buFont typeface="Arial"/>
                <a:buNone/>
              </a:pPr>
              <a:r>
                <a:rPr lang="en-US" sz="3600" b="1" i="0" u="none" strike="noStrike" cap="none">
                  <a:solidFill>
                    <a:schemeClr val="lt1"/>
                  </a:solidFill>
                  <a:latin typeface="Arial"/>
                  <a:ea typeface="Arial"/>
                  <a:cs typeface="Arial"/>
                  <a:sym typeface="Arial"/>
                </a:rPr>
                <a:t>Thank you for </a:t>
              </a:r>
              <a:r>
                <a:rPr lang="en-US" sz="3600" b="1">
                  <a:solidFill>
                    <a:schemeClr val="lt1"/>
                  </a:solidFill>
                </a:rPr>
                <a:t>the gift of Your mother, Mama Mary, being one with us today. We pray that we may have the grace of Mama Mary as we continue to strive for holiness daily. May we move closer to You, O, Jesus, with the intercession of your Mother,  Amen. </a:t>
              </a:r>
              <a:endParaRPr sz="3600" b="1" i="0" u="none" strike="noStrike" cap="none">
                <a:solidFill>
                  <a:schemeClr val="lt1"/>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4000"/>
                <a:buFont typeface="Arial"/>
                <a:buNone/>
              </a:pPr>
              <a:endParaRPr sz="1200" b="1" i="0" u="none" strike="noStrike" cap="none">
                <a:solidFill>
                  <a:srgbClr val="000000"/>
                </a:solidFill>
                <a:latin typeface="Arial"/>
                <a:ea typeface="Arial"/>
                <a:cs typeface="Arial"/>
                <a:sym typeface="Arial"/>
              </a:endParaRPr>
            </a:p>
          </p:txBody>
        </p:sp>
        <p:pic>
          <p:nvPicPr>
            <p:cNvPr id="281" name="Google Shape;281;p21" descr="Image result for animated kid praying transparent background"/>
            <p:cNvPicPr preferRelativeResize="0"/>
            <p:nvPr/>
          </p:nvPicPr>
          <p:blipFill rotWithShape="1">
            <a:blip r:embed="rId3">
              <a:alphaModFix/>
            </a:blip>
            <a:srcRect/>
            <a:stretch/>
          </p:blipFill>
          <p:spPr>
            <a:xfrm>
              <a:off x="11160224" y="1120722"/>
              <a:ext cx="6552728" cy="8045556"/>
            </a:xfrm>
            <a:prstGeom prst="rect">
              <a:avLst/>
            </a:prstGeom>
            <a:noFill/>
            <a:ln>
              <a:noFill/>
            </a:ln>
          </p:spPr>
        </p:pic>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grpSp>
        <p:nvGrpSpPr>
          <p:cNvPr id="104" name="Google Shape;104;p2"/>
          <p:cNvGrpSpPr/>
          <p:nvPr/>
        </p:nvGrpSpPr>
        <p:grpSpPr>
          <a:xfrm>
            <a:off x="2824213" y="1058567"/>
            <a:ext cx="12639575" cy="8169867"/>
            <a:chOff x="2824210" y="1058354"/>
            <a:chExt cx="12639575" cy="8169867"/>
          </a:xfrm>
        </p:grpSpPr>
        <p:sp>
          <p:nvSpPr>
            <p:cNvPr id="105" name="Google Shape;105;p2"/>
            <p:cNvSpPr/>
            <p:nvPr/>
          </p:nvSpPr>
          <p:spPr>
            <a:xfrm>
              <a:off x="2824210" y="7555832"/>
              <a:ext cx="12639575" cy="1672389"/>
            </a:xfrm>
            <a:prstGeom prst="rect">
              <a:avLst/>
            </a:prstGeom>
            <a:solidFill>
              <a:srgbClr val="E36C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6" name="Google Shape;106;p2"/>
            <p:cNvSpPr txBox="1"/>
            <p:nvPr/>
          </p:nvSpPr>
          <p:spPr>
            <a:xfrm>
              <a:off x="3208943" y="7824601"/>
              <a:ext cx="11870100" cy="11544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n-US" sz="3000" b="1">
                  <a:solidFill>
                    <a:srgbClr val="FFFFFF"/>
                  </a:solidFill>
                </a:rPr>
                <a:t>27ᵗʰ Sunday in Ordinary Time</a:t>
              </a:r>
              <a:r>
                <a:rPr lang="en-US" sz="3000" b="1" i="0" u="none" strike="noStrike" cap="none">
                  <a:solidFill>
                    <a:srgbClr val="FFFFFF"/>
                  </a:solidFill>
                  <a:latin typeface="Arial"/>
                  <a:ea typeface="Arial"/>
                  <a:cs typeface="Arial"/>
                  <a:sym typeface="Arial"/>
                </a:rPr>
                <a:t> |</a:t>
              </a:r>
              <a:r>
                <a:rPr lang="en-US" sz="3000" b="1">
                  <a:solidFill>
                    <a:srgbClr val="FFFFFF"/>
                  </a:solidFill>
                </a:rPr>
                <a:t> October 6</a:t>
              </a:r>
              <a:r>
                <a:rPr lang="en-US" sz="3000" b="1" i="0" u="none" strike="noStrike" cap="none">
                  <a:solidFill>
                    <a:srgbClr val="FFFFFF"/>
                  </a:solidFill>
                  <a:latin typeface="Arial"/>
                  <a:ea typeface="Arial"/>
                  <a:cs typeface="Arial"/>
                  <a:sym typeface="Arial"/>
                </a:rPr>
                <a:t>, 2024</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000"/>
                <a:buFont typeface="Arial"/>
                <a:buNone/>
              </a:pPr>
              <a:r>
                <a:rPr lang="en-US" sz="4500" b="0" i="0" u="none" strike="noStrike" cap="none">
                  <a:solidFill>
                    <a:srgbClr val="FFFFFF"/>
                  </a:solidFill>
                  <a:latin typeface="Arial"/>
                  <a:ea typeface="Arial"/>
                  <a:cs typeface="Arial"/>
                  <a:sym typeface="Arial"/>
                </a:rPr>
                <a:t>CYCLE B – YEAR II </a:t>
              </a:r>
              <a:endParaRPr sz="4500" b="0" i="0" u="none" strike="noStrike" cap="none">
                <a:solidFill>
                  <a:srgbClr val="000000"/>
                </a:solidFill>
                <a:latin typeface="Arial"/>
                <a:ea typeface="Arial"/>
                <a:cs typeface="Arial"/>
                <a:sym typeface="Arial"/>
              </a:endParaRPr>
            </a:p>
          </p:txBody>
        </p:sp>
        <p:pic>
          <p:nvPicPr>
            <p:cNvPr id="107" name="Google Shape;107;p2" descr="A group of kids reading a bible&#10;&#10;Description automatically generated"/>
            <p:cNvPicPr preferRelativeResize="0"/>
            <p:nvPr/>
          </p:nvPicPr>
          <p:blipFill rotWithShape="1">
            <a:blip r:embed="rId3">
              <a:alphaModFix/>
            </a:blip>
            <a:srcRect/>
            <a:stretch/>
          </p:blipFill>
          <p:spPr>
            <a:xfrm>
              <a:off x="5185649" y="1058354"/>
              <a:ext cx="7916703" cy="6076787"/>
            </a:xfrm>
            <a:prstGeom prst="rect">
              <a:avLst/>
            </a:prstGeom>
            <a:noFill/>
            <a:ln>
              <a:noFill/>
            </a:ln>
          </p:spPr>
        </p:pic>
      </p:grpSp>
    </p:spTree>
    <p:extLst>
      <p:ext uri="{BB962C8B-B14F-4D97-AF65-F5344CB8AC3E}">
        <p14:creationId xmlns:p14="http://schemas.microsoft.com/office/powerpoint/2010/main" val="9416333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pic>
        <p:nvPicPr>
          <p:cNvPr id="295" name="Google Shape;295;p23" descr="A logo with a cross in a square&#10;&#10;Description automatically generated"/>
          <p:cNvPicPr preferRelativeResize="0"/>
          <p:nvPr/>
        </p:nvPicPr>
        <p:blipFill rotWithShape="1">
          <a:blip r:embed="rId3">
            <a:alphaModFix/>
          </a:blip>
          <a:srcRect/>
          <a:stretch/>
        </p:blipFill>
        <p:spPr>
          <a:xfrm>
            <a:off x="0" y="0"/>
            <a:ext cx="18288000" cy="102870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bg>
      <p:bgPr>
        <a:solidFill>
          <a:schemeClr val="lt1"/>
        </a:solidFill>
        <a:effectLst/>
      </p:bgPr>
    </p:bg>
    <p:spTree>
      <p:nvGrpSpPr>
        <p:cNvPr id="1" name="Shape 112"/>
        <p:cNvGrpSpPr/>
        <p:nvPr/>
      </p:nvGrpSpPr>
      <p:grpSpPr>
        <a:xfrm>
          <a:off x="0" y="0"/>
          <a:ext cx="0" cy="0"/>
          <a:chOff x="0" y="0"/>
          <a:chExt cx="0" cy="0"/>
        </a:xfrm>
      </p:grpSpPr>
      <p:sp>
        <p:nvSpPr>
          <p:cNvPr id="113" name="Google Shape;113;p3"/>
          <p:cNvSpPr txBox="1"/>
          <p:nvPr/>
        </p:nvSpPr>
        <p:spPr>
          <a:xfrm>
            <a:off x="1245355" y="1901792"/>
            <a:ext cx="15797400" cy="7644000"/>
          </a:xfrm>
          <a:prstGeom prst="rect">
            <a:avLst/>
          </a:prstGeom>
          <a:noFill/>
          <a:ln>
            <a:noFill/>
          </a:ln>
        </p:spPr>
        <p:txBody>
          <a:bodyPr spcFirstLastPara="1" wrap="square" lIns="0" tIns="0" rIns="0" bIns="0" anchor="t" anchorCtr="0">
            <a:spAutoFit/>
          </a:bodyPr>
          <a:lstStyle/>
          <a:p>
            <a:pPr marL="0" lvl="0" indent="0" algn="just" rtl="0">
              <a:lnSpc>
                <a:spcPct val="115000"/>
              </a:lnSpc>
              <a:spcBef>
                <a:spcPts val="1200"/>
              </a:spcBef>
              <a:spcAft>
                <a:spcPts val="0"/>
              </a:spcAft>
              <a:buClr>
                <a:schemeClr val="dk1"/>
              </a:buClr>
              <a:buSzPts val="1100"/>
              <a:buFont typeface="Arial"/>
              <a:buNone/>
            </a:pPr>
            <a:r>
              <a:rPr lang="en-US" sz="2800">
                <a:solidFill>
                  <a:schemeClr val="dk1"/>
                </a:solidFill>
              </a:rPr>
              <a:t>This week's gospel explains to us the beauty of family and the humanity for the Kids.</a:t>
            </a:r>
            <a:endParaRPr sz="2800">
              <a:solidFill>
                <a:schemeClr val="dk1"/>
              </a:solidFill>
            </a:endParaRPr>
          </a:p>
          <a:p>
            <a:pPr marL="0" lvl="0" indent="0" algn="just" rtl="0">
              <a:lnSpc>
                <a:spcPct val="115000"/>
              </a:lnSpc>
              <a:spcBef>
                <a:spcPts val="1200"/>
              </a:spcBef>
              <a:spcAft>
                <a:spcPts val="0"/>
              </a:spcAft>
              <a:buClr>
                <a:schemeClr val="dk1"/>
              </a:buClr>
              <a:buSzPts val="1100"/>
              <a:buFont typeface="Arial"/>
              <a:buNone/>
            </a:pPr>
            <a:r>
              <a:rPr lang="en-US" sz="2800">
                <a:solidFill>
                  <a:schemeClr val="dk1"/>
                </a:solidFill>
              </a:rPr>
              <a:t>In the first part of our Gospel, Jesus reminds us the beauty and sanctity of marriage that whoever commits on it shall hold and embody their commitment, and all of the moments where they promised to be together, forever. He also reminds us the beauty of God’s creation where we are made equally as man and woman, and who is united together by God shall not separate since the two of them become one. </a:t>
            </a:r>
            <a:endParaRPr sz="2800">
              <a:solidFill>
                <a:schemeClr val="dk1"/>
              </a:solidFill>
            </a:endParaRPr>
          </a:p>
          <a:p>
            <a:pPr marL="0" lvl="0" indent="0" algn="just" rtl="0">
              <a:lnSpc>
                <a:spcPct val="115000"/>
              </a:lnSpc>
              <a:spcBef>
                <a:spcPts val="1200"/>
              </a:spcBef>
              <a:spcAft>
                <a:spcPts val="0"/>
              </a:spcAft>
              <a:buClr>
                <a:schemeClr val="dk1"/>
              </a:buClr>
              <a:buSzPts val="1100"/>
              <a:buFont typeface="Arial"/>
              <a:buNone/>
            </a:pPr>
            <a:r>
              <a:rPr lang="en-US" sz="2800">
                <a:solidFill>
                  <a:schemeClr val="dk1"/>
                </a:solidFill>
              </a:rPr>
              <a:t>On the latter part of the Gospel, this is where our identity as MFC-Kids rooted, we believe that “No One is Too Young to know Christ” and that’s why Jesus reminds us that every kid deserves to know who He is, how great, loving, strong, and mighty He is. It takes humility to accept the responsibility on leading the children closer to God, so we must not stop them, instead, we must inspire them to know, love, and serve God more. </a:t>
            </a:r>
            <a:endParaRPr sz="2800">
              <a:solidFill>
                <a:schemeClr val="dk1"/>
              </a:solidFill>
            </a:endParaRPr>
          </a:p>
          <a:p>
            <a:pPr marL="0" lvl="0" indent="0" algn="just" rtl="0">
              <a:lnSpc>
                <a:spcPct val="115000"/>
              </a:lnSpc>
              <a:spcBef>
                <a:spcPts val="1200"/>
              </a:spcBef>
              <a:spcAft>
                <a:spcPts val="0"/>
              </a:spcAft>
              <a:buClr>
                <a:schemeClr val="dk1"/>
              </a:buClr>
              <a:buSzPts val="1100"/>
              <a:buFont typeface="Arial"/>
              <a:buNone/>
            </a:pPr>
            <a:r>
              <a:rPr lang="en-US" sz="2800">
                <a:solidFill>
                  <a:schemeClr val="dk1"/>
                </a:solidFill>
              </a:rPr>
              <a:t>Amen</a:t>
            </a:r>
            <a:endParaRPr sz="2800">
              <a:solidFill>
                <a:schemeClr val="dk1"/>
              </a:solidFill>
            </a:endParaRPr>
          </a:p>
          <a:p>
            <a:pPr marL="0" lvl="0" indent="0" algn="just" rtl="0">
              <a:lnSpc>
                <a:spcPct val="115000"/>
              </a:lnSpc>
              <a:spcBef>
                <a:spcPts val="1200"/>
              </a:spcBef>
              <a:spcAft>
                <a:spcPts val="0"/>
              </a:spcAft>
              <a:buClr>
                <a:schemeClr val="dk1"/>
              </a:buClr>
              <a:buSzPts val="1100"/>
              <a:buFont typeface="Arial"/>
              <a:buNone/>
            </a:pPr>
            <a:r>
              <a:rPr lang="en-US" sz="2800">
                <a:solidFill>
                  <a:schemeClr val="dk1"/>
                </a:solidFill>
              </a:rPr>
              <a:t> </a:t>
            </a:r>
            <a:endParaRPr sz="2800">
              <a:solidFill>
                <a:schemeClr val="dk1"/>
              </a:solidFill>
            </a:endParaRPr>
          </a:p>
          <a:p>
            <a:pPr marL="0" marR="0" lvl="0" indent="0" algn="just" rtl="0">
              <a:lnSpc>
                <a:spcPct val="100000"/>
              </a:lnSpc>
              <a:spcBef>
                <a:spcPts val="1200"/>
              </a:spcBef>
              <a:spcAft>
                <a:spcPts val="0"/>
              </a:spcAft>
              <a:buClr>
                <a:schemeClr val="dk1"/>
              </a:buClr>
              <a:buSzPts val="1100"/>
              <a:buFont typeface="Arial"/>
              <a:buNone/>
            </a:pPr>
            <a:endParaRPr sz="2800">
              <a:solidFill>
                <a:schemeClr val="dk1"/>
              </a:solidFill>
            </a:endParaRPr>
          </a:p>
        </p:txBody>
      </p:sp>
      <p:sp>
        <p:nvSpPr>
          <p:cNvPr id="114" name="Google Shape;114;p3"/>
          <p:cNvSpPr txBox="1"/>
          <p:nvPr/>
        </p:nvSpPr>
        <p:spPr>
          <a:xfrm>
            <a:off x="1967250" y="738272"/>
            <a:ext cx="14353500" cy="67710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n-US" sz="4400" b="1" i="0" u="none" strike="noStrike" cap="none">
                <a:solidFill>
                  <a:schemeClr val="dk1"/>
                </a:solidFill>
                <a:latin typeface="Arial"/>
                <a:ea typeface="Arial"/>
                <a:cs typeface="Arial"/>
                <a:sym typeface="Arial"/>
              </a:rPr>
              <a:t>UNDERSTANDING THE GOSPEL (for facilitators only)</a:t>
            </a:r>
            <a:endParaRPr sz="4400" b="1" i="0" u="none" strike="noStrike" cap="none">
              <a:solidFill>
                <a:schemeClr val="dk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119"/>
        <p:cNvGrpSpPr/>
        <p:nvPr/>
      </p:nvGrpSpPr>
      <p:grpSpPr>
        <a:xfrm>
          <a:off x="0" y="0"/>
          <a:ext cx="0" cy="0"/>
          <a:chOff x="0" y="0"/>
          <a:chExt cx="0" cy="0"/>
        </a:xfrm>
      </p:grpSpPr>
      <p:sp>
        <p:nvSpPr>
          <p:cNvPr id="120" name="Google Shape;120;p4"/>
          <p:cNvSpPr/>
          <p:nvPr/>
        </p:nvSpPr>
        <p:spPr>
          <a:xfrm>
            <a:off x="2896" y="8121316"/>
            <a:ext cx="18285000" cy="2165700"/>
          </a:xfrm>
          <a:prstGeom prst="rect">
            <a:avLst/>
          </a:prstGeom>
          <a:solidFill>
            <a:schemeClr val="lt1"/>
          </a:solidFill>
          <a:ln w="2540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21" name="Google Shape;121;p4"/>
          <p:cNvSpPr txBox="1"/>
          <p:nvPr/>
        </p:nvSpPr>
        <p:spPr>
          <a:xfrm>
            <a:off x="2871145" y="8311375"/>
            <a:ext cx="12545700" cy="17856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6000"/>
              <a:buFont typeface="Arial"/>
              <a:buNone/>
            </a:pPr>
            <a:r>
              <a:rPr lang="en-US" sz="5600" dirty="0">
                <a:solidFill>
                  <a:srgbClr val="C00000"/>
                </a:solidFill>
                <a:latin typeface="Arial Black"/>
                <a:ea typeface="Arial Black"/>
                <a:cs typeface="Arial Black"/>
                <a:sym typeface="Arial Black"/>
              </a:rPr>
              <a:t>An Inseparable Bond</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6000"/>
              <a:buFont typeface="Arial"/>
              <a:buNone/>
            </a:pPr>
            <a:r>
              <a:rPr lang="en-US" sz="6000" dirty="0">
                <a:solidFill>
                  <a:schemeClr val="dk1"/>
                </a:solidFill>
                <a:latin typeface="Arial Black"/>
                <a:ea typeface="Arial Black"/>
                <a:cs typeface="Arial Black"/>
                <a:sym typeface="Arial Black"/>
              </a:rPr>
              <a:t>Mark 10:2-16</a:t>
            </a:r>
            <a:endParaRPr sz="6000" b="0" i="0" u="none" strike="noStrike" cap="none" dirty="0">
              <a:solidFill>
                <a:schemeClr val="dk1"/>
              </a:solidFill>
              <a:latin typeface="Arial Black"/>
              <a:ea typeface="Arial Black"/>
              <a:cs typeface="Arial Black"/>
              <a:sym typeface="Arial Black"/>
            </a:endParaRPr>
          </a:p>
        </p:txBody>
      </p:sp>
      <p:pic>
        <p:nvPicPr>
          <p:cNvPr id="122" name="Google Shape;122;p4"/>
          <p:cNvPicPr preferRelativeResize="0"/>
          <p:nvPr/>
        </p:nvPicPr>
        <p:blipFill>
          <a:blip r:embed="rId3">
            <a:alphaModFix/>
          </a:blip>
          <a:stretch>
            <a:fillRect/>
          </a:stretch>
        </p:blipFill>
        <p:spPr>
          <a:xfrm>
            <a:off x="4268600" y="537850"/>
            <a:ext cx="9753600" cy="73152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595959"/>
        </a:solidFill>
        <a:effectLst/>
      </p:bgPr>
    </p:bg>
    <p:spTree>
      <p:nvGrpSpPr>
        <p:cNvPr id="1" name="Shape 126"/>
        <p:cNvGrpSpPr/>
        <p:nvPr/>
      </p:nvGrpSpPr>
      <p:grpSpPr>
        <a:xfrm>
          <a:off x="0" y="0"/>
          <a:ext cx="0" cy="0"/>
          <a:chOff x="0" y="0"/>
          <a:chExt cx="0" cy="0"/>
        </a:xfrm>
      </p:grpSpPr>
      <p:sp>
        <p:nvSpPr>
          <p:cNvPr id="127" name="Google Shape;127;p5"/>
          <p:cNvSpPr txBox="1"/>
          <p:nvPr/>
        </p:nvSpPr>
        <p:spPr>
          <a:xfrm>
            <a:off x="1434809" y="2109702"/>
            <a:ext cx="17007900" cy="3463200"/>
          </a:xfrm>
          <a:prstGeom prst="rect">
            <a:avLst/>
          </a:prstGeom>
          <a:noFill/>
          <a:ln>
            <a:noFill/>
          </a:ln>
        </p:spPr>
        <p:txBody>
          <a:bodyPr spcFirstLastPara="1" wrap="square" lIns="137125" tIns="68550" rIns="137125" bIns="68550" anchor="t" anchorCtr="0">
            <a:spAutoFit/>
          </a:bodyPr>
          <a:lstStyle/>
          <a:p>
            <a:pPr marL="0" marR="0" lvl="0" indent="0" algn="l" rtl="0">
              <a:lnSpc>
                <a:spcPct val="100000"/>
              </a:lnSpc>
              <a:spcBef>
                <a:spcPts val="0"/>
              </a:spcBef>
              <a:spcAft>
                <a:spcPts val="0"/>
              </a:spcAft>
              <a:buClr>
                <a:srgbClr val="000000"/>
              </a:buClr>
              <a:buSzPts val="7200"/>
              <a:buFont typeface="Arial"/>
              <a:buNone/>
            </a:pPr>
            <a:r>
              <a:rPr lang="en-US" sz="7200" b="1" i="1" u="none" strike="noStrike" cap="none" dirty="0">
                <a:solidFill>
                  <a:srgbClr val="FFC000"/>
                </a:solidFill>
                <a:latin typeface="Arial"/>
                <a:ea typeface="Arial"/>
                <a:cs typeface="Arial"/>
                <a:sym typeface="Arial"/>
              </a:rPr>
              <a:t>Leader: </a:t>
            </a:r>
            <a:r>
              <a:rPr lang="en-US" sz="7200" b="1" i="0" u="none" strike="noStrike" cap="none" dirty="0">
                <a:solidFill>
                  <a:srgbClr val="FFFFFF"/>
                </a:solidFill>
                <a:latin typeface="Arial"/>
                <a:ea typeface="Arial"/>
                <a:cs typeface="Arial"/>
                <a:sym typeface="Arial"/>
              </a:rPr>
              <a:t>A reading from</a:t>
            </a:r>
            <a:endParaRPr sz="21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7200"/>
              <a:buFont typeface="Arial"/>
              <a:buNone/>
            </a:pPr>
            <a:r>
              <a:rPr lang="en-US" sz="7200" b="1" i="0" u="none" strike="noStrike" cap="none" dirty="0">
                <a:solidFill>
                  <a:srgbClr val="FFFFFF"/>
                </a:solidFill>
                <a:latin typeface="Arial"/>
                <a:ea typeface="Arial"/>
                <a:cs typeface="Arial"/>
                <a:sym typeface="Arial"/>
              </a:rPr>
              <a:t>              the Holy Gospel</a:t>
            </a:r>
            <a:endParaRPr sz="21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7200"/>
              <a:buFont typeface="Arial"/>
              <a:buNone/>
            </a:pPr>
            <a:r>
              <a:rPr lang="en-US" sz="7200" b="1" i="0" u="none" strike="noStrike" cap="none" dirty="0">
                <a:solidFill>
                  <a:srgbClr val="FFFFFF"/>
                </a:solidFill>
                <a:latin typeface="Arial"/>
                <a:ea typeface="Arial"/>
                <a:cs typeface="Arial"/>
                <a:sym typeface="Arial"/>
              </a:rPr>
              <a:t>              according to </a:t>
            </a:r>
            <a:r>
              <a:rPr lang="en-US" sz="7200" b="1" dirty="0">
                <a:solidFill>
                  <a:srgbClr val="FFFFFF"/>
                </a:solidFill>
              </a:rPr>
              <a:t>Mark</a:t>
            </a:r>
            <a:r>
              <a:rPr lang="en-US" sz="7200" b="1" i="0" u="none" strike="noStrike" cap="none" dirty="0">
                <a:solidFill>
                  <a:srgbClr val="FFFFFF"/>
                </a:solidFill>
                <a:latin typeface="Arial"/>
                <a:ea typeface="Arial"/>
                <a:cs typeface="Arial"/>
                <a:sym typeface="Arial"/>
              </a:rPr>
              <a:t>.</a:t>
            </a:r>
            <a:endParaRPr sz="2100" b="0" i="0" u="none" strike="noStrike" cap="none" dirty="0">
              <a:solidFill>
                <a:srgbClr val="000000"/>
              </a:solidFill>
              <a:latin typeface="Arial"/>
              <a:ea typeface="Arial"/>
              <a:cs typeface="Arial"/>
              <a:sym typeface="Arial"/>
            </a:endParaRPr>
          </a:p>
        </p:txBody>
      </p:sp>
      <p:sp>
        <p:nvSpPr>
          <p:cNvPr id="128" name="Google Shape;128;p5"/>
          <p:cNvSpPr txBox="1"/>
          <p:nvPr/>
        </p:nvSpPr>
        <p:spPr>
          <a:xfrm>
            <a:off x="3062757" y="6257464"/>
            <a:ext cx="13751943" cy="1246496"/>
          </a:xfrm>
          <a:prstGeom prst="rect">
            <a:avLst/>
          </a:prstGeom>
          <a:noFill/>
          <a:ln>
            <a:noFill/>
          </a:ln>
        </p:spPr>
        <p:txBody>
          <a:bodyPr spcFirstLastPara="1" wrap="square" lIns="137125" tIns="68550" rIns="137125" bIns="68550" anchor="t" anchorCtr="0">
            <a:spAutoFit/>
          </a:bodyPr>
          <a:lstStyle/>
          <a:p>
            <a:pPr marL="0" marR="0" lvl="0" indent="0" algn="l" rtl="0">
              <a:lnSpc>
                <a:spcPct val="100000"/>
              </a:lnSpc>
              <a:spcBef>
                <a:spcPts val="0"/>
              </a:spcBef>
              <a:spcAft>
                <a:spcPts val="0"/>
              </a:spcAft>
              <a:buClr>
                <a:srgbClr val="000000"/>
              </a:buClr>
              <a:buSzPts val="7200"/>
              <a:buFont typeface="Arial"/>
              <a:buNone/>
            </a:pPr>
            <a:r>
              <a:rPr lang="en-US" sz="7200" b="1" i="1" u="none" strike="noStrike" cap="none">
                <a:solidFill>
                  <a:srgbClr val="FFC000"/>
                </a:solidFill>
                <a:latin typeface="Arial"/>
                <a:ea typeface="Arial"/>
                <a:cs typeface="Arial"/>
                <a:sym typeface="Arial"/>
              </a:rPr>
              <a:t>All: </a:t>
            </a:r>
            <a:r>
              <a:rPr lang="en-US" sz="7200" b="1" i="0" u="none" strike="noStrike" cap="none">
                <a:solidFill>
                  <a:srgbClr val="FFFFFF"/>
                </a:solidFill>
                <a:latin typeface="Arial"/>
                <a:ea typeface="Arial"/>
                <a:cs typeface="Arial"/>
                <a:sym typeface="Arial"/>
              </a:rPr>
              <a:t>Glory to You, Oh Lord.</a:t>
            </a:r>
            <a:endParaRPr sz="2100" b="0" i="0" u="none" strike="noStrike" cap="non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Shape 133"/>
        <p:cNvGrpSpPr/>
        <p:nvPr/>
      </p:nvGrpSpPr>
      <p:grpSpPr>
        <a:xfrm>
          <a:off x="0" y="0"/>
          <a:ext cx="0" cy="0"/>
          <a:chOff x="0" y="0"/>
          <a:chExt cx="0" cy="0"/>
        </a:xfrm>
      </p:grpSpPr>
      <p:sp>
        <p:nvSpPr>
          <p:cNvPr id="134" name="Google Shape;134;p7" descr="Sunset Animated Illustration by Mina FZ. for Queble on Dribbble"/>
          <p:cNvSpPr/>
          <p:nvPr/>
        </p:nvSpPr>
        <p:spPr>
          <a:xfrm>
            <a:off x="8991600" y="49911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135" name="Google Shape;135;p7"/>
          <p:cNvGrpSpPr/>
          <p:nvPr/>
        </p:nvGrpSpPr>
        <p:grpSpPr>
          <a:xfrm>
            <a:off x="1088368" y="1502888"/>
            <a:ext cx="5807100" cy="7635138"/>
            <a:chOff x="1195397" y="1655288"/>
            <a:chExt cx="5807100" cy="7635138"/>
          </a:xfrm>
        </p:grpSpPr>
        <p:sp>
          <p:nvSpPr>
            <p:cNvPr id="136" name="Google Shape;136;p7"/>
            <p:cNvSpPr txBox="1"/>
            <p:nvPr/>
          </p:nvSpPr>
          <p:spPr>
            <a:xfrm>
              <a:off x="1246033" y="1655288"/>
              <a:ext cx="1070400" cy="769500"/>
            </a:xfrm>
            <a:prstGeom prst="rect">
              <a:avLst/>
            </a:prstGeom>
            <a:solidFill>
              <a:srgbClr val="8CB3E3"/>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a:buNone/>
              </a:pPr>
              <a:r>
                <a:rPr lang="en-US" sz="5000" b="1" dirty="0">
                  <a:solidFill>
                    <a:srgbClr val="FFFFFF"/>
                  </a:solidFill>
                  <a:latin typeface="Arial Black"/>
                  <a:ea typeface="Arial Black"/>
                  <a:cs typeface="Arial Black"/>
                  <a:sym typeface="Arial Black"/>
                </a:rPr>
                <a:t>2</a:t>
              </a:r>
              <a:endParaRPr sz="5000" b="1" i="0" u="none" strike="noStrike" cap="none" dirty="0">
                <a:solidFill>
                  <a:srgbClr val="FFFFFF"/>
                </a:solidFill>
                <a:latin typeface="Arial Black"/>
                <a:ea typeface="Arial Black"/>
                <a:cs typeface="Arial Black"/>
                <a:sym typeface="Arial Black"/>
              </a:endParaRPr>
            </a:p>
          </p:txBody>
        </p:sp>
        <p:sp>
          <p:nvSpPr>
            <p:cNvPr id="137" name="Google Shape;137;p7"/>
            <p:cNvSpPr txBox="1"/>
            <p:nvPr/>
          </p:nvSpPr>
          <p:spPr>
            <a:xfrm>
              <a:off x="1195397" y="2642452"/>
              <a:ext cx="5807100" cy="664797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4800"/>
                <a:buFont typeface="Arial"/>
                <a:buNone/>
              </a:pPr>
              <a:r>
                <a:rPr lang="en-US" sz="5400" b="1" dirty="0">
                  <a:solidFill>
                    <a:schemeClr val="lt1"/>
                  </a:solidFill>
                </a:rPr>
                <a:t>Some Pharisees came to him and tried to trap him. “Tell us,” they asked, “does our Law allow a man to divorce his wife?”</a:t>
              </a:r>
              <a:endParaRPr sz="5400" b="1" i="0" u="none" strike="noStrike" cap="none" dirty="0">
                <a:solidFill>
                  <a:schemeClr val="lt1"/>
                </a:solidFill>
                <a:latin typeface="Arial"/>
                <a:ea typeface="Arial"/>
                <a:cs typeface="Arial"/>
                <a:sym typeface="Arial"/>
              </a:endParaRPr>
            </a:p>
          </p:txBody>
        </p:sp>
      </p:grpSp>
      <p:pic>
        <p:nvPicPr>
          <p:cNvPr id="2" name="Google Shape;192;p14">
            <a:extLst>
              <a:ext uri="{FF2B5EF4-FFF2-40B4-BE49-F238E27FC236}">
                <a16:creationId xmlns:a16="http://schemas.microsoft.com/office/drawing/2014/main" id="{E853358C-1007-50DC-8C07-F42B22911CF5}"/>
              </a:ext>
            </a:extLst>
          </p:cNvPr>
          <p:cNvPicPr preferRelativeResize="0"/>
          <p:nvPr/>
        </p:nvPicPr>
        <p:blipFill>
          <a:blip r:embed="rId3">
            <a:alphaModFix/>
          </a:blip>
          <a:stretch>
            <a:fillRect/>
          </a:stretch>
        </p:blipFill>
        <p:spPr>
          <a:xfrm>
            <a:off x="7806619" y="1485900"/>
            <a:ext cx="9753600" cy="7315200"/>
          </a:xfrm>
          <a:prstGeom prst="rect">
            <a:avLst/>
          </a:prstGeom>
          <a:noFill/>
          <a:ln>
            <a:noFill/>
          </a:ln>
        </p:spPr>
      </p:pic>
    </p:spTree>
    <p:extLst>
      <p:ext uri="{BB962C8B-B14F-4D97-AF65-F5344CB8AC3E}">
        <p14:creationId xmlns:p14="http://schemas.microsoft.com/office/powerpoint/2010/main" val="3535072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133"/>
        <p:cNvGrpSpPr/>
        <p:nvPr/>
      </p:nvGrpSpPr>
      <p:grpSpPr>
        <a:xfrm>
          <a:off x="0" y="0"/>
          <a:ext cx="0" cy="0"/>
          <a:chOff x="0" y="0"/>
          <a:chExt cx="0" cy="0"/>
        </a:xfrm>
      </p:grpSpPr>
      <p:sp>
        <p:nvSpPr>
          <p:cNvPr id="134" name="Google Shape;134;p7" descr="Sunset Animated Illustration by Mina FZ. for Queble on Dribbble"/>
          <p:cNvSpPr/>
          <p:nvPr/>
        </p:nvSpPr>
        <p:spPr>
          <a:xfrm>
            <a:off x="8991600" y="49911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135" name="Google Shape;135;p7"/>
          <p:cNvGrpSpPr/>
          <p:nvPr/>
        </p:nvGrpSpPr>
        <p:grpSpPr>
          <a:xfrm>
            <a:off x="1088368" y="1502888"/>
            <a:ext cx="5807100" cy="6990164"/>
            <a:chOff x="1195397" y="1655288"/>
            <a:chExt cx="5807100" cy="6990164"/>
          </a:xfrm>
        </p:grpSpPr>
        <p:sp>
          <p:nvSpPr>
            <p:cNvPr id="136" name="Google Shape;136;p7"/>
            <p:cNvSpPr txBox="1"/>
            <p:nvPr/>
          </p:nvSpPr>
          <p:spPr>
            <a:xfrm>
              <a:off x="1246033" y="1655288"/>
              <a:ext cx="1070400" cy="769500"/>
            </a:xfrm>
            <a:prstGeom prst="rect">
              <a:avLst/>
            </a:prstGeom>
            <a:solidFill>
              <a:srgbClr val="8CB3E3"/>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a:buNone/>
              </a:pPr>
              <a:r>
                <a:rPr lang="en-US" sz="5000" b="1">
                  <a:solidFill>
                    <a:srgbClr val="FFFFFF"/>
                  </a:solidFill>
                  <a:latin typeface="Arial Black"/>
                  <a:ea typeface="Arial Black"/>
                  <a:cs typeface="Arial Black"/>
                  <a:sym typeface="Arial Black"/>
                </a:rPr>
                <a:t>3</a:t>
              </a:r>
              <a:endParaRPr sz="5000" b="1" i="0" u="none" strike="noStrike" cap="none">
                <a:solidFill>
                  <a:srgbClr val="FFFFFF"/>
                </a:solidFill>
                <a:latin typeface="Arial Black"/>
                <a:ea typeface="Arial Black"/>
                <a:cs typeface="Arial Black"/>
                <a:sym typeface="Arial Black"/>
              </a:endParaRPr>
            </a:p>
          </p:txBody>
        </p:sp>
        <p:sp>
          <p:nvSpPr>
            <p:cNvPr id="137" name="Google Shape;137;p7"/>
            <p:cNvSpPr txBox="1"/>
            <p:nvPr/>
          </p:nvSpPr>
          <p:spPr>
            <a:xfrm>
              <a:off x="1195397" y="2642452"/>
              <a:ext cx="5807100" cy="60030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4800"/>
                <a:buFont typeface="Arial"/>
                <a:buNone/>
              </a:pPr>
              <a:r>
                <a:rPr lang="en-US" sz="6500" b="1">
                  <a:solidFill>
                    <a:schemeClr val="lt1"/>
                  </a:solidFill>
                </a:rPr>
                <a:t>Jesus answered with a question, “What law did Moses give you?”</a:t>
              </a:r>
              <a:endParaRPr sz="6500" b="1" i="0" u="none" strike="noStrike" cap="none">
                <a:solidFill>
                  <a:schemeClr val="lt1"/>
                </a:solidFill>
                <a:latin typeface="Arial"/>
                <a:ea typeface="Arial"/>
                <a:cs typeface="Arial"/>
                <a:sym typeface="Arial"/>
              </a:endParaRPr>
            </a:p>
          </p:txBody>
        </p:sp>
      </p:grpSp>
      <p:pic>
        <p:nvPicPr>
          <p:cNvPr id="138" name="Google Shape;138;p7"/>
          <p:cNvPicPr preferRelativeResize="0"/>
          <p:nvPr/>
        </p:nvPicPr>
        <p:blipFill>
          <a:blip r:embed="rId3">
            <a:alphaModFix/>
          </a:blip>
          <a:stretch>
            <a:fillRect/>
          </a:stretch>
        </p:blipFill>
        <p:spPr>
          <a:xfrm>
            <a:off x="7506675" y="1485900"/>
            <a:ext cx="9753600" cy="73152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143"/>
        <p:cNvGrpSpPr/>
        <p:nvPr/>
      </p:nvGrpSpPr>
      <p:grpSpPr>
        <a:xfrm>
          <a:off x="0" y="0"/>
          <a:ext cx="0" cy="0"/>
          <a:chOff x="0" y="0"/>
          <a:chExt cx="0" cy="0"/>
        </a:xfrm>
      </p:grpSpPr>
      <p:grpSp>
        <p:nvGrpSpPr>
          <p:cNvPr id="144" name="Google Shape;144;p8"/>
          <p:cNvGrpSpPr/>
          <p:nvPr/>
        </p:nvGrpSpPr>
        <p:grpSpPr>
          <a:xfrm>
            <a:off x="1336459" y="1485900"/>
            <a:ext cx="5696100" cy="7196931"/>
            <a:chOff x="1571075" y="1485900"/>
            <a:chExt cx="5696100" cy="7196931"/>
          </a:xfrm>
        </p:grpSpPr>
        <p:sp>
          <p:nvSpPr>
            <p:cNvPr id="145" name="Google Shape;145;p8"/>
            <p:cNvSpPr/>
            <p:nvPr/>
          </p:nvSpPr>
          <p:spPr>
            <a:xfrm>
              <a:off x="1571075" y="1485900"/>
              <a:ext cx="1214400" cy="857400"/>
            </a:xfrm>
            <a:prstGeom prst="rect">
              <a:avLst/>
            </a:prstGeom>
            <a:solidFill>
              <a:srgbClr val="366092"/>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000"/>
                <a:buFont typeface="Arial"/>
                <a:buNone/>
              </a:pPr>
              <a:r>
                <a:rPr lang="en-US" sz="5000" b="1">
                  <a:solidFill>
                    <a:schemeClr val="lt1"/>
                  </a:solidFill>
                  <a:latin typeface="Arial Black"/>
                  <a:ea typeface="Arial Black"/>
                  <a:cs typeface="Arial Black"/>
                  <a:sym typeface="Arial Black"/>
                </a:rPr>
                <a:t>4</a:t>
              </a:r>
              <a:endParaRPr sz="5000" b="1" i="0" u="none" strike="noStrike" cap="none">
                <a:solidFill>
                  <a:schemeClr val="lt1"/>
                </a:solidFill>
                <a:latin typeface="Arial Black"/>
                <a:ea typeface="Arial Black"/>
                <a:cs typeface="Arial Black"/>
                <a:sym typeface="Arial Black"/>
              </a:endParaRPr>
            </a:p>
          </p:txBody>
        </p:sp>
        <p:sp>
          <p:nvSpPr>
            <p:cNvPr id="146" name="Google Shape;146;p8"/>
            <p:cNvSpPr txBox="1"/>
            <p:nvPr/>
          </p:nvSpPr>
          <p:spPr>
            <a:xfrm>
              <a:off x="1571075" y="2756631"/>
              <a:ext cx="5696100" cy="59262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5400"/>
                <a:buFont typeface="Arial"/>
                <a:buNone/>
              </a:pPr>
              <a:r>
                <a:rPr lang="en-US" sz="5500" b="1">
                  <a:solidFill>
                    <a:schemeClr val="lt1"/>
                  </a:solidFill>
                </a:rPr>
                <a:t>Their answer was, “Moses gave permission for a man to write a divorce notice and send his wife away.”</a:t>
              </a:r>
              <a:endParaRPr sz="5500" b="1" i="0" u="none" strike="noStrike" cap="none">
                <a:solidFill>
                  <a:schemeClr val="lt1"/>
                </a:solidFill>
                <a:latin typeface="Arial Black"/>
                <a:ea typeface="Arial Black"/>
                <a:cs typeface="Arial Black"/>
                <a:sym typeface="Arial Black"/>
              </a:endParaRPr>
            </a:p>
          </p:txBody>
        </p:sp>
      </p:grpSp>
      <p:pic>
        <p:nvPicPr>
          <p:cNvPr id="147" name="Google Shape;147;p8"/>
          <p:cNvPicPr preferRelativeResize="0"/>
          <p:nvPr/>
        </p:nvPicPr>
        <p:blipFill>
          <a:blip r:embed="rId3">
            <a:alphaModFix/>
          </a:blip>
          <a:stretch>
            <a:fillRect/>
          </a:stretch>
        </p:blipFill>
        <p:spPr>
          <a:xfrm>
            <a:off x="7419575" y="1426763"/>
            <a:ext cx="9753600" cy="73152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152"/>
        <p:cNvGrpSpPr/>
        <p:nvPr/>
      </p:nvGrpSpPr>
      <p:grpSpPr>
        <a:xfrm>
          <a:off x="0" y="0"/>
          <a:ext cx="0" cy="0"/>
          <a:chOff x="0" y="0"/>
          <a:chExt cx="0" cy="0"/>
        </a:xfrm>
      </p:grpSpPr>
      <p:grpSp>
        <p:nvGrpSpPr>
          <p:cNvPr id="153" name="Google Shape;153;p9"/>
          <p:cNvGrpSpPr/>
          <p:nvPr/>
        </p:nvGrpSpPr>
        <p:grpSpPr>
          <a:xfrm>
            <a:off x="1183352" y="1485900"/>
            <a:ext cx="5596500" cy="7742980"/>
            <a:chOff x="1258853" y="1485900"/>
            <a:chExt cx="5596500" cy="7742980"/>
          </a:xfrm>
        </p:grpSpPr>
        <p:sp>
          <p:nvSpPr>
            <p:cNvPr id="154" name="Google Shape;154;p9"/>
            <p:cNvSpPr/>
            <p:nvPr/>
          </p:nvSpPr>
          <p:spPr>
            <a:xfrm>
              <a:off x="1258853" y="1485900"/>
              <a:ext cx="1214400" cy="857400"/>
            </a:xfrm>
            <a:prstGeom prst="rect">
              <a:avLst/>
            </a:prstGeom>
            <a:solidFill>
              <a:srgbClr val="B2A0C7"/>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000"/>
                <a:buFont typeface="Arial"/>
                <a:buNone/>
              </a:pPr>
              <a:r>
                <a:rPr lang="en-US" sz="5000" b="1">
                  <a:solidFill>
                    <a:schemeClr val="lt1"/>
                  </a:solidFill>
                  <a:latin typeface="Arial Black"/>
                  <a:ea typeface="Arial Black"/>
                  <a:cs typeface="Arial Black"/>
                  <a:sym typeface="Arial Black"/>
                </a:rPr>
                <a:t>5</a:t>
              </a:r>
              <a:endParaRPr sz="5000" b="1" i="0" u="none" strike="noStrike" cap="none">
                <a:solidFill>
                  <a:schemeClr val="lt1"/>
                </a:solidFill>
                <a:latin typeface="Arial Black"/>
                <a:ea typeface="Arial Black"/>
                <a:cs typeface="Arial Black"/>
                <a:sym typeface="Arial Black"/>
              </a:endParaRPr>
            </a:p>
          </p:txBody>
        </p:sp>
        <p:sp>
          <p:nvSpPr>
            <p:cNvPr id="155" name="Google Shape;155;p9"/>
            <p:cNvSpPr txBox="1"/>
            <p:nvPr/>
          </p:nvSpPr>
          <p:spPr>
            <a:xfrm>
              <a:off x="1258853" y="2764180"/>
              <a:ext cx="5596500" cy="64647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5400"/>
                <a:buFont typeface="Arial"/>
                <a:buNone/>
              </a:pPr>
              <a:r>
                <a:rPr lang="en-US" sz="6000" b="1">
                  <a:solidFill>
                    <a:schemeClr val="lt1"/>
                  </a:solidFill>
                </a:rPr>
                <a:t>Jesus said to them, “Moses wrote this law for you because you are so hard to teach.</a:t>
              </a:r>
              <a:endParaRPr sz="6000" b="1" i="0" u="none" strike="noStrike" cap="none">
                <a:solidFill>
                  <a:schemeClr val="lt1"/>
                </a:solidFill>
                <a:latin typeface="Arial Black"/>
                <a:ea typeface="Arial Black"/>
                <a:cs typeface="Arial Black"/>
                <a:sym typeface="Arial Black"/>
              </a:endParaRPr>
            </a:p>
          </p:txBody>
        </p:sp>
      </p:grpSp>
      <p:pic>
        <p:nvPicPr>
          <p:cNvPr id="156" name="Google Shape;156;p9"/>
          <p:cNvPicPr preferRelativeResize="0"/>
          <p:nvPr/>
        </p:nvPicPr>
        <p:blipFill>
          <a:blip r:embed="rId3">
            <a:alphaModFix/>
          </a:blip>
          <a:stretch>
            <a:fillRect/>
          </a:stretch>
        </p:blipFill>
        <p:spPr>
          <a:xfrm>
            <a:off x="7051278" y="1699788"/>
            <a:ext cx="9753600" cy="7315200"/>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733</Words>
  <Application>Microsoft Office PowerPoint</Application>
  <PresentationFormat>Custom</PresentationFormat>
  <Paragraphs>75</Paragraphs>
  <Slides>25</Slides>
  <Notes>25</Notes>
  <HiddenSlides>1</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25</vt:i4>
      </vt:variant>
    </vt:vector>
  </HeadingPairs>
  <TitlesOfParts>
    <vt:vector size="30" baseType="lpstr">
      <vt:lpstr>Arial Black</vt:lpstr>
      <vt:lpstr>Arial</vt:lpstr>
      <vt:lpstr>Calibri</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abc</dc:creator>
  <cp:lastModifiedBy>Jerry Cruz</cp:lastModifiedBy>
  <cp:revision>3</cp:revision>
  <dcterms:created xsi:type="dcterms:W3CDTF">2022-09-22T06:53:28Z</dcterms:created>
  <dcterms:modified xsi:type="dcterms:W3CDTF">2024-10-04T04:03:20Z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1AFF63CF2C584FF9B66BDA84EA213816</vt:lpwstr>
  </property>
  <property fmtid="{D5CDD505-2E9C-101B-9397-08002B2CF9AE}" pid="3" name="KSOProductBuildVer">
    <vt:lpwstr>1033-11.2.0.11306</vt:lpwstr>
  </property>
</Properties>
</file>