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8288000" cy="10287000"/>
  <p:notesSz cx="6858000" cy="9144000"/>
  <p:embeddedFontLst>
    <p:embeddedFont>
      <p:font typeface="Arial Black" panose="020B0A040201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e9GN6DaT5z6ecsuEn8Ia6v6kz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9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69" name="Google Shape;16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78" name="Google Shape;17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9647eb6f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09647eb6f5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87" name="Google Shape;187;g309647eb6f5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09647eb6f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09647eb6f5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309647eb6f5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9647eb6f5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309647eb6f5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09647eb6f5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09647eb6f5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309647eb6f5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309647eb6f5_0_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9647eb6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09647eb6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309647eb6f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 name="Shape 170"/>
        <p:cNvGrpSpPr/>
        <p:nvPr/>
      </p:nvGrpSpPr>
      <p:grpSpPr>
        <a:xfrm>
          <a:off x="0" y="0"/>
          <a:ext cx="0" cy="0"/>
          <a:chOff x="0" y="0"/>
          <a:chExt cx="0" cy="0"/>
        </a:xfrm>
      </p:grpSpPr>
      <p:grpSp>
        <p:nvGrpSpPr>
          <p:cNvPr id="171" name="Google Shape;171;p11"/>
          <p:cNvGrpSpPr/>
          <p:nvPr/>
        </p:nvGrpSpPr>
        <p:grpSpPr>
          <a:xfrm>
            <a:off x="1092500" y="1612625"/>
            <a:ext cx="6866400" cy="5215950"/>
            <a:chOff x="1147385" y="1515106"/>
            <a:chExt cx="6866400" cy="5215950"/>
          </a:xfrm>
        </p:grpSpPr>
        <p:sp>
          <p:nvSpPr>
            <p:cNvPr id="172" name="Google Shape;172;p11"/>
            <p:cNvSpPr txBox="1"/>
            <p:nvPr/>
          </p:nvSpPr>
          <p:spPr>
            <a:xfrm>
              <a:off x="1147385" y="2667556"/>
              <a:ext cx="6866400" cy="4063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600" b="1">
                  <a:solidFill>
                    <a:schemeClr val="lt1"/>
                  </a:solidFill>
                </a:rPr>
                <a:t>So he threw off his cloak, jumped up, and came to Jesus.</a:t>
              </a:r>
              <a:endParaRPr sz="6600" b="1" i="0" u="none" strike="noStrike" cap="none">
                <a:solidFill>
                  <a:schemeClr val="lt1"/>
                </a:solidFill>
                <a:latin typeface="Arial Black"/>
                <a:ea typeface="Arial Black"/>
                <a:cs typeface="Arial Black"/>
                <a:sym typeface="Arial Black"/>
              </a:endParaRPr>
            </a:p>
          </p:txBody>
        </p:sp>
        <p:sp>
          <p:nvSpPr>
            <p:cNvPr id="173" name="Google Shape;173;p11"/>
            <p:cNvSpPr txBox="1"/>
            <p:nvPr/>
          </p:nvSpPr>
          <p:spPr>
            <a:xfrm>
              <a:off x="1147393" y="1515106"/>
              <a:ext cx="20244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50</a:t>
              </a:r>
              <a:endParaRPr sz="5000" b="1" i="0" u="none" strike="noStrike" cap="none">
                <a:solidFill>
                  <a:srgbClr val="FFFFFF"/>
                </a:solidFill>
                <a:latin typeface="Arial Black"/>
                <a:ea typeface="Arial Black"/>
                <a:cs typeface="Arial Black"/>
                <a:sym typeface="Arial Black"/>
              </a:endParaRPr>
            </a:p>
          </p:txBody>
        </p:sp>
      </p:grpSp>
      <p:pic>
        <p:nvPicPr>
          <p:cNvPr id="174" name="Google Shape;174;p11"/>
          <p:cNvPicPr preferRelativeResize="0"/>
          <p:nvPr/>
        </p:nvPicPr>
        <p:blipFill>
          <a:blip r:embed="rId3">
            <a:alphaModFix/>
          </a:blip>
          <a:stretch>
            <a:fillRect/>
          </a:stretch>
        </p:blipFill>
        <p:spPr>
          <a:xfrm>
            <a:off x="7958910"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9"/>
        <p:cNvGrpSpPr/>
        <p:nvPr/>
      </p:nvGrpSpPr>
      <p:grpSpPr>
        <a:xfrm>
          <a:off x="0" y="0"/>
          <a:ext cx="0" cy="0"/>
          <a:chOff x="0" y="0"/>
          <a:chExt cx="0" cy="0"/>
        </a:xfrm>
      </p:grpSpPr>
      <p:grpSp>
        <p:nvGrpSpPr>
          <p:cNvPr id="180" name="Google Shape;180;p12"/>
          <p:cNvGrpSpPr/>
          <p:nvPr/>
        </p:nvGrpSpPr>
        <p:grpSpPr>
          <a:xfrm>
            <a:off x="1020591" y="594525"/>
            <a:ext cx="6045265" cy="8636375"/>
            <a:chOff x="1231577" y="1485900"/>
            <a:chExt cx="5317792" cy="8636375"/>
          </a:xfrm>
        </p:grpSpPr>
        <p:sp>
          <p:nvSpPr>
            <p:cNvPr id="181" name="Google Shape;181;p12"/>
            <p:cNvSpPr txBox="1"/>
            <p:nvPr/>
          </p:nvSpPr>
          <p:spPr>
            <a:xfrm>
              <a:off x="1366568" y="2641475"/>
              <a:ext cx="5182800" cy="748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chemeClr val="lt1"/>
                  </a:solidFill>
                </a:rPr>
                <a:t>“What do you want me to do for you?” Jesus asked him. “Teacher,” the blind man answered, “I want to see again.”</a:t>
              </a:r>
              <a:endParaRPr sz="5400" b="1">
                <a:solidFill>
                  <a:schemeClr val="lt1"/>
                </a:solidFill>
              </a:endParaRPr>
            </a:p>
            <a:p>
              <a:pPr marL="0" marR="0" lvl="0" indent="0" algn="l" rtl="0">
                <a:lnSpc>
                  <a:spcPct val="100000"/>
                </a:lnSpc>
                <a:spcBef>
                  <a:spcPts val="0"/>
                </a:spcBef>
                <a:spcAft>
                  <a:spcPts val="0"/>
                </a:spcAft>
                <a:buClr>
                  <a:srgbClr val="000000"/>
                </a:buClr>
                <a:buSzPts val="5400"/>
                <a:buFont typeface="Arial"/>
                <a:buNone/>
              </a:pPr>
              <a:r>
                <a:rPr lang="en-US" sz="5400" b="1">
                  <a:solidFill>
                    <a:schemeClr val="lt1"/>
                  </a:solidFill>
                </a:rPr>
                <a:t> </a:t>
              </a:r>
              <a:endParaRPr sz="5400" b="1">
                <a:solidFill>
                  <a:schemeClr val="lt1"/>
                </a:solidFill>
              </a:endParaRPr>
            </a:p>
          </p:txBody>
        </p:sp>
        <p:sp>
          <p:nvSpPr>
            <p:cNvPr id="182" name="Google Shape;182;p12"/>
            <p:cNvSpPr txBox="1"/>
            <p:nvPr/>
          </p:nvSpPr>
          <p:spPr>
            <a:xfrm>
              <a:off x="1231577" y="1485900"/>
              <a:ext cx="2404800" cy="8466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500" b="1">
                  <a:solidFill>
                    <a:srgbClr val="FFFFFF"/>
                  </a:solidFill>
                  <a:latin typeface="Arial Black"/>
                  <a:ea typeface="Arial Black"/>
                  <a:cs typeface="Arial Black"/>
                  <a:sym typeface="Arial Black"/>
                </a:rPr>
                <a:t>51</a:t>
              </a:r>
              <a:endParaRPr sz="5500" b="1" i="0" u="none" strike="noStrike" cap="none">
                <a:solidFill>
                  <a:srgbClr val="FFFFFF"/>
                </a:solidFill>
                <a:latin typeface="Arial Black"/>
                <a:ea typeface="Arial Black"/>
                <a:cs typeface="Arial Black"/>
                <a:sym typeface="Arial Black"/>
              </a:endParaRPr>
            </a:p>
          </p:txBody>
        </p:sp>
      </p:grpSp>
      <p:pic>
        <p:nvPicPr>
          <p:cNvPr id="183" name="Google Shape;183;p12"/>
          <p:cNvPicPr preferRelativeResize="0"/>
          <p:nvPr/>
        </p:nvPicPr>
        <p:blipFill>
          <a:blip r:embed="rId3">
            <a:alphaModFix/>
          </a:blip>
          <a:stretch>
            <a:fillRect/>
          </a:stretch>
        </p:blipFill>
        <p:spPr>
          <a:xfrm>
            <a:off x="8123419" y="1110325"/>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g309647eb6f5_0_16" descr="Sunset Animated Illustration by Mina FZ. for Queble on Dribbble"/>
          <p:cNvSpPr/>
          <p:nvPr/>
        </p:nvSpPr>
        <p:spPr>
          <a:xfrm>
            <a:off x="8943425" y="448517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0" name="Google Shape;190;g309647eb6f5_0_16"/>
          <p:cNvGrpSpPr/>
          <p:nvPr/>
        </p:nvGrpSpPr>
        <p:grpSpPr>
          <a:xfrm>
            <a:off x="1040201" y="996963"/>
            <a:ext cx="6723900" cy="7236462"/>
            <a:chOff x="1195405" y="1655288"/>
            <a:chExt cx="6723900" cy="7236462"/>
          </a:xfrm>
        </p:grpSpPr>
        <p:sp>
          <p:nvSpPr>
            <p:cNvPr id="191" name="Google Shape;191;g309647eb6f5_0_16"/>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52</a:t>
              </a:r>
              <a:endParaRPr sz="5000" b="1" i="0" u="none" strike="noStrike" cap="none">
                <a:solidFill>
                  <a:srgbClr val="FFFFFF"/>
                </a:solidFill>
                <a:latin typeface="Arial Black"/>
                <a:ea typeface="Arial Black"/>
                <a:cs typeface="Arial Black"/>
                <a:sym typeface="Arial Black"/>
              </a:endParaRPr>
            </a:p>
          </p:txBody>
        </p:sp>
        <p:sp>
          <p:nvSpPr>
            <p:cNvPr id="192" name="Google Shape;192;g309647eb6f5_0_16"/>
            <p:cNvSpPr txBox="1"/>
            <p:nvPr/>
          </p:nvSpPr>
          <p:spPr>
            <a:xfrm>
              <a:off x="1195405" y="2642450"/>
              <a:ext cx="6723900" cy="624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5400"/>
                <a:buFont typeface="Arial"/>
                <a:buNone/>
              </a:pPr>
              <a:endParaRPr sz="5000" b="1">
                <a:solidFill>
                  <a:schemeClr val="lt1"/>
                </a:solidFill>
              </a:endParaRPr>
            </a:p>
            <a:p>
              <a:pPr marL="0" lvl="0" indent="0" algn="l" rtl="0">
                <a:spcBef>
                  <a:spcPts val="0"/>
                </a:spcBef>
                <a:spcAft>
                  <a:spcPts val="0"/>
                </a:spcAft>
                <a:buClr>
                  <a:schemeClr val="dk1"/>
                </a:buClr>
                <a:buSzPts val="5400"/>
                <a:buFont typeface="Arial"/>
                <a:buNone/>
              </a:pPr>
              <a:r>
                <a:rPr lang="en-US" sz="5000" b="1">
                  <a:solidFill>
                    <a:schemeClr val="lt1"/>
                  </a:solidFill>
                </a:rPr>
                <a:t>“Go,” Jesus told him, “your faith has made you well.”At once he was able to see and followed Jesus on the road.</a:t>
              </a:r>
              <a:endParaRPr sz="5000" b="1">
                <a:solidFill>
                  <a:schemeClr val="lt1"/>
                </a:solidFill>
              </a:endParaRPr>
            </a:p>
            <a:p>
              <a:pPr marL="0" marR="0" lvl="0" indent="0" algn="l" rtl="0">
                <a:lnSpc>
                  <a:spcPct val="100000"/>
                </a:lnSpc>
                <a:spcBef>
                  <a:spcPts val="0"/>
                </a:spcBef>
                <a:spcAft>
                  <a:spcPts val="0"/>
                </a:spcAft>
                <a:buClr>
                  <a:srgbClr val="000000"/>
                </a:buClr>
                <a:buSzPts val="4800"/>
                <a:buFont typeface="Arial"/>
                <a:buNone/>
              </a:pPr>
              <a:endParaRPr sz="5600" b="1">
                <a:solidFill>
                  <a:schemeClr val="lt1"/>
                </a:solidFill>
              </a:endParaRPr>
            </a:p>
          </p:txBody>
        </p:sp>
      </p:grpSp>
      <p:pic>
        <p:nvPicPr>
          <p:cNvPr id="193" name="Google Shape;193;g309647eb6f5_0_16"/>
          <p:cNvPicPr preferRelativeResize="0"/>
          <p:nvPr/>
        </p:nvPicPr>
        <p:blipFill>
          <a:blip r:embed="rId3">
            <a:alphaModFix/>
          </a:blip>
          <a:stretch>
            <a:fillRect/>
          </a:stretch>
        </p:blipFill>
        <p:spPr>
          <a:xfrm>
            <a:off x="8943425" y="1867888"/>
            <a:ext cx="8734976" cy="65512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97"/>
        <p:cNvGrpSpPr/>
        <p:nvPr/>
      </p:nvGrpSpPr>
      <p:grpSpPr>
        <a:xfrm>
          <a:off x="0" y="0"/>
          <a:ext cx="0" cy="0"/>
          <a:chOff x="0" y="0"/>
          <a:chExt cx="0" cy="0"/>
        </a:xfrm>
      </p:grpSpPr>
      <p:sp>
        <p:nvSpPr>
          <p:cNvPr id="198" name="Google Shape;198;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9" name="Google Shape;199;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4"/>
        <p:cNvGrpSpPr/>
        <p:nvPr/>
      </p:nvGrpSpPr>
      <p:grpSpPr>
        <a:xfrm>
          <a:off x="0" y="0"/>
          <a:ext cx="0" cy="0"/>
          <a:chOff x="0" y="0"/>
          <a:chExt cx="0" cy="0"/>
        </a:xfrm>
      </p:grpSpPr>
      <p:grpSp>
        <p:nvGrpSpPr>
          <p:cNvPr id="205" name="Google Shape;205;p18"/>
          <p:cNvGrpSpPr/>
          <p:nvPr/>
        </p:nvGrpSpPr>
        <p:grpSpPr>
          <a:xfrm>
            <a:off x="2532407" y="1638300"/>
            <a:ext cx="13223187" cy="7010400"/>
            <a:chOff x="2931213" y="1638300"/>
            <a:chExt cx="13223187" cy="7010400"/>
          </a:xfrm>
        </p:grpSpPr>
        <p:pic>
          <p:nvPicPr>
            <p:cNvPr id="206" name="Google Shape;206;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07" name="Google Shape;207;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2"/>
        <p:cNvGrpSpPr/>
        <p:nvPr/>
      </p:nvGrpSpPr>
      <p:grpSpPr>
        <a:xfrm>
          <a:off x="0" y="0"/>
          <a:ext cx="0" cy="0"/>
          <a:chOff x="0" y="0"/>
          <a:chExt cx="0" cy="0"/>
        </a:xfrm>
      </p:grpSpPr>
      <p:sp>
        <p:nvSpPr>
          <p:cNvPr id="213" name="Google Shape;213;g309647eb6f5_0_28"/>
          <p:cNvSpPr/>
          <p:nvPr/>
        </p:nvSpPr>
        <p:spPr>
          <a:xfrm>
            <a:off x="1526425" y="741050"/>
            <a:ext cx="14990700" cy="1103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700" b="0" i="0" u="none" strike="noStrike" cap="none">
                <a:solidFill>
                  <a:schemeClr val="accent2"/>
                </a:solidFill>
                <a:latin typeface="Arial Black"/>
                <a:ea typeface="Arial Black"/>
                <a:cs typeface="Arial Black"/>
                <a:sym typeface="Arial Black"/>
              </a:rPr>
              <a:t>Activity: </a:t>
            </a:r>
            <a:r>
              <a:rPr lang="en-US" sz="5700">
                <a:solidFill>
                  <a:schemeClr val="accent2"/>
                </a:solidFill>
                <a:latin typeface="Arial Black"/>
                <a:ea typeface="Arial Black"/>
                <a:cs typeface="Arial Black"/>
                <a:sym typeface="Arial Black"/>
              </a:rPr>
              <a:t>The Healing Hand of Jesus</a:t>
            </a:r>
            <a:endParaRPr sz="3100" b="0" i="0" u="none" strike="noStrike" cap="none">
              <a:solidFill>
                <a:schemeClr val="accent2"/>
              </a:solidFill>
              <a:latin typeface="Arial"/>
              <a:ea typeface="Arial"/>
              <a:cs typeface="Arial"/>
              <a:sym typeface="Arial"/>
            </a:endParaRPr>
          </a:p>
        </p:txBody>
      </p:sp>
      <p:sp>
        <p:nvSpPr>
          <p:cNvPr id="214" name="Google Shape;214;g309647eb6f5_0_28"/>
          <p:cNvSpPr txBox="1"/>
          <p:nvPr/>
        </p:nvSpPr>
        <p:spPr>
          <a:xfrm>
            <a:off x="1500134" y="4081691"/>
            <a:ext cx="6768900" cy="769500"/>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15" name="Google Shape;215;g309647eb6f5_0_28"/>
          <p:cNvSpPr txBox="1"/>
          <p:nvPr/>
        </p:nvSpPr>
        <p:spPr>
          <a:xfrm>
            <a:off x="1403425" y="8530750"/>
            <a:ext cx="1523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216" name="Google Shape;216;g309647eb6f5_0_28"/>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309647eb6f5_0_28"/>
          <p:cNvSpPr/>
          <p:nvPr/>
        </p:nvSpPr>
        <p:spPr>
          <a:xfrm>
            <a:off x="1526432" y="2924124"/>
            <a:ext cx="7416900" cy="12858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6900">
                <a:solidFill>
                  <a:schemeClr val="lt1"/>
                </a:solidFill>
                <a:latin typeface="Arial Black"/>
                <a:ea typeface="Arial Black"/>
                <a:cs typeface="Arial Black"/>
                <a:sym typeface="Arial Black"/>
              </a:rPr>
              <a:t>Materials:</a:t>
            </a:r>
            <a:endParaRPr sz="6900" b="0" i="0" u="none" strike="noStrike" cap="none">
              <a:solidFill>
                <a:schemeClr val="lt1"/>
              </a:solidFill>
              <a:latin typeface="Arial Black"/>
              <a:ea typeface="Arial Black"/>
              <a:cs typeface="Arial Black"/>
              <a:sym typeface="Arial Black"/>
            </a:endParaRPr>
          </a:p>
        </p:txBody>
      </p:sp>
      <p:sp>
        <p:nvSpPr>
          <p:cNvPr id="218" name="Google Shape;218;g309647eb6f5_0_28"/>
          <p:cNvSpPr txBox="1"/>
          <p:nvPr/>
        </p:nvSpPr>
        <p:spPr>
          <a:xfrm>
            <a:off x="1850425" y="4371125"/>
            <a:ext cx="7092900" cy="2555100"/>
          </a:xfrm>
          <a:prstGeom prst="rect">
            <a:avLst/>
          </a:prstGeom>
          <a:noFill/>
          <a:ln>
            <a:noFill/>
          </a:ln>
        </p:spPr>
        <p:txBody>
          <a:bodyPr spcFirstLastPara="1" wrap="square" lIns="91425" tIns="45700" rIns="91425" bIns="45700" anchor="t" anchorCtr="0">
            <a:spAutoFit/>
          </a:bodyPr>
          <a:lstStyle/>
          <a:p>
            <a:pPr marL="457200" marR="0" lvl="0" indent="-495300" algn="l" rtl="0">
              <a:lnSpc>
                <a:spcPct val="100000"/>
              </a:lnSpc>
              <a:spcBef>
                <a:spcPts val="0"/>
              </a:spcBef>
              <a:spcAft>
                <a:spcPts val="0"/>
              </a:spcAft>
              <a:buClr>
                <a:schemeClr val="lt1"/>
              </a:buClr>
              <a:buSzPts val="4200"/>
              <a:buFont typeface="Calibri"/>
              <a:buChar char="●"/>
            </a:pPr>
            <a:r>
              <a:rPr lang="en-US" sz="4200" b="1" i="0" u="none" strike="noStrike" cap="none">
                <a:solidFill>
                  <a:schemeClr val="lt1"/>
                </a:solidFill>
                <a:latin typeface="Calibri"/>
                <a:ea typeface="Calibri"/>
                <a:cs typeface="Calibri"/>
                <a:sym typeface="Calibri"/>
              </a:rPr>
              <a:t>Bond Paper </a:t>
            </a:r>
            <a:endParaRPr sz="4200" b="1"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3400" b="1">
                <a:solidFill>
                  <a:schemeClr val="lt1"/>
                </a:solidFill>
                <a:latin typeface="Calibri"/>
                <a:ea typeface="Calibri"/>
                <a:cs typeface="Calibri"/>
                <a:sym typeface="Calibri"/>
              </a:rPr>
              <a:t>(You can use scratch papers)</a:t>
            </a:r>
            <a:endParaRPr sz="400">
              <a:solidFill>
                <a:schemeClr val="dk1"/>
              </a:solidFill>
            </a:endParaRPr>
          </a:p>
          <a:p>
            <a:pPr marL="457200" marR="0" lvl="0" indent="-495300" algn="l" rtl="0">
              <a:lnSpc>
                <a:spcPct val="100000"/>
              </a:lnSpc>
              <a:spcBef>
                <a:spcPts val="0"/>
              </a:spcBef>
              <a:spcAft>
                <a:spcPts val="0"/>
              </a:spcAft>
              <a:buClr>
                <a:schemeClr val="lt1"/>
              </a:buClr>
              <a:buSzPts val="4200"/>
              <a:buFont typeface="Calibri"/>
              <a:buChar char="●"/>
            </a:pPr>
            <a:r>
              <a:rPr lang="en-US" sz="4200" b="1" i="0" u="none" strike="noStrike" cap="none">
                <a:solidFill>
                  <a:schemeClr val="lt1"/>
                </a:solidFill>
                <a:latin typeface="Calibri"/>
                <a:ea typeface="Calibri"/>
                <a:cs typeface="Calibri"/>
                <a:sym typeface="Calibri"/>
              </a:rPr>
              <a:t>Coloring Materials</a:t>
            </a:r>
            <a:endParaRPr sz="1200" b="0" i="0" u="none" strike="noStrike" cap="none">
              <a:solidFill>
                <a:srgbClr val="000000"/>
              </a:solidFill>
              <a:latin typeface="Arial"/>
              <a:ea typeface="Arial"/>
              <a:cs typeface="Arial"/>
              <a:sym typeface="Arial"/>
            </a:endParaRPr>
          </a:p>
          <a:p>
            <a:pPr marL="457200" marR="0" lvl="0" indent="-495300" algn="l" rtl="0">
              <a:lnSpc>
                <a:spcPct val="100000"/>
              </a:lnSpc>
              <a:spcBef>
                <a:spcPts val="0"/>
              </a:spcBef>
              <a:spcAft>
                <a:spcPts val="0"/>
              </a:spcAft>
              <a:buClr>
                <a:schemeClr val="lt1"/>
              </a:buClr>
              <a:buSzPts val="4200"/>
              <a:buFont typeface="Calibri"/>
              <a:buChar char="●"/>
            </a:pPr>
            <a:r>
              <a:rPr lang="en-US" sz="4200" b="1" i="0" u="none" strike="noStrike" cap="none">
                <a:solidFill>
                  <a:schemeClr val="lt1"/>
                </a:solidFill>
                <a:latin typeface="Calibri"/>
                <a:ea typeface="Calibri"/>
                <a:cs typeface="Calibri"/>
                <a:sym typeface="Calibri"/>
              </a:rPr>
              <a:t>Marker/Pens</a:t>
            </a:r>
            <a:endParaRPr sz="4200" b="1" i="0" u="none" strike="noStrike" cap="none">
              <a:solidFill>
                <a:schemeClr val="lt1"/>
              </a:solidFill>
              <a:latin typeface="Calibri"/>
              <a:ea typeface="Calibri"/>
              <a:cs typeface="Calibri"/>
              <a:sym typeface="Calibri"/>
            </a:endParaRPr>
          </a:p>
        </p:txBody>
      </p:sp>
      <p:pic>
        <p:nvPicPr>
          <p:cNvPr id="219" name="Google Shape;219;g309647eb6f5_0_28"/>
          <p:cNvPicPr preferRelativeResize="0"/>
          <p:nvPr/>
        </p:nvPicPr>
        <p:blipFill>
          <a:blip r:embed="rId3">
            <a:alphaModFix/>
          </a:blip>
          <a:stretch>
            <a:fillRect/>
          </a:stretch>
        </p:blipFill>
        <p:spPr>
          <a:xfrm>
            <a:off x="10372800" y="2244350"/>
            <a:ext cx="7092901" cy="7809300"/>
          </a:xfrm>
          <a:prstGeom prst="rect">
            <a:avLst/>
          </a:prstGeom>
          <a:noFill/>
          <a:ln>
            <a:noFill/>
          </a:ln>
        </p:spPr>
      </p:pic>
      <p:sp>
        <p:nvSpPr>
          <p:cNvPr id="220" name="Google Shape;220;g309647eb6f5_0_28"/>
          <p:cNvSpPr txBox="1"/>
          <p:nvPr/>
        </p:nvSpPr>
        <p:spPr>
          <a:xfrm>
            <a:off x="11740325" y="2244350"/>
            <a:ext cx="539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“I believe in the Healing Hand of Jesus” </a:t>
            </a:r>
            <a:endParaRPr sz="20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6128"/>
        </a:solidFill>
        <a:effectLst/>
      </p:bgPr>
    </p:bg>
    <p:spTree>
      <p:nvGrpSpPr>
        <p:cNvPr id="1" name="Shape 225"/>
        <p:cNvGrpSpPr/>
        <p:nvPr/>
      </p:nvGrpSpPr>
      <p:grpSpPr>
        <a:xfrm>
          <a:off x="0" y="0"/>
          <a:ext cx="0" cy="0"/>
          <a:chOff x="0" y="0"/>
          <a:chExt cx="0" cy="0"/>
        </a:xfrm>
      </p:grpSpPr>
      <p:sp>
        <p:nvSpPr>
          <p:cNvPr id="226" name="Google Shape;226;g309647eb6f5_0_140"/>
          <p:cNvSpPr txBox="1"/>
          <p:nvPr/>
        </p:nvSpPr>
        <p:spPr>
          <a:xfrm>
            <a:off x="863550" y="2640413"/>
            <a:ext cx="82014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600" b="1">
                <a:solidFill>
                  <a:schemeClr val="lt1"/>
                </a:solidFill>
                <a:latin typeface="Calibri"/>
                <a:ea typeface="Calibri"/>
                <a:cs typeface="Calibri"/>
                <a:sym typeface="Calibri"/>
              </a:rPr>
              <a:t>This activity aims to develop our creativity and trust the healing hands of Jesus, curing all illnesses even in our differences in race or status. </a:t>
            </a:r>
            <a:endParaRPr sz="5600" b="1" i="0" u="none" strike="noStrike" cap="none">
              <a:solidFill>
                <a:schemeClr val="lt1"/>
              </a:solidFill>
              <a:latin typeface="Calibri"/>
              <a:ea typeface="Calibri"/>
              <a:cs typeface="Calibri"/>
              <a:sym typeface="Calibri"/>
            </a:endParaRPr>
          </a:p>
        </p:txBody>
      </p:sp>
      <p:sp>
        <p:nvSpPr>
          <p:cNvPr id="227" name="Google Shape;227;g309647eb6f5_0_140"/>
          <p:cNvSpPr/>
          <p:nvPr/>
        </p:nvSpPr>
        <p:spPr>
          <a:xfrm>
            <a:off x="863550" y="1405788"/>
            <a:ext cx="8201400" cy="8784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Objective of the Activity:</a:t>
            </a:r>
            <a:endParaRPr sz="4500" b="0" i="0" u="none" strike="noStrike" cap="none">
              <a:solidFill>
                <a:schemeClr val="lt1"/>
              </a:solidFill>
              <a:latin typeface="Arial Black"/>
              <a:ea typeface="Arial Black"/>
              <a:cs typeface="Arial Black"/>
              <a:sym typeface="Arial Black"/>
            </a:endParaRPr>
          </a:p>
        </p:txBody>
      </p:sp>
      <p:pic>
        <p:nvPicPr>
          <p:cNvPr id="228" name="Google Shape;228;g309647eb6f5_0_140"/>
          <p:cNvPicPr preferRelativeResize="0"/>
          <p:nvPr/>
        </p:nvPicPr>
        <p:blipFill>
          <a:blip r:embed="rId3">
            <a:alphaModFix/>
          </a:blip>
          <a:stretch>
            <a:fillRect/>
          </a:stretch>
        </p:blipFill>
        <p:spPr>
          <a:xfrm>
            <a:off x="10372800" y="759975"/>
            <a:ext cx="7092901" cy="8893475"/>
          </a:xfrm>
          <a:prstGeom prst="rect">
            <a:avLst/>
          </a:prstGeom>
          <a:noFill/>
          <a:ln>
            <a:noFill/>
          </a:ln>
        </p:spPr>
      </p:pic>
      <p:sp>
        <p:nvSpPr>
          <p:cNvPr id="229" name="Google Shape;229;g309647eb6f5_0_140"/>
          <p:cNvSpPr txBox="1"/>
          <p:nvPr/>
        </p:nvSpPr>
        <p:spPr>
          <a:xfrm>
            <a:off x="11571675" y="759975"/>
            <a:ext cx="539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“I believe in the Healing Hand of Jesus” </a:t>
            </a:r>
            <a:endParaRPr sz="20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4"/>
        <p:cNvGrpSpPr/>
        <p:nvPr/>
      </p:nvGrpSpPr>
      <p:grpSpPr>
        <a:xfrm>
          <a:off x="0" y="0"/>
          <a:ext cx="0" cy="0"/>
          <a:chOff x="0" y="0"/>
          <a:chExt cx="0" cy="0"/>
        </a:xfrm>
      </p:grpSpPr>
      <p:sp>
        <p:nvSpPr>
          <p:cNvPr id="235" name="Google Shape;235;g309647eb6f5_0_147"/>
          <p:cNvSpPr txBox="1"/>
          <p:nvPr/>
        </p:nvSpPr>
        <p:spPr>
          <a:xfrm>
            <a:off x="863550" y="2184650"/>
            <a:ext cx="8201400" cy="5587500"/>
          </a:xfrm>
          <a:prstGeom prst="rect">
            <a:avLst/>
          </a:prstGeom>
          <a:noFill/>
          <a:ln>
            <a:noFill/>
          </a:ln>
        </p:spPr>
        <p:txBody>
          <a:bodyPr spcFirstLastPara="1" wrap="square" lIns="91425" tIns="45700" rIns="91425" bIns="45700" anchor="t" anchorCtr="0">
            <a:spAutoFit/>
          </a:bodyPr>
          <a:lstStyle/>
          <a:p>
            <a:pPr marL="457200" marR="0" lvl="0" indent="-527050" algn="l" rtl="0">
              <a:lnSpc>
                <a:spcPct val="100000"/>
              </a:lnSpc>
              <a:spcBef>
                <a:spcPts val="0"/>
              </a:spcBef>
              <a:spcAft>
                <a:spcPts val="0"/>
              </a:spcAft>
              <a:buClr>
                <a:schemeClr val="lt1"/>
              </a:buClr>
              <a:buSzPts val="5100"/>
              <a:buFont typeface="Calibri"/>
              <a:buAutoNum type="arabicPeriod"/>
            </a:pPr>
            <a:r>
              <a:rPr lang="en-US" sz="5100" b="1" i="0" u="none" strike="noStrike" cap="none">
                <a:solidFill>
                  <a:schemeClr val="lt1"/>
                </a:solidFill>
                <a:latin typeface="Calibri"/>
                <a:ea typeface="Calibri"/>
                <a:cs typeface="Calibri"/>
                <a:sym typeface="Calibri"/>
              </a:rPr>
              <a:t>Traced your </a:t>
            </a:r>
            <a:r>
              <a:rPr lang="en-US" sz="5100" b="1">
                <a:solidFill>
                  <a:schemeClr val="lt1"/>
                </a:solidFill>
                <a:latin typeface="Calibri"/>
                <a:ea typeface="Calibri"/>
                <a:cs typeface="Calibri"/>
                <a:sym typeface="Calibri"/>
              </a:rPr>
              <a:t>hand </a:t>
            </a:r>
            <a:r>
              <a:rPr lang="en-US" sz="5100" b="1" i="0" u="none" strike="noStrike" cap="none">
                <a:solidFill>
                  <a:schemeClr val="lt1"/>
                </a:solidFill>
                <a:latin typeface="Calibri"/>
                <a:ea typeface="Calibri"/>
                <a:cs typeface="Calibri"/>
                <a:sym typeface="Calibri"/>
              </a:rPr>
              <a:t>on the paper</a:t>
            </a:r>
            <a:r>
              <a:rPr lang="en-US" sz="5100" b="1">
                <a:solidFill>
                  <a:schemeClr val="lt1"/>
                </a:solidFill>
                <a:latin typeface="Calibri"/>
                <a:ea typeface="Calibri"/>
                <a:cs typeface="Calibri"/>
                <a:sym typeface="Calibri"/>
              </a:rPr>
              <a:t>.</a:t>
            </a:r>
            <a:endParaRPr sz="5100" b="1">
              <a:solidFill>
                <a:schemeClr val="lt1"/>
              </a:solidFill>
              <a:latin typeface="Calibri"/>
              <a:ea typeface="Calibri"/>
              <a:cs typeface="Calibri"/>
              <a:sym typeface="Calibri"/>
            </a:endParaRPr>
          </a:p>
          <a:p>
            <a:pPr marL="457200" marR="0" lvl="0" indent="-527050" algn="l" rtl="0">
              <a:lnSpc>
                <a:spcPct val="100000"/>
              </a:lnSpc>
              <a:spcBef>
                <a:spcPts val="0"/>
              </a:spcBef>
              <a:spcAft>
                <a:spcPts val="0"/>
              </a:spcAft>
              <a:buClr>
                <a:schemeClr val="lt1"/>
              </a:buClr>
              <a:buSzPts val="5100"/>
              <a:buFont typeface="Calibri"/>
              <a:buAutoNum type="arabicPeriod"/>
            </a:pPr>
            <a:r>
              <a:rPr lang="en-US" sz="5100" b="1">
                <a:solidFill>
                  <a:schemeClr val="lt1"/>
                </a:solidFill>
                <a:latin typeface="Calibri"/>
                <a:ea typeface="Calibri"/>
                <a:cs typeface="Calibri"/>
                <a:sym typeface="Calibri"/>
              </a:rPr>
              <a:t>Color </a:t>
            </a:r>
            <a:r>
              <a:rPr lang="en-US" sz="5100" b="1" i="0" u="none" strike="noStrike" cap="none">
                <a:solidFill>
                  <a:schemeClr val="lt1"/>
                </a:solidFill>
                <a:latin typeface="Calibri"/>
                <a:ea typeface="Calibri"/>
                <a:cs typeface="Calibri"/>
                <a:sym typeface="Calibri"/>
              </a:rPr>
              <a:t>and decorate</a:t>
            </a:r>
            <a:r>
              <a:rPr lang="en-US" sz="5100" b="1">
                <a:solidFill>
                  <a:schemeClr val="lt1"/>
                </a:solidFill>
                <a:latin typeface="Calibri"/>
                <a:ea typeface="Calibri"/>
                <a:cs typeface="Calibri"/>
                <a:sym typeface="Calibri"/>
              </a:rPr>
              <a:t> your traced hand.</a:t>
            </a:r>
            <a:endParaRPr sz="5100" b="1" i="0" u="none" strike="noStrike" cap="none">
              <a:solidFill>
                <a:schemeClr val="lt1"/>
              </a:solidFill>
              <a:latin typeface="Calibri"/>
              <a:ea typeface="Calibri"/>
              <a:cs typeface="Calibri"/>
              <a:sym typeface="Calibri"/>
            </a:endParaRPr>
          </a:p>
          <a:p>
            <a:pPr marL="457200" marR="0" lvl="0" indent="-527050" algn="l" rtl="0">
              <a:lnSpc>
                <a:spcPct val="100000"/>
              </a:lnSpc>
              <a:spcBef>
                <a:spcPts val="0"/>
              </a:spcBef>
              <a:spcAft>
                <a:spcPts val="0"/>
              </a:spcAft>
              <a:buClr>
                <a:schemeClr val="lt1"/>
              </a:buClr>
              <a:buSzPts val="5100"/>
              <a:buFont typeface="Calibri"/>
              <a:buAutoNum type="arabicPeriod"/>
            </a:pPr>
            <a:r>
              <a:rPr lang="en-US" sz="5100" b="1" i="0" u="none" strike="noStrike" cap="none">
                <a:solidFill>
                  <a:schemeClr val="lt1"/>
                </a:solidFill>
                <a:latin typeface="Calibri"/>
                <a:ea typeface="Calibri"/>
                <a:cs typeface="Calibri"/>
                <a:sym typeface="Calibri"/>
              </a:rPr>
              <a:t>Write the phrase “</a:t>
            </a:r>
            <a:r>
              <a:rPr lang="en-US" sz="5100" b="1">
                <a:solidFill>
                  <a:schemeClr val="lt1"/>
                </a:solidFill>
                <a:latin typeface="Calibri"/>
                <a:ea typeface="Calibri"/>
                <a:cs typeface="Calibri"/>
                <a:sym typeface="Calibri"/>
              </a:rPr>
              <a:t>I believe in the Healing Hand of Jesus” </a:t>
            </a:r>
            <a:endParaRPr sz="5100" b="1" i="0" u="none" strike="noStrike" cap="none">
              <a:solidFill>
                <a:schemeClr val="lt1"/>
              </a:solidFill>
              <a:latin typeface="Calibri"/>
              <a:ea typeface="Calibri"/>
              <a:cs typeface="Calibri"/>
              <a:sym typeface="Calibri"/>
            </a:endParaRPr>
          </a:p>
        </p:txBody>
      </p:sp>
      <p:sp>
        <p:nvSpPr>
          <p:cNvPr id="236" name="Google Shape;236;g309647eb6f5_0_147"/>
          <p:cNvSpPr/>
          <p:nvPr/>
        </p:nvSpPr>
        <p:spPr>
          <a:xfrm>
            <a:off x="863549" y="724825"/>
            <a:ext cx="8201400" cy="12858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6900">
                <a:solidFill>
                  <a:schemeClr val="lt1"/>
                </a:solidFill>
                <a:latin typeface="Arial Black"/>
                <a:ea typeface="Arial Black"/>
                <a:cs typeface="Arial Black"/>
                <a:sym typeface="Arial Black"/>
              </a:rPr>
              <a:t>Procedure:</a:t>
            </a:r>
            <a:endParaRPr sz="6900" b="0" i="0" u="none" strike="noStrike" cap="none">
              <a:solidFill>
                <a:schemeClr val="lt1"/>
              </a:solidFill>
              <a:latin typeface="Arial Black"/>
              <a:ea typeface="Arial Black"/>
              <a:cs typeface="Arial Black"/>
              <a:sym typeface="Arial Black"/>
            </a:endParaRPr>
          </a:p>
        </p:txBody>
      </p:sp>
      <p:pic>
        <p:nvPicPr>
          <p:cNvPr id="237" name="Google Shape;237;g309647eb6f5_0_147"/>
          <p:cNvPicPr preferRelativeResize="0"/>
          <p:nvPr/>
        </p:nvPicPr>
        <p:blipFill>
          <a:blip r:embed="rId3">
            <a:alphaModFix/>
          </a:blip>
          <a:stretch>
            <a:fillRect/>
          </a:stretch>
        </p:blipFill>
        <p:spPr>
          <a:xfrm>
            <a:off x="10396900" y="724825"/>
            <a:ext cx="7092901" cy="8491200"/>
          </a:xfrm>
          <a:prstGeom prst="rect">
            <a:avLst/>
          </a:prstGeom>
          <a:noFill/>
          <a:ln>
            <a:noFill/>
          </a:ln>
        </p:spPr>
      </p:pic>
      <p:sp>
        <p:nvSpPr>
          <p:cNvPr id="238" name="Google Shape;238;g309647eb6f5_0_147"/>
          <p:cNvSpPr txBox="1"/>
          <p:nvPr/>
        </p:nvSpPr>
        <p:spPr>
          <a:xfrm>
            <a:off x="11716250" y="724825"/>
            <a:ext cx="539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“I believe in the Healing Hand of Jesus” </a:t>
            </a:r>
            <a:endParaRPr sz="20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43"/>
        <p:cNvGrpSpPr/>
        <p:nvPr/>
      </p:nvGrpSpPr>
      <p:grpSpPr>
        <a:xfrm>
          <a:off x="0" y="0"/>
          <a:ext cx="0" cy="0"/>
          <a:chOff x="0" y="0"/>
          <a:chExt cx="0" cy="0"/>
        </a:xfrm>
      </p:grpSpPr>
      <p:grpSp>
        <p:nvGrpSpPr>
          <p:cNvPr id="244" name="Google Shape;244;p21"/>
          <p:cNvGrpSpPr/>
          <p:nvPr/>
        </p:nvGrpSpPr>
        <p:grpSpPr>
          <a:xfrm>
            <a:off x="1268650" y="759347"/>
            <a:ext cx="16039775" cy="9059129"/>
            <a:chOff x="1962253" y="1120722"/>
            <a:chExt cx="16039775" cy="9059129"/>
          </a:xfrm>
        </p:grpSpPr>
        <p:sp>
          <p:nvSpPr>
            <p:cNvPr id="245" name="Google Shape;245;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246" name="Google Shape;246;p21"/>
            <p:cNvSpPr/>
            <p:nvPr/>
          </p:nvSpPr>
          <p:spPr>
            <a:xfrm>
              <a:off x="1962253" y="2332151"/>
              <a:ext cx="8505300" cy="7847700"/>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US" sz="3100" b="1" dirty="0">
                  <a:solidFill>
                    <a:schemeClr val="lt1"/>
                  </a:solidFill>
                </a:rPr>
                <a:t>Dear God,</a:t>
              </a:r>
              <a:endParaRPr sz="3100" b="1" dirty="0">
                <a:solidFill>
                  <a:schemeClr val="lt1"/>
                </a:solidFill>
              </a:endParaRPr>
            </a:p>
            <a:p>
              <a:pPr marL="0" lvl="0" indent="0" algn="just" rtl="0">
                <a:lnSpc>
                  <a:spcPct val="115000"/>
                </a:lnSpc>
                <a:spcBef>
                  <a:spcPts val="1200"/>
                </a:spcBef>
                <a:spcAft>
                  <a:spcPts val="0"/>
                </a:spcAft>
                <a:buClr>
                  <a:schemeClr val="dk1"/>
                </a:buClr>
                <a:buSzPts val="1100"/>
                <a:buFont typeface="Arial"/>
                <a:buNone/>
              </a:pPr>
              <a:r>
                <a:rPr lang="en-US" sz="3100" b="1" dirty="0">
                  <a:solidFill>
                    <a:schemeClr val="lt1"/>
                  </a:solidFill>
                </a:rPr>
                <a:t>Thank you for the gift of faith that you bestowed on each and every one of us. Thank you also for making us safe daily and for providing for our daily needs the same way you provide help to the blind man to the gospel that we learn today.</a:t>
              </a:r>
              <a:endParaRPr sz="3100" b="1" dirty="0">
                <a:solidFill>
                  <a:schemeClr val="lt1"/>
                </a:solidFill>
              </a:endParaRPr>
            </a:p>
            <a:p>
              <a:pPr marL="0" lvl="0" indent="0" algn="just" rtl="0">
                <a:lnSpc>
                  <a:spcPct val="115000"/>
                </a:lnSpc>
                <a:spcBef>
                  <a:spcPts val="1200"/>
                </a:spcBef>
                <a:spcAft>
                  <a:spcPts val="0"/>
                </a:spcAft>
                <a:buClr>
                  <a:schemeClr val="dk1"/>
                </a:buClr>
                <a:buSzPts val="1100"/>
                <a:buFont typeface="Arial"/>
                <a:buNone/>
              </a:pPr>
              <a:r>
                <a:rPr lang="en-US" sz="3100" b="1" dirty="0">
                  <a:solidFill>
                    <a:schemeClr val="lt1"/>
                  </a:solidFill>
                </a:rPr>
                <a:t>Thank you, Jesus, for reminding us that everyone is welcome to your vineyard. Also, we thank you O Jesus for healing us when we are sick. We pray to You to keep us safe, healthy, and strong every day. </a:t>
              </a:r>
              <a:endParaRPr sz="3100" b="1" dirty="0">
                <a:solidFill>
                  <a:schemeClr val="lt1"/>
                </a:solidFill>
              </a:endParaRPr>
            </a:p>
            <a:p>
              <a:pPr marL="0" lvl="0" indent="0" algn="just" rtl="0">
                <a:lnSpc>
                  <a:spcPct val="115000"/>
                </a:lnSpc>
                <a:spcBef>
                  <a:spcPts val="1200"/>
                </a:spcBef>
                <a:spcAft>
                  <a:spcPts val="0"/>
                </a:spcAft>
                <a:buClr>
                  <a:schemeClr val="dk1"/>
                </a:buClr>
                <a:buSzPts val="1100"/>
                <a:buFont typeface="Arial"/>
                <a:buNone/>
              </a:pPr>
              <a:r>
                <a:rPr lang="en-US" sz="3100" b="1" dirty="0">
                  <a:solidFill>
                    <a:schemeClr val="lt1"/>
                  </a:solidFill>
                </a:rPr>
                <a:t>All we ask in the mighty name of Jesus, Amen  </a:t>
              </a:r>
              <a:endParaRPr sz="3100" b="1" dirty="0">
                <a:solidFill>
                  <a:schemeClr val="lt1"/>
                </a:solidFill>
              </a:endParaRPr>
            </a:p>
            <a:p>
              <a:pPr marL="0" marR="0" lvl="0" indent="0" algn="just" rtl="0">
                <a:lnSpc>
                  <a:spcPct val="100000"/>
                </a:lnSpc>
                <a:spcBef>
                  <a:spcPts val="1200"/>
                </a:spcBef>
                <a:spcAft>
                  <a:spcPts val="0"/>
                </a:spcAft>
                <a:buClr>
                  <a:srgbClr val="000000"/>
                </a:buClr>
                <a:buSzPts val="4000"/>
                <a:buFont typeface="Arial"/>
                <a:buNone/>
              </a:pPr>
              <a:endParaRPr sz="3100" b="1" dirty="0">
                <a:solidFill>
                  <a:schemeClr val="lt1"/>
                </a:solidFill>
              </a:endParaRPr>
            </a:p>
          </p:txBody>
        </p:sp>
        <p:pic>
          <p:nvPicPr>
            <p:cNvPr id="247" name="Google Shape;247;p21" descr="Image result for animated kid praying transparent background"/>
            <p:cNvPicPr preferRelativeResize="0"/>
            <p:nvPr/>
          </p:nvPicPr>
          <p:blipFill rotWithShape="1">
            <a:blip r:embed="rId3">
              <a:alphaModFix/>
            </a:blip>
            <a:srcRect/>
            <a:stretch/>
          </p:blipFill>
          <p:spPr>
            <a:xfrm>
              <a:off x="10977103" y="1337625"/>
              <a:ext cx="7024925" cy="862532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pSp>
        <p:nvGrpSpPr>
          <p:cNvPr id="253" name="Google Shape;253;g309647eb6f5_0_0"/>
          <p:cNvGrpSpPr/>
          <p:nvPr/>
        </p:nvGrpSpPr>
        <p:grpSpPr>
          <a:xfrm>
            <a:off x="2824213" y="1058567"/>
            <a:ext cx="12639600" cy="8169978"/>
            <a:chOff x="2824210" y="1058354"/>
            <a:chExt cx="12639600" cy="8169978"/>
          </a:xfrm>
        </p:grpSpPr>
        <p:sp>
          <p:nvSpPr>
            <p:cNvPr id="254" name="Google Shape;254;g309647eb6f5_0_0"/>
            <p:cNvSpPr/>
            <p:nvPr/>
          </p:nvSpPr>
          <p:spPr>
            <a:xfrm>
              <a:off x="2824210" y="7555832"/>
              <a:ext cx="12639600" cy="16725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g309647eb6f5_0_0"/>
            <p:cNvSpPr txBox="1"/>
            <p:nvPr/>
          </p:nvSpPr>
          <p:spPr>
            <a:xfrm>
              <a:off x="3208943" y="7824601"/>
              <a:ext cx="11870100" cy="115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a:solidFill>
                    <a:srgbClr val="FFFFFF"/>
                  </a:solidFill>
                </a:rPr>
                <a:t>30</a:t>
              </a:r>
              <a:r>
                <a:rPr lang="en-US" sz="3000" b="1" i="0" u="none" strike="noStrike" cap="none">
                  <a:solidFill>
                    <a:srgbClr val="FFFFFF"/>
                  </a:solidFill>
                  <a:latin typeface="Arial"/>
                  <a:ea typeface="Arial"/>
                  <a:cs typeface="Arial"/>
                  <a:sym typeface="Arial"/>
                </a:rPr>
                <a:t>ᵗʰ Sunday in Ordinary Time | October </a:t>
              </a:r>
              <a:r>
                <a:rPr lang="en-US" sz="3000" b="1">
                  <a:solidFill>
                    <a:srgbClr val="FFFFFF"/>
                  </a:solidFill>
                </a:rPr>
                <a:t>27,</a:t>
              </a:r>
              <a:r>
                <a:rPr lang="en-US" sz="3000" b="1" i="0" u="none" strike="noStrike" cap="none">
                  <a:solidFill>
                    <a:srgbClr val="FFFFFF"/>
                  </a:solidFill>
                  <a:latin typeface="Arial"/>
                  <a:ea typeface="Arial"/>
                  <a:cs typeface="Arial"/>
                  <a:sym typeface="Arial"/>
                </a:rPr>
                <a:t>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a:solidFill>
                    <a:srgbClr val="FFFFFF"/>
                  </a:solidFill>
                  <a:latin typeface="Arial"/>
                  <a:ea typeface="Arial"/>
                  <a:cs typeface="Arial"/>
                  <a:sym typeface="Arial"/>
                </a:rPr>
                <a:t>CYCLE B – YEAR II </a:t>
              </a:r>
              <a:endParaRPr sz="4500" b="0" i="0" u="none" strike="noStrike" cap="none">
                <a:solidFill>
                  <a:srgbClr val="000000"/>
                </a:solidFill>
                <a:latin typeface="Arial"/>
                <a:ea typeface="Arial"/>
                <a:cs typeface="Arial"/>
                <a:sym typeface="Arial"/>
              </a:endParaRPr>
            </a:p>
          </p:txBody>
        </p:sp>
        <p:pic>
          <p:nvPicPr>
            <p:cNvPr id="256" name="Google Shape;256;g309647eb6f5_0_0" descr="A group of kids reading a bible&#10;&#10;Description automatically generated"/>
            <p:cNvPicPr preferRelativeResize="0"/>
            <p:nvPr/>
          </p:nvPicPr>
          <p:blipFill rotWithShape="1">
            <a:blip r:embed="rId3">
              <a:alphaModFix/>
            </a:blip>
            <a:srcRect/>
            <a:stretch/>
          </p:blipFill>
          <p:spPr>
            <a:xfrm>
              <a:off x="5185649" y="1058354"/>
              <a:ext cx="7916704" cy="607678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a:solidFill>
                    <a:srgbClr val="FFFFFF"/>
                  </a:solidFill>
                </a:rPr>
                <a:t>30</a:t>
              </a:r>
              <a:r>
                <a:rPr lang="en-US" sz="3000" b="1" i="0" u="none" strike="noStrike" cap="none">
                  <a:solidFill>
                    <a:srgbClr val="FFFFFF"/>
                  </a:solidFill>
                  <a:latin typeface="Arial"/>
                  <a:ea typeface="Arial"/>
                  <a:cs typeface="Arial"/>
                  <a:sym typeface="Arial"/>
                </a:rPr>
                <a:t>ᵗʰ Sunday in Ordinary Time | October </a:t>
              </a:r>
              <a:r>
                <a:rPr lang="en-US" sz="3000" b="1">
                  <a:solidFill>
                    <a:srgbClr val="FFFFFF"/>
                  </a:solidFill>
                </a:rPr>
                <a:t>27,</a:t>
              </a:r>
              <a:r>
                <a:rPr lang="en-US" sz="3000" b="1" i="0" u="none" strike="noStrike" cap="none">
                  <a:solidFill>
                    <a:srgbClr val="FFFFFF"/>
                  </a:solidFill>
                  <a:latin typeface="Arial"/>
                  <a:ea typeface="Arial"/>
                  <a:cs typeface="Arial"/>
                  <a:sym typeface="Arial"/>
                </a:rPr>
                <a:t>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a:solidFill>
                    <a:srgbClr val="FFFFFF"/>
                  </a:solidFill>
                  <a:latin typeface="Arial"/>
                  <a:ea typeface="Arial"/>
                  <a:cs typeface="Arial"/>
                  <a:sym typeface="Arial"/>
                </a:rPr>
                <a:t>CYCLE B – YEAR II </a:t>
              </a:r>
              <a:endParaRPr sz="4500" b="0" i="0" u="none" strike="noStrike" cap="none">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grpSp>
        <p:nvGrpSpPr>
          <p:cNvPr id="2" name="Group 1">
            <a:extLst>
              <a:ext uri="{FF2B5EF4-FFF2-40B4-BE49-F238E27FC236}">
                <a16:creationId xmlns:a16="http://schemas.microsoft.com/office/drawing/2014/main" id="{C9BF623D-118A-B658-7221-DC385A5BD254}"/>
              </a:ext>
            </a:extLst>
          </p:cNvPr>
          <p:cNvGrpSpPr/>
          <p:nvPr/>
        </p:nvGrpSpPr>
        <p:grpSpPr>
          <a:xfrm>
            <a:off x="1245355" y="1141590"/>
            <a:ext cx="15797400" cy="8003820"/>
            <a:chOff x="1245355" y="738272"/>
            <a:chExt cx="15797400" cy="8003820"/>
          </a:xfrm>
        </p:grpSpPr>
        <p:sp>
          <p:nvSpPr>
            <p:cNvPr id="113" name="Google Shape;113;p3"/>
            <p:cNvSpPr txBox="1"/>
            <p:nvPr/>
          </p:nvSpPr>
          <p:spPr>
            <a:xfrm>
              <a:off x="1245355" y="1901792"/>
              <a:ext cx="15797400" cy="6840300"/>
            </a:xfrm>
            <a:prstGeom prst="rect">
              <a:avLst/>
            </a:prstGeom>
            <a:noFill/>
            <a:ln>
              <a:noFill/>
            </a:ln>
          </p:spPr>
          <p:txBody>
            <a:bodyPr spcFirstLastPara="1" wrap="square" lIns="0" tIns="0" rIns="0" bIns="0"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n-US" sz="2800" dirty="0">
                  <a:solidFill>
                    <a:schemeClr val="dk1"/>
                  </a:solidFill>
                </a:rPr>
                <a:t>For this week’s gospel, we are reminded that our low points, disappointments, sad moments, illnesses, diseases, and weaknesses are not reasons for us to have faith and believe in God. These things are part of the challenges that hinder us from giving back the glory to God. It stops us from being faithful, we are being blinded by the hardship. But it takes an act of courage to speak and accept our weaknesses and ask help from our lord Jesus.  In the same way that this blind man, Bartimaeus, takes the courage to ask for Jesus's help.</a:t>
              </a:r>
              <a:endParaRPr sz="2800" dirty="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2800" dirty="0">
                  <a:solidFill>
                    <a:schemeClr val="dk1"/>
                  </a:solidFill>
                </a:rPr>
                <a:t>But, it was never an easy thing to do, because this may result in rejection. Similarly, in the gospel, people discourage him and ask him to stop. In our lives, there will be bad influencers and people who will stop us from speaking and being faithful to Jesus. Despite that, Bartimaeus stood still and continuously begged for Jesus’s help, and Jesus healed him.</a:t>
              </a:r>
              <a:endParaRPr sz="2800" dirty="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2800" dirty="0">
                  <a:solidFill>
                    <a:schemeClr val="dk1"/>
                  </a:solidFill>
                </a:rPr>
                <a:t>May we be courageous to proclaim our Faith to Jesus, because our faith can heal us. This can make impossible things possible. </a:t>
              </a:r>
              <a:endParaRPr sz="2800" dirty="0">
                <a:solidFill>
                  <a:schemeClr val="dk1"/>
                </a:solidFill>
              </a:endParaRPr>
            </a:p>
            <a:p>
              <a:pPr marL="0" marR="0" lvl="0" indent="0" algn="just" rtl="0">
                <a:lnSpc>
                  <a:spcPct val="100000"/>
                </a:lnSpc>
                <a:spcBef>
                  <a:spcPts val="1200"/>
                </a:spcBef>
                <a:spcAft>
                  <a:spcPts val="0"/>
                </a:spcAft>
                <a:buClr>
                  <a:schemeClr val="dk1"/>
                </a:buClr>
                <a:buSzPts val="1100"/>
                <a:buFont typeface="Arial"/>
                <a:buNone/>
              </a:pPr>
              <a:endParaRPr sz="2800" dirty="0">
                <a:solidFill>
                  <a:schemeClr val="dk1"/>
                </a:solidFill>
              </a:endParaRPr>
            </a:p>
          </p:txBody>
        </p:sp>
        <p:sp>
          <p:nvSpPr>
            <p:cNvPr id="114" name="Google Shape;114;p3"/>
            <p:cNvSpPr txBox="1"/>
            <p:nvPr/>
          </p:nvSpPr>
          <p:spPr>
            <a:xfrm>
              <a:off x="1967305"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4400" b="1" i="0" u="none" strike="noStrike" cap="none" dirty="0">
                  <a:solidFill>
                    <a:schemeClr val="dk1"/>
                  </a:solidFill>
                  <a:latin typeface="Arial"/>
                  <a:ea typeface="Arial"/>
                  <a:cs typeface="Arial"/>
                  <a:sym typeface="Arial"/>
                </a:rPr>
                <a:t>UNDERSTANDING THE GOSPEL (for facilitators only)</a:t>
              </a:r>
              <a:endParaRPr sz="4400" b="1" i="0" u="none" strike="noStrike" cap="none" dirty="0">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2871145" y="8311375"/>
            <a:ext cx="12545700" cy="178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5600">
                <a:solidFill>
                  <a:srgbClr val="C00000"/>
                </a:solidFill>
                <a:latin typeface="Arial Black"/>
                <a:ea typeface="Arial Black"/>
                <a:cs typeface="Arial Black"/>
                <a:sym typeface="Arial Black"/>
              </a:rPr>
              <a:t>Jesus Heals Blind Bartimaeus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Arial Black"/>
                <a:ea typeface="Arial Black"/>
                <a:cs typeface="Arial Black"/>
                <a:sym typeface="Arial Black"/>
              </a:rPr>
              <a:t>Matthew 10:</a:t>
            </a:r>
            <a:r>
              <a:rPr lang="en-US" sz="6000">
                <a:solidFill>
                  <a:schemeClr val="dk1"/>
                </a:solidFill>
                <a:latin typeface="Arial Black"/>
                <a:ea typeface="Arial Black"/>
                <a:cs typeface="Arial Black"/>
                <a:sym typeface="Arial Black"/>
              </a:rPr>
              <a:t> 46-52</a:t>
            </a:r>
            <a:endParaRPr sz="6000" b="0" i="0" u="none" strike="noStrike" cap="none">
              <a:solidFill>
                <a:schemeClr val="dk1"/>
              </a:solidFill>
              <a:latin typeface="Arial Black"/>
              <a:ea typeface="Arial Black"/>
              <a:cs typeface="Arial Black"/>
              <a:sym typeface="Arial Black"/>
            </a:endParaRPr>
          </a:p>
        </p:txBody>
      </p:sp>
      <p:pic>
        <p:nvPicPr>
          <p:cNvPr id="122" name="Google Shape;122;p4"/>
          <p:cNvPicPr preferRelativeResize="0"/>
          <p:nvPr/>
        </p:nvPicPr>
        <p:blipFill>
          <a:blip r:embed="rId3">
            <a:alphaModFix/>
          </a:blip>
          <a:stretch>
            <a:fillRect/>
          </a:stretch>
        </p:blipFill>
        <p:spPr>
          <a:xfrm>
            <a:off x="4267200" y="283025"/>
            <a:ext cx="9753600" cy="731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Leader: </a:t>
            </a:r>
            <a:r>
              <a:rPr lang="en-US" sz="7200" b="1" i="0" u="none" strike="noStrike" cap="none">
                <a:solidFill>
                  <a:srgbClr val="FFFFFF"/>
                </a:solidFill>
                <a:latin typeface="Arial"/>
                <a:ea typeface="Arial"/>
                <a:cs typeface="Arial"/>
                <a:sym typeface="Arial"/>
              </a:rPr>
              <a:t>A reading from</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              the Holy Gospel</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              according to Matthew.</a:t>
            </a:r>
            <a:endParaRPr sz="2100" b="0" i="0" u="none" strike="noStrike" cap="none">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43425" y="448517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5" name="Google Shape;135;p7"/>
          <p:cNvGrpSpPr/>
          <p:nvPr/>
        </p:nvGrpSpPr>
        <p:grpSpPr>
          <a:xfrm>
            <a:off x="1040201" y="996963"/>
            <a:ext cx="6723900" cy="8052162"/>
            <a:chOff x="1195405" y="1655288"/>
            <a:chExt cx="6723900" cy="8052162"/>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46</a:t>
              </a:r>
              <a:endParaRPr sz="5000" b="1" i="0" u="none" strike="noStrike" cap="none">
                <a:solidFill>
                  <a:srgbClr val="FFFFFF"/>
                </a:solidFill>
                <a:latin typeface="Arial Black"/>
                <a:ea typeface="Arial Black"/>
                <a:cs typeface="Arial Black"/>
                <a:sym typeface="Arial Black"/>
              </a:endParaRPr>
            </a:p>
          </p:txBody>
        </p:sp>
        <p:sp>
          <p:nvSpPr>
            <p:cNvPr id="137" name="Google Shape;137;p7"/>
            <p:cNvSpPr txBox="1"/>
            <p:nvPr/>
          </p:nvSpPr>
          <p:spPr>
            <a:xfrm>
              <a:off x="1195405" y="2642450"/>
              <a:ext cx="6723900" cy="7065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5100" b="1">
                  <a:solidFill>
                    <a:schemeClr val="lt1"/>
                  </a:solidFill>
                </a:rPr>
                <a:t>They came to Jericho, and as Jesus was leaving with his disciples and a large crowd, a blind beggar named Bartimaeus son of Timaeus was sitting by the road.</a:t>
              </a:r>
              <a:endParaRPr sz="5100" b="1" i="0" u="none" strike="noStrike" cap="none">
                <a:solidFill>
                  <a:schemeClr val="lt1"/>
                </a:solidFill>
                <a:latin typeface="Arial"/>
                <a:ea typeface="Arial"/>
                <a:cs typeface="Arial"/>
                <a:sym typeface="Arial"/>
              </a:endParaRPr>
            </a:p>
          </p:txBody>
        </p:sp>
      </p:grpSp>
      <p:pic>
        <p:nvPicPr>
          <p:cNvPr id="138" name="Google Shape;138;p7"/>
          <p:cNvPicPr preferRelativeResize="0"/>
          <p:nvPr/>
        </p:nvPicPr>
        <p:blipFill>
          <a:blip r:embed="rId3">
            <a:alphaModFix/>
          </a:blip>
          <a:stretch>
            <a:fillRect/>
          </a:stretch>
        </p:blipFill>
        <p:spPr>
          <a:xfrm>
            <a:off x="8551525" y="1867888"/>
            <a:ext cx="8734976" cy="65512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144" name="Google Shape;144;p8"/>
          <p:cNvGrpSpPr/>
          <p:nvPr/>
        </p:nvGrpSpPr>
        <p:grpSpPr>
          <a:xfrm>
            <a:off x="1336459" y="1485900"/>
            <a:ext cx="5696100" cy="7196931"/>
            <a:chOff x="1571075" y="1485900"/>
            <a:chExt cx="5696100" cy="7196931"/>
          </a:xfrm>
        </p:grpSpPr>
        <p:sp>
          <p:nvSpPr>
            <p:cNvPr id="145" name="Google Shape;145;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47</a:t>
              </a:r>
              <a:endParaRPr sz="5000" b="1" i="0" u="none" strike="noStrike" cap="none">
                <a:solidFill>
                  <a:schemeClr val="lt1"/>
                </a:solidFill>
                <a:latin typeface="Arial Black"/>
                <a:ea typeface="Arial Black"/>
                <a:cs typeface="Arial Black"/>
                <a:sym typeface="Arial Black"/>
              </a:endParaRPr>
            </a:p>
          </p:txBody>
        </p:sp>
        <p:sp>
          <p:nvSpPr>
            <p:cNvPr id="146" name="Google Shape;146;p8"/>
            <p:cNvSpPr txBox="1"/>
            <p:nvPr/>
          </p:nvSpPr>
          <p:spPr>
            <a:xfrm>
              <a:off x="1571075" y="2756631"/>
              <a:ext cx="5696100" cy="5926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500" b="1">
                  <a:solidFill>
                    <a:schemeClr val="lt1"/>
                  </a:solidFill>
                </a:rPr>
                <a:t>When he heard that it was Jesus of Nazareth, he began to shout, “Jesus! Son of David! Have mercy on me!”</a:t>
              </a:r>
              <a:endParaRPr sz="5500" b="1" i="0" u="none" strike="noStrike" cap="none">
                <a:solidFill>
                  <a:schemeClr val="lt1"/>
                </a:solidFill>
                <a:latin typeface="Arial Black"/>
                <a:ea typeface="Arial Black"/>
                <a:cs typeface="Arial Black"/>
                <a:sym typeface="Arial Black"/>
              </a:endParaRPr>
            </a:p>
          </p:txBody>
        </p:sp>
      </p:grpSp>
      <p:pic>
        <p:nvPicPr>
          <p:cNvPr id="147" name="Google Shape;147;p8"/>
          <p:cNvPicPr preferRelativeResize="0"/>
          <p:nvPr/>
        </p:nvPicPr>
        <p:blipFill>
          <a:blip r:embed="rId3">
            <a:alphaModFix/>
          </a:blip>
          <a:stretch>
            <a:fillRect/>
          </a:stretch>
        </p:blipFill>
        <p:spPr>
          <a:xfrm>
            <a:off x="7419575" y="1426763"/>
            <a:ext cx="9753600" cy="73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2"/>
        <p:cNvGrpSpPr/>
        <p:nvPr/>
      </p:nvGrpSpPr>
      <p:grpSpPr>
        <a:xfrm>
          <a:off x="0" y="0"/>
          <a:ext cx="0" cy="0"/>
          <a:chOff x="0" y="0"/>
          <a:chExt cx="0" cy="0"/>
        </a:xfrm>
      </p:grpSpPr>
      <p:grpSp>
        <p:nvGrpSpPr>
          <p:cNvPr id="153" name="Google Shape;153;p9"/>
          <p:cNvGrpSpPr/>
          <p:nvPr/>
        </p:nvGrpSpPr>
        <p:grpSpPr>
          <a:xfrm>
            <a:off x="1183352" y="1485900"/>
            <a:ext cx="5596500" cy="7435180"/>
            <a:chOff x="1258853" y="1485900"/>
            <a:chExt cx="5596500" cy="7435180"/>
          </a:xfrm>
        </p:grpSpPr>
        <p:sp>
          <p:nvSpPr>
            <p:cNvPr id="154" name="Google Shape;154;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48</a:t>
              </a:r>
              <a:endParaRPr sz="5000" b="1" i="0" u="none" strike="noStrike" cap="none">
                <a:solidFill>
                  <a:schemeClr val="lt1"/>
                </a:solidFill>
                <a:latin typeface="Arial Black"/>
                <a:ea typeface="Arial Black"/>
                <a:cs typeface="Arial Black"/>
                <a:sym typeface="Arial Black"/>
              </a:endParaRPr>
            </a:p>
          </p:txBody>
        </p:sp>
        <p:sp>
          <p:nvSpPr>
            <p:cNvPr id="155" name="Google Shape;155;p9"/>
            <p:cNvSpPr txBox="1"/>
            <p:nvPr/>
          </p:nvSpPr>
          <p:spPr>
            <a:xfrm>
              <a:off x="1258853" y="2764180"/>
              <a:ext cx="5596500" cy="6156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000" b="1">
                  <a:solidFill>
                    <a:schemeClr val="lt1"/>
                  </a:solidFill>
                </a:rPr>
                <a:t>Many of the people scolded him and told him to be quiet. But he shouted even more loudly, “Son of David, have mercy on me!”</a:t>
              </a:r>
              <a:endParaRPr sz="5000" b="1" i="0" u="none" strike="noStrike" cap="none">
                <a:solidFill>
                  <a:schemeClr val="lt1"/>
                </a:solidFill>
                <a:latin typeface="Arial Black"/>
                <a:ea typeface="Arial Black"/>
                <a:cs typeface="Arial Black"/>
                <a:sym typeface="Arial Black"/>
              </a:endParaRPr>
            </a:p>
          </p:txBody>
        </p:sp>
      </p:grpSp>
      <p:pic>
        <p:nvPicPr>
          <p:cNvPr id="156" name="Google Shape;156;p9"/>
          <p:cNvPicPr preferRelativeResize="0"/>
          <p:nvPr/>
        </p:nvPicPr>
        <p:blipFill>
          <a:blip r:embed="rId3">
            <a:alphaModFix/>
          </a:blip>
          <a:stretch>
            <a:fillRect/>
          </a:stretch>
        </p:blipFill>
        <p:spPr>
          <a:xfrm>
            <a:off x="7138403" y="1485900"/>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7865" y="1485900"/>
            <a:ext cx="5797500" cy="7424938"/>
            <a:chOff x="1265113" y="1485900"/>
            <a:chExt cx="5797500" cy="7424938"/>
          </a:xfrm>
        </p:grpSpPr>
        <p:sp>
          <p:nvSpPr>
            <p:cNvPr id="163" name="Google Shape;163;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632423"/>
                  </a:solidFill>
                  <a:latin typeface="Arial Black"/>
                  <a:ea typeface="Arial Black"/>
                  <a:cs typeface="Arial Black"/>
                  <a:sym typeface="Arial Black"/>
                </a:rPr>
                <a:t>49</a:t>
              </a:r>
              <a:endParaRPr sz="5000" b="1" i="0" u="none" strike="noStrike" cap="none">
                <a:solidFill>
                  <a:srgbClr val="632423"/>
                </a:solidFill>
                <a:latin typeface="Arial Black"/>
                <a:ea typeface="Arial Black"/>
                <a:cs typeface="Arial Black"/>
                <a:sym typeface="Arial Black"/>
              </a:endParaRPr>
            </a:p>
          </p:txBody>
        </p:sp>
        <p:sp>
          <p:nvSpPr>
            <p:cNvPr id="164" name="Google Shape;164;p10"/>
            <p:cNvSpPr txBox="1"/>
            <p:nvPr/>
          </p:nvSpPr>
          <p:spPr>
            <a:xfrm>
              <a:off x="1265113" y="2630638"/>
              <a:ext cx="5797500" cy="6280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100" b="1">
                  <a:solidFill>
                    <a:schemeClr val="lt1"/>
                  </a:solidFill>
                </a:rPr>
                <a:t>Jesus stopped and said, “Call him.”</a:t>
              </a:r>
              <a:endParaRPr sz="5100" b="1">
                <a:solidFill>
                  <a:schemeClr val="lt1"/>
                </a:solidFill>
              </a:endParaRPr>
            </a:p>
            <a:p>
              <a:pPr marL="0" marR="0" lvl="0" indent="0" algn="l" rtl="0">
                <a:lnSpc>
                  <a:spcPct val="100000"/>
                </a:lnSpc>
                <a:spcBef>
                  <a:spcPts val="0"/>
                </a:spcBef>
                <a:spcAft>
                  <a:spcPts val="0"/>
                </a:spcAft>
                <a:buClr>
                  <a:srgbClr val="000000"/>
                </a:buClr>
                <a:buSzPts val="5400"/>
                <a:buFont typeface="Arial"/>
                <a:buNone/>
              </a:pPr>
              <a:r>
                <a:rPr lang="en-US" sz="5100" b="1">
                  <a:solidFill>
                    <a:schemeClr val="lt1"/>
                  </a:solidFill>
                </a:rPr>
                <a:t>So they called the blind man. “Cheer up!” they said. “Get up, he is calling you.”</a:t>
              </a:r>
              <a:endParaRPr sz="5100" b="1">
                <a:solidFill>
                  <a:schemeClr val="lt1"/>
                </a:solidFill>
              </a:endParaRPr>
            </a:p>
          </p:txBody>
        </p:sp>
      </p:grpSp>
      <p:pic>
        <p:nvPicPr>
          <p:cNvPr id="165" name="Google Shape;165;p10"/>
          <p:cNvPicPr preferRelativeResize="0"/>
          <p:nvPr/>
        </p:nvPicPr>
        <p:blipFill>
          <a:blip r:embed="rId3">
            <a:alphaModFix/>
          </a:blip>
          <a:stretch>
            <a:fillRect/>
          </a:stretch>
        </p:blipFill>
        <p:spPr>
          <a:xfrm>
            <a:off x="7258563" y="1485900"/>
            <a:ext cx="9753600" cy="7315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Custom</PresentationFormat>
  <Paragraphs>71</Paragraphs>
  <Slides>20</Slides>
  <Notes>20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Calibri</vt:lpstr>
      <vt:lpstr>Arial Black</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1</cp:revision>
  <dcterms:created xsi:type="dcterms:W3CDTF">2022-09-22T06:53:28Z</dcterms:created>
  <dcterms:modified xsi:type="dcterms:W3CDTF">2024-10-22T17:35:50Z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