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8288000" cy="10287000"/>
  <p:notesSz cx="6858000" cy="9144000"/>
  <p:embeddedFontLst>
    <p:embeddedFont>
      <p:font typeface="Arial Black" panose="020B0A0402010202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IfaQvBdxHD7fo4qp3CYeV0Hs5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93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69" name="Google Shape;169;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78" name="Google Shape;178;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87" name="Google Shape;187;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96" name="Google Shape;196;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07aedaa60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307aedaa60f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307aedaa60f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09639b890a_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309639b890a_1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309639b890a_1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09639b890a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309639b890a_1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309639b890a_1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09639b890a_1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309639b890a_1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309639b890a_1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09639b890a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309639b890a_1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g309639b890a_1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84"/>
        <p:cNvGrpSpPr/>
        <p:nvPr/>
      </p:nvGrpSpPr>
      <p:grpSpPr>
        <a:xfrm>
          <a:off x="0" y="0"/>
          <a:ext cx="0" cy="0"/>
          <a:chOff x="0" y="0"/>
          <a:chExt cx="0" cy="0"/>
        </a:xfrm>
      </p:grpSpPr>
      <p:sp>
        <p:nvSpPr>
          <p:cNvPr id="85" name="Google Shape;8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74806"/>
        </a:solidFill>
        <a:effectLst/>
      </p:bgPr>
    </p:bg>
    <p:spTree>
      <p:nvGrpSpPr>
        <p:cNvPr id="1" name="Shape 170"/>
        <p:cNvGrpSpPr/>
        <p:nvPr/>
      </p:nvGrpSpPr>
      <p:grpSpPr>
        <a:xfrm>
          <a:off x="0" y="0"/>
          <a:ext cx="0" cy="0"/>
          <a:chOff x="0" y="0"/>
          <a:chExt cx="0" cy="0"/>
        </a:xfrm>
      </p:grpSpPr>
      <p:grpSp>
        <p:nvGrpSpPr>
          <p:cNvPr id="171" name="Google Shape;171;p11"/>
          <p:cNvGrpSpPr/>
          <p:nvPr/>
        </p:nvGrpSpPr>
        <p:grpSpPr>
          <a:xfrm>
            <a:off x="1092500" y="1612625"/>
            <a:ext cx="6866400" cy="7801950"/>
            <a:chOff x="1147385" y="1515106"/>
            <a:chExt cx="6866400" cy="7801950"/>
          </a:xfrm>
        </p:grpSpPr>
        <p:sp>
          <p:nvSpPr>
            <p:cNvPr id="172" name="Google Shape;172;p11"/>
            <p:cNvSpPr txBox="1"/>
            <p:nvPr/>
          </p:nvSpPr>
          <p:spPr>
            <a:xfrm>
              <a:off x="1147385" y="2667556"/>
              <a:ext cx="6866400" cy="664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a:solidFill>
                    <a:schemeClr val="lt1"/>
                  </a:solidFill>
                </a:rPr>
                <a:t>But I do not have the right to choose who will sit at my right and my left. It is God who will give these places to those for whom he has prepared them.”</a:t>
              </a:r>
              <a:endParaRPr sz="5400" b="1" i="0" u="none" strike="noStrike" cap="none">
                <a:solidFill>
                  <a:schemeClr val="lt1"/>
                </a:solidFill>
                <a:latin typeface="Arial Black"/>
                <a:ea typeface="Arial Black"/>
                <a:cs typeface="Arial Black"/>
                <a:sym typeface="Arial Black"/>
              </a:endParaRPr>
            </a:p>
          </p:txBody>
        </p:sp>
        <p:sp>
          <p:nvSpPr>
            <p:cNvPr id="173" name="Google Shape;173;p11"/>
            <p:cNvSpPr txBox="1"/>
            <p:nvPr/>
          </p:nvSpPr>
          <p:spPr>
            <a:xfrm>
              <a:off x="1147393" y="1515106"/>
              <a:ext cx="2024400"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FFFFFF"/>
                  </a:solidFill>
                  <a:latin typeface="Arial Black"/>
                  <a:ea typeface="Arial Black"/>
                  <a:cs typeface="Arial Black"/>
                  <a:sym typeface="Arial Black"/>
                </a:rPr>
                <a:t>40</a:t>
              </a:r>
              <a:endParaRPr sz="5000" b="1" i="0" u="none" strike="noStrike" cap="none">
                <a:solidFill>
                  <a:srgbClr val="FFFFFF"/>
                </a:solidFill>
                <a:latin typeface="Arial Black"/>
                <a:ea typeface="Arial Black"/>
                <a:cs typeface="Arial Black"/>
                <a:sym typeface="Arial Black"/>
              </a:endParaRPr>
            </a:p>
          </p:txBody>
        </p:sp>
      </p:grpSp>
      <p:pic>
        <p:nvPicPr>
          <p:cNvPr id="174" name="Google Shape;174;p11"/>
          <p:cNvPicPr preferRelativeResize="0"/>
          <p:nvPr/>
        </p:nvPicPr>
        <p:blipFill>
          <a:blip r:embed="rId3">
            <a:alphaModFix/>
          </a:blip>
          <a:stretch>
            <a:fillRect/>
          </a:stretch>
        </p:blipFill>
        <p:spPr>
          <a:xfrm>
            <a:off x="8229610" y="1485900"/>
            <a:ext cx="9753600" cy="7315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79"/>
        <p:cNvGrpSpPr/>
        <p:nvPr/>
      </p:nvGrpSpPr>
      <p:grpSpPr>
        <a:xfrm>
          <a:off x="0" y="0"/>
          <a:ext cx="0" cy="0"/>
          <a:chOff x="0" y="0"/>
          <a:chExt cx="0" cy="0"/>
        </a:xfrm>
      </p:grpSpPr>
      <p:grpSp>
        <p:nvGrpSpPr>
          <p:cNvPr id="180" name="Google Shape;180;p12"/>
          <p:cNvGrpSpPr/>
          <p:nvPr/>
        </p:nvGrpSpPr>
        <p:grpSpPr>
          <a:xfrm>
            <a:off x="1143184" y="1485900"/>
            <a:ext cx="6248066" cy="7620275"/>
            <a:chOff x="1231600" y="1485900"/>
            <a:chExt cx="6248066" cy="7620275"/>
          </a:xfrm>
        </p:grpSpPr>
        <p:sp>
          <p:nvSpPr>
            <p:cNvPr id="181" name="Google Shape;181;p12"/>
            <p:cNvSpPr txBox="1"/>
            <p:nvPr/>
          </p:nvSpPr>
          <p:spPr>
            <a:xfrm>
              <a:off x="1366566" y="2641475"/>
              <a:ext cx="6113100" cy="6464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6000" b="1">
                  <a:solidFill>
                    <a:schemeClr val="lt1"/>
                  </a:solidFill>
                </a:rPr>
                <a:t>When the other ten disciples heard about it, they became angry with James and John.</a:t>
              </a:r>
              <a:endParaRPr sz="6000" b="1" i="0" u="none" strike="noStrike" cap="none">
                <a:solidFill>
                  <a:schemeClr val="lt1"/>
                </a:solidFill>
                <a:latin typeface="Arial Black"/>
                <a:ea typeface="Arial Black"/>
                <a:cs typeface="Arial Black"/>
                <a:sym typeface="Arial Black"/>
              </a:endParaRPr>
            </a:p>
          </p:txBody>
        </p:sp>
        <p:sp>
          <p:nvSpPr>
            <p:cNvPr id="182" name="Google Shape;182;p12"/>
            <p:cNvSpPr txBox="1"/>
            <p:nvPr/>
          </p:nvSpPr>
          <p:spPr>
            <a:xfrm>
              <a:off x="1231600" y="1485900"/>
              <a:ext cx="925800" cy="769500"/>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FFFFFF"/>
                  </a:solidFill>
                  <a:latin typeface="Arial Black"/>
                  <a:ea typeface="Arial Black"/>
                  <a:cs typeface="Arial Black"/>
                  <a:sym typeface="Arial Black"/>
                </a:rPr>
                <a:t>41</a:t>
              </a:r>
              <a:endParaRPr sz="5000" b="1" i="0" u="none" strike="noStrike" cap="none">
                <a:solidFill>
                  <a:srgbClr val="FFFFFF"/>
                </a:solidFill>
                <a:latin typeface="Arial Black"/>
                <a:ea typeface="Arial Black"/>
                <a:cs typeface="Arial Black"/>
                <a:sym typeface="Arial Black"/>
              </a:endParaRPr>
            </a:p>
          </p:txBody>
        </p:sp>
      </p:grpSp>
      <p:pic>
        <p:nvPicPr>
          <p:cNvPr id="183" name="Google Shape;183;p12"/>
          <p:cNvPicPr preferRelativeResize="0"/>
          <p:nvPr/>
        </p:nvPicPr>
        <p:blipFill>
          <a:blip r:embed="rId3">
            <a:alphaModFix/>
          </a:blip>
          <a:stretch>
            <a:fillRect/>
          </a:stretch>
        </p:blipFill>
        <p:spPr>
          <a:xfrm>
            <a:off x="7632066" y="1485900"/>
            <a:ext cx="9753600" cy="731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188"/>
        <p:cNvGrpSpPr/>
        <p:nvPr/>
      </p:nvGrpSpPr>
      <p:grpSpPr>
        <a:xfrm>
          <a:off x="0" y="0"/>
          <a:ext cx="0" cy="0"/>
          <a:chOff x="0" y="0"/>
          <a:chExt cx="0" cy="0"/>
        </a:xfrm>
      </p:grpSpPr>
      <p:grpSp>
        <p:nvGrpSpPr>
          <p:cNvPr id="189" name="Google Shape;189;p14"/>
          <p:cNvGrpSpPr/>
          <p:nvPr/>
        </p:nvGrpSpPr>
        <p:grpSpPr>
          <a:xfrm>
            <a:off x="1034899" y="1485900"/>
            <a:ext cx="5903100" cy="7255069"/>
            <a:chOff x="930809" y="1485900"/>
            <a:chExt cx="5903100" cy="7255069"/>
          </a:xfrm>
        </p:grpSpPr>
        <p:sp>
          <p:nvSpPr>
            <p:cNvPr id="190" name="Google Shape;190;p14"/>
            <p:cNvSpPr txBox="1"/>
            <p:nvPr/>
          </p:nvSpPr>
          <p:spPr>
            <a:xfrm>
              <a:off x="930809" y="2645569"/>
              <a:ext cx="5903100" cy="609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400" b="1">
                  <a:solidFill>
                    <a:schemeClr val="lt1"/>
                  </a:solidFill>
                </a:rPr>
                <a:t>So Jesus called them all together to him and said, “You know that those who are considered rulers of the heathen have power over them, and the leaders have complete authority.</a:t>
              </a:r>
              <a:endParaRPr sz="4400" b="1" i="0" u="none" strike="noStrike" cap="none">
                <a:solidFill>
                  <a:schemeClr val="lt1"/>
                </a:solidFill>
                <a:latin typeface="Arial Black"/>
                <a:ea typeface="Arial Black"/>
                <a:cs typeface="Arial Black"/>
                <a:sym typeface="Arial Black"/>
              </a:endParaRPr>
            </a:p>
          </p:txBody>
        </p:sp>
        <p:sp>
          <p:nvSpPr>
            <p:cNvPr id="191" name="Google Shape;191;p14"/>
            <p:cNvSpPr txBox="1"/>
            <p:nvPr/>
          </p:nvSpPr>
          <p:spPr>
            <a:xfrm>
              <a:off x="930809" y="1485900"/>
              <a:ext cx="1688405"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FFFFFF"/>
                  </a:solidFill>
                  <a:latin typeface="Arial Black"/>
                  <a:ea typeface="Arial Black"/>
                  <a:cs typeface="Arial Black"/>
                  <a:sym typeface="Arial Black"/>
                </a:rPr>
                <a:t>42</a:t>
              </a:r>
              <a:endParaRPr sz="5000" b="1" i="0" u="none" strike="noStrike" cap="none">
                <a:solidFill>
                  <a:srgbClr val="FFFFFF"/>
                </a:solidFill>
                <a:latin typeface="Arial Black"/>
                <a:ea typeface="Arial Black"/>
                <a:cs typeface="Arial Black"/>
                <a:sym typeface="Arial Black"/>
              </a:endParaRPr>
            </a:p>
          </p:txBody>
        </p:sp>
      </p:grpSp>
      <p:pic>
        <p:nvPicPr>
          <p:cNvPr id="192" name="Google Shape;192;p14"/>
          <p:cNvPicPr preferRelativeResize="0"/>
          <p:nvPr/>
        </p:nvPicPr>
        <p:blipFill>
          <a:blip r:embed="rId3">
            <a:alphaModFix/>
          </a:blip>
          <a:stretch>
            <a:fillRect/>
          </a:stretch>
        </p:blipFill>
        <p:spPr>
          <a:xfrm>
            <a:off x="7373424" y="1455825"/>
            <a:ext cx="9753600" cy="7315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97"/>
        <p:cNvGrpSpPr/>
        <p:nvPr/>
      </p:nvGrpSpPr>
      <p:grpSpPr>
        <a:xfrm>
          <a:off x="0" y="0"/>
          <a:ext cx="0" cy="0"/>
          <a:chOff x="0" y="0"/>
          <a:chExt cx="0" cy="0"/>
        </a:xfrm>
      </p:grpSpPr>
      <p:grpSp>
        <p:nvGrpSpPr>
          <p:cNvPr id="2" name="Group 1">
            <a:extLst>
              <a:ext uri="{FF2B5EF4-FFF2-40B4-BE49-F238E27FC236}">
                <a16:creationId xmlns:a16="http://schemas.microsoft.com/office/drawing/2014/main" id="{BBC42C1B-1A9C-A988-54CF-89B6527CB76E}"/>
              </a:ext>
            </a:extLst>
          </p:cNvPr>
          <p:cNvGrpSpPr/>
          <p:nvPr/>
        </p:nvGrpSpPr>
        <p:grpSpPr>
          <a:xfrm>
            <a:off x="659679" y="1134100"/>
            <a:ext cx="16968642" cy="8018800"/>
            <a:chOff x="997275" y="873350"/>
            <a:chExt cx="16968642" cy="8018800"/>
          </a:xfrm>
        </p:grpSpPr>
        <p:grpSp>
          <p:nvGrpSpPr>
            <p:cNvPr id="198" name="Google Shape;198;p15"/>
            <p:cNvGrpSpPr/>
            <p:nvPr/>
          </p:nvGrpSpPr>
          <p:grpSpPr>
            <a:xfrm>
              <a:off x="997275" y="873350"/>
              <a:ext cx="6790800" cy="8018800"/>
              <a:chOff x="1051417" y="961875"/>
              <a:chExt cx="6790800" cy="8018800"/>
            </a:xfrm>
          </p:grpSpPr>
          <p:sp>
            <p:nvSpPr>
              <p:cNvPr id="199" name="Google Shape;199;p15"/>
              <p:cNvSpPr txBox="1"/>
              <p:nvPr/>
            </p:nvSpPr>
            <p:spPr>
              <a:xfrm>
                <a:off x="1051417" y="2053975"/>
                <a:ext cx="6790800" cy="6926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000" b="1" dirty="0">
                    <a:solidFill>
                      <a:schemeClr val="lt1"/>
                    </a:solidFill>
                  </a:rPr>
                  <a:t>This, however, is not the way it is among you. If one of you wants to be great, you must be the servant of the rest; and if one of you wants to be first, you must be the slave of all.</a:t>
                </a:r>
                <a:endParaRPr sz="5000" b="1" i="0" u="none" strike="noStrike" cap="none" dirty="0">
                  <a:solidFill>
                    <a:schemeClr val="lt1"/>
                  </a:solidFill>
                  <a:latin typeface="Arial Black"/>
                  <a:ea typeface="Arial Black"/>
                  <a:cs typeface="Arial Black"/>
                  <a:sym typeface="Arial Black"/>
                </a:endParaRPr>
              </a:p>
            </p:txBody>
          </p:sp>
          <p:sp>
            <p:nvSpPr>
              <p:cNvPr id="200" name="Google Shape;200;p15"/>
              <p:cNvSpPr txBox="1"/>
              <p:nvPr/>
            </p:nvSpPr>
            <p:spPr>
              <a:xfrm>
                <a:off x="1051441" y="961875"/>
                <a:ext cx="2984400" cy="769500"/>
              </a:xfrm>
              <a:prstGeom prst="rect">
                <a:avLst/>
              </a:prstGeom>
              <a:solidFill>
                <a:srgbClr val="C4BD97"/>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FFFFFF"/>
                    </a:solidFill>
                    <a:latin typeface="Arial Black"/>
                    <a:ea typeface="Arial Black"/>
                    <a:cs typeface="Arial Black"/>
                    <a:sym typeface="Arial Black"/>
                  </a:rPr>
                  <a:t>43 - 44</a:t>
                </a:r>
                <a:endParaRPr sz="5000" b="1" i="0" u="none" strike="noStrike" cap="none">
                  <a:solidFill>
                    <a:srgbClr val="FFFFFF"/>
                  </a:solidFill>
                  <a:latin typeface="Arial Black"/>
                  <a:ea typeface="Arial Black"/>
                  <a:cs typeface="Arial Black"/>
                  <a:sym typeface="Arial Black"/>
                </a:endParaRPr>
              </a:p>
            </p:txBody>
          </p:sp>
        </p:grpSp>
        <p:pic>
          <p:nvPicPr>
            <p:cNvPr id="201" name="Google Shape;201;p15"/>
            <p:cNvPicPr preferRelativeResize="0"/>
            <p:nvPr/>
          </p:nvPicPr>
          <p:blipFill>
            <a:blip r:embed="rId3">
              <a:alphaModFix/>
            </a:blip>
            <a:stretch>
              <a:fillRect/>
            </a:stretch>
          </p:blipFill>
          <p:spPr>
            <a:xfrm>
              <a:off x="8212317" y="1485900"/>
              <a:ext cx="9753600" cy="7315200"/>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6"/>
        <p:cNvGrpSpPr/>
        <p:nvPr/>
      </p:nvGrpSpPr>
      <p:grpSpPr>
        <a:xfrm>
          <a:off x="0" y="0"/>
          <a:ext cx="0" cy="0"/>
          <a:chOff x="0" y="0"/>
          <a:chExt cx="0" cy="0"/>
        </a:xfrm>
      </p:grpSpPr>
      <p:sp>
        <p:nvSpPr>
          <p:cNvPr id="207" name="Google Shape;207;g307aedaa60f_0_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08" name="Google Shape;208;g307aedaa60f_0_7"/>
          <p:cNvGrpSpPr/>
          <p:nvPr/>
        </p:nvGrpSpPr>
        <p:grpSpPr>
          <a:xfrm>
            <a:off x="1254965" y="2100225"/>
            <a:ext cx="7175409" cy="6300825"/>
            <a:chOff x="1185021" y="1485900"/>
            <a:chExt cx="7175409" cy="6300825"/>
          </a:xfrm>
        </p:grpSpPr>
        <p:sp>
          <p:nvSpPr>
            <p:cNvPr id="209" name="Google Shape;209;g307aedaa60f_0_7"/>
            <p:cNvSpPr txBox="1"/>
            <p:nvPr/>
          </p:nvSpPr>
          <p:spPr>
            <a:xfrm>
              <a:off x="1185021" y="1485900"/>
              <a:ext cx="1039800" cy="769500"/>
            </a:xfrm>
            <a:prstGeom prst="rect">
              <a:avLst/>
            </a:prstGeom>
            <a:solidFill>
              <a:schemeClr val="accent3"/>
            </a:solid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FFFFFF"/>
                  </a:solidFill>
                  <a:latin typeface="Arial Black"/>
                  <a:ea typeface="Arial Black"/>
                  <a:cs typeface="Arial Black"/>
                  <a:sym typeface="Arial Black"/>
                </a:rPr>
                <a:t>45</a:t>
              </a:r>
              <a:endParaRPr sz="5000" b="1" i="0" u="none" strike="noStrike" cap="none">
                <a:solidFill>
                  <a:srgbClr val="FFFFFF"/>
                </a:solidFill>
                <a:latin typeface="Arial Black"/>
                <a:ea typeface="Arial Black"/>
                <a:cs typeface="Arial Black"/>
                <a:sym typeface="Arial Black"/>
              </a:endParaRPr>
            </a:p>
          </p:txBody>
        </p:sp>
        <p:sp>
          <p:nvSpPr>
            <p:cNvPr id="210" name="Google Shape;210;g307aedaa60f_0_7"/>
            <p:cNvSpPr txBox="1"/>
            <p:nvPr/>
          </p:nvSpPr>
          <p:spPr>
            <a:xfrm>
              <a:off x="1185030" y="2707125"/>
              <a:ext cx="7175400" cy="5079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500" b="1">
                  <a:solidFill>
                    <a:schemeClr val="lt1"/>
                  </a:solidFill>
                </a:rPr>
                <a:t>For even the Son of Man did not come to be served; he came to serve and to give his life to redeem many people.”</a:t>
              </a:r>
              <a:endParaRPr sz="5500" b="1" i="0" u="none" strike="noStrike" cap="none">
                <a:solidFill>
                  <a:schemeClr val="lt1"/>
                </a:solidFill>
                <a:latin typeface="Arial Black"/>
                <a:ea typeface="Arial Black"/>
                <a:cs typeface="Arial Black"/>
                <a:sym typeface="Arial Black"/>
              </a:endParaRPr>
            </a:p>
          </p:txBody>
        </p:sp>
      </p:grpSp>
      <p:pic>
        <p:nvPicPr>
          <p:cNvPr id="211" name="Google Shape;211;g307aedaa60f_0_7"/>
          <p:cNvPicPr preferRelativeResize="0"/>
          <p:nvPr/>
        </p:nvPicPr>
        <p:blipFill>
          <a:blip r:embed="rId3">
            <a:alphaModFix/>
          </a:blip>
          <a:stretch>
            <a:fillRect/>
          </a:stretch>
        </p:blipFill>
        <p:spPr>
          <a:xfrm>
            <a:off x="8277302" y="1885950"/>
            <a:ext cx="8686799" cy="6515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15"/>
        <p:cNvGrpSpPr/>
        <p:nvPr/>
      </p:nvGrpSpPr>
      <p:grpSpPr>
        <a:xfrm>
          <a:off x="0" y="0"/>
          <a:ext cx="0" cy="0"/>
          <a:chOff x="0" y="0"/>
          <a:chExt cx="0" cy="0"/>
        </a:xfrm>
      </p:grpSpPr>
      <p:sp>
        <p:nvSpPr>
          <p:cNvPr id="216" name="Google Shape;216;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17" name="Google Shape;217;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2"/>
        <p:cNvGrpSpPr/>
        <p:nvPr/>
      </p:nvGrpSpPr>
      <p:grpSpPr>
        <a:xfrm>
          <a:off x="0" y="0"/>
          <a:ext cx="0" cy="0"/>
          <a:chOff x="0" y="0"/>
          <a:chExt cx="0" cy="0"/>
        </a:xfrm>
      </p:grpSpPr>
      <p:grpSp>
        <p:nvGrpSpPr>
          <p:cNvPr id="223" name="Google Shape;223;p18"/>
          <p:cNvGrpSpPr/>
          <p:nvPr/>
        </p:nvGrpSpPr>
        <p:grpSpPr>
          <a:xfrm>
            <a:off x="2532407" y="1638300"/>
            <a:ext cx="13223187" cy="7010400"/>
            <a:chOff x="2931213" y="1638300"/>
            <a:chExt cx="13223187" cy="7010400"/>
          </a:xfrm>
        </p:grpSpPr>
        <p:pic>
          <p:nvPicPr>
            <p:cNvPr id="224" name="Google Shape;224;p18"/>
            <p:cNvPicPr preferRelativeResize="0"/>
            <p:nvPr/>
          </p:nvPicPr>
          <p:blipFill rotWithShape="1">
            <a:blip r:embed="rId3">
              <a:alphaModFix/>
            </a:blip>
            <a:srcRect/>
            <a:stretch/>
          </p:blipFill>
          <p:spPr>
            <a:xfrm>
              <a:off x="9144000" y="1638300"/>
              <a:ext cx="7010400" cy="7010400"/>
            </a:xfrm>
            <a:prstGeom prst="rect">
              <a:avLst/>
            </a:prstGeom>
            <a:noFill/>
            <a:ln>
              <a:noFill/>
            </a:ln>
          </p:spPr>
        </p:pic>
        <p:sp>
          <p:nvSpPr>
            <p:cNvPr id="225" name="Google Shape;225;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a:solidFill>
                    <a:schemeClr val="lt1"/>
                  </a:solidFill>
                  <a:latin typeface="Arial"/>
                  <a:ea typeface="Arial"/>
                  <a:cs typeface="Arial"/>
                  <a:sym typeface="Arial"/>
                </a:rPr>
                <a:t>GOSPEL</a:t>
              </a:r>
              <a:br>
                <a:rPr lang="en-US" sz="8800" b="1" i="0" u="none" strike="noStrike" cap="none">
                  <a:solidFill>
                    <a:schemeClr val="lt1"/>
                  </a:solidFill>
                  <a:latin typeface="Arial"/>
                  <a:ea typeface="Arial"/>
                  <a:cs typeface="Arial"/>
                  <a:sym typeface="Arial"/>
                </a:rPr>
              </a:br>
              <a:r>
                <a:rPr lang="en-US" sz="8800" b="1" i="0" u="none" strike="noStrike" cap="none">
                  <a:solidFill>
                    <a:schemeClr val="lt1"/>
                  </a:solidFill>
                  <a:latin typeface="Arial"/>
                  <a:ea typeface="Arial"/>
                  <a:cs typeface="Arial"/>
                  <a:sym typeface="Arial"/>
                </a:rPr>
                <a:t>MESSAGE</a:t>
              </a:r>
              <a:endParaRPr sz="8800" b="1" i="0" u="none" strike="noStrike" cap="none">
                <a:solidFill>
                  <a:schemeClr val="lt1"/>
                </a:solidFill>
                <a:latin typeface="Arial Black"/>
                <a:ea typeface="Arial Black"/>
                <a:cs typeface="Arial Black"/>
                <a:sym typeface="Arial Black"/>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30"/>
        <p:cNvGrpSpPr/>
        <p:nvPr/>
      </p:nvGrpSpPr>
      <p:grpSpPr>
        <a:xfrm>
          <a:off x="0" y="0"/>
          <a:ext cx="0" cy="0"/>
          <a:chOff x="0" y="0"/>
          <a:chExt cx="0" cy="0"/>
        </a:xfrm>
      </p:grpSpPr>
      <p:sp>
        <p:nvSpPr>
          <p:cNvPr id="231" name="Google Shape;231;g309639b890a_1_31"/>
          <p:cNvSpPr/>
          <p:nvPr/>
        </p:nvSpPr>
        <p:spPr>
          <a:xfrm>
            <a:off x="1526425" y="741050"/>
            <a:ext cx="14990700" cy="11031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5700" b="0" i="0" u="none" strike="noStrike" cap="none">
                <a:solidFill>
                  <a:schemeClr val="accent2"/>
                </a:solidFill>
                <a:latin typeface="Arial Black"/>
                <a:ea typeface="Arial Black"/>
                <a:cs typeface="Arial Black"/>
                <a:sym typeface="Arial Black"/>
              </a:rPr>
              <a:t>Activity: </a:t>
            </a:r>
            <a:r>
              <a:rPr lang="en-US" sz="5700">
                <a:solidFill>
                  <a:schemeClr val="accent2"/>
                </a:solidFill>
                <a:latin typeface="Arial Black"/>
                <a:ea typeface="Arial Black"/>
                <a:cs typeface="Arial Black"/>
                <a:sym typeface="Arial Black"/>
              </a:rPr>
              <a:t>Be Humble!</a:t>
            </a:r>
            <a:endParaRPr sz="3100" b="0" i="0" u="none" strike="noStrike" cap="none">
              <a:solidFill>
                <a:schemeClr val="accent2"/>
              </a:solidFill>
              <a:latin typeface="Arial"/>
              <a:ea typeface="Arial"/>
              <a:cs typeface="Arial"/>
              <a:sym typeface="Arial"/>
            </a:endParaRPr>
          </a:p>
        </p:txBody>
      </p:sp>
      <p:sp>
        <p:nvSpPr>
          <p:cNvPr id="232" name="Google Shape;232;g309639b890a_1_31"/>
          <p:cNvSpPr txBox="1"/>
          <p:nvPr/>
        </p:nvSpPr>
        <p:spPr>
          <a:xfrm>
            <a:off x="1500134" y="4081691"/>
            <a:ext cx="6768900" cy="769500"/>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33" name="Google Shape;233;g309639b890a_1_31"/>
          <p:cNvSpPr txBox="1"/>
          <p:nvPr/>
        </p:nvSpPr>
        <p:spPr>
          <a:xfrm>
            <a:off x="1403425" y="8530750"/>
            <a:ext cx="152367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chemeClr val="lt1"/>
              </a:solidFill>
              <a:latin typeface="Arial"/>
              <a:ea typeface="Arial"/>
              <a:cs typeface="Arial"/>
              <a:sym typeface="Arial"/>
            </a:endParaRPr>
          </a:p>
        </p:txBody>
      </p:sp>
      <p:sp>
        <p:nvSpPr>
          <p:cNvPr id="234" name="Google Shape;234;g309639b890a_1_31"/>
          <p:cNvSpPr txBox="1"/>
          <p:nvPr/>
        </p:nvSpPr>
        <p:spPr>
          <a:xfrm>
            <a:off x="143525" y="9653450"/>
            <a:ext cx="1110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309639b890a_1_31"/>
          <p:cNvSpPr/>
          <p:nvPr/>
        </p:nvSpPr>
        <p:spPr>
          <a:xfrm>
            <a:off x="1526432" y="2924124"/>
            <a:ext cx="7416900" cy="1285800"/>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6900">
                <a:solidFill>
                  <a:schemeClr val="lt1"/>
                </a:solidFill>
                <a:latin typeface="Arial Black"/>
                <a:ea typeface="Arial Black"/>
                <a:cs typeface="Arial Black"/>
                <a:sym typeface="Arial Black"/>
              </a:rPr>
              <a:t>Materials:</a:t>
            </a:r>
            <a:endParaRPr sz="6900" b="0" i="0" u="none" strike="noStrike" cap="none">
              <a:solidFill>
                <a:schemeClr val="lt1"/>
              </a:solidFill>
              <a:latin typeface="Arial Black"/>
              <a:ea typeface="Arial Black"/>
              <a:cs typeface="Arial Black"/>
              <a:sym typeface="Arial Black"/>
            </a:endParaRPr>
          </a:p>
        </p:txBody>
      </p:sp>
      <p:sp>
        <p:nvSpPr>
          <p:cNvPr id="236" name="Google Shape;236;g309639b890a_1_31"/>
          <p:cNvSpPr txBox="1"/>
          <p:nvPr/>
        </p:nvSpPr>
        <p:spPr>
          <a:xfrm>
            <a:off x="1850425" y="4371125"/>
            <a:ext cx="7092900" cy="2555100"/>
          </a:xfrm>
          <a:prstGeom prst="rect">
            <a:avLst/>
          </a:prstGeom>
          <a:noFill/>
          <a:ln>
            <a:noFill/>
          </a:ln>
        </p:spPr>
        <p:txBody>
          <a:bodyPr spcFirstLastPara="1" wrap="square" lIns="91425" tIns="45700" rIns="91425" bIns="45700" anchor="t" anchorCtr="0">
            <a:spAutoFit/>
          </a:bodyPr>
          <a:lstStyle/>
          <a:p>
            <a:pPr marL="457200" marR="0" lvl="0" indent="-495300" algn="l" rtl="0">
              <a:lnSpc>
                <a:spcPct val="100000"/>
              </a:lnSpc>
              <a:spcBef>
                <a:spcPts val="0"/>
              </a:spcBef>
              <a:spcAft>
                <a:spcPts val="0"/>
              </a:spcAft>
              <a:buClr>
                <a:schemeClr val="lt1"/>
              </a:buClr>
              <a:buSzPts val="4200"/>
              <a:buFont typeface="Calibri"/>
              <a:buChar char="●"/>
            </a:pPr>
            <a:r>
              <a:rPr lang="en-US" sz="4200" b="1" i="0" u="none" strike="noStrike" cap="none">
                <a:solidFill>
                  <a:schemeClr val="lt1"/>
                </a:solidFill>
                <a:latin typeface="Calibri"/>
                <a:ea typeface="Calibri"/>
                <a:cs typeface="Calibri"/>
                <a:sym typeface="Calibri"/>
              </a:rPr>
              <a:t>Bond Paper </a:t>
            </a:r>
            <a:endParaRPr sz="4200" b="1" i="0" u="none" strike="noStrike" cap="none">
              <a:solidFill>
                <a:schemeClr val="lt1"/>
              </a:solidFill>
              <a:latin typeface="Calibri"/>
              <a:ea typeface="Calibri"/>
              <a:cs typeface="Calibri"/>
              <a:sym typeface="Calibri"/>
            </a:endParaRPr>
          </a:p>
          <a:p>
            <a:pPr marL="457200" marR="0" lvl="0" indent="0" algn="l" rtl="0">
              <a:lnSpc>
                <a:spcPct val="100000"/>
              </a:lnSpc>
              <a:spcBef>
                <a:spcPts val="0"/>
              </a:spcBef>
              <a:spcAft>
                <a:spcPts val="0"/>
              </a:spcAft>
              <a:buNone/>
            </a:pPr>
            <a:r>
              <a:rPr lang="en-US" sz="3400" b="1">
                <a:solidFill>
                  <a:schemeClr val="lt1"/>
                </a:solidFill>
                <a:latin typeface="Calibri"/>
                <a:ea typeface="Calibri"/>
                <a:cs typeface="Calibri"/>
                <a:sym typeface="Calibri"/>
              </a:rPr>
              <a:t>(You can use scratch papers)</a:t>
            </a:r>
            <a:endParaRPr sz="400">
              <a:solidFill>
                <a:schemeClr val="dk1"/>
              </a:solidFill>
            </a:endParaRPr>
          </a:p>
          <a:p>
            <a:pPr marL="457200" marR="0" lvl="0" indent="-495300" algn="l" rtl="0">
              <a:lnSpc>
                <a:spcPct val="100000"/>
              </a:lnSpc>
              <a:spcBef>
                <a:spcPts val="0"/>
              </a:spcBef>
              <a:spcAft>
                <a:spcPts val="0"/>
              </a:spcAft>
              <a:buClr>
                <a:schemeClr val="lt1"/>
              </a:buClr>
              <a:buSzPts val="4200"/>
              <a:buFont typeface="Calibri"/>
              <a:buChar char="●"/>
            </a:pPr>
            <a:r>
              <a:rPr lang="en-US" sz="4200" b="1" i="0" u="none" strike="noStrike" cap="none">
                <a:solidFill>
                  <a:schemeClr val="lt1"/>
                </a:solidFill>
                <a:latin typeface="Calibri"/>
                <a:ea typeface="Calibri"/>
                <a:cs typeface="Calibri"/>
                <a:sym typeface="Calibri"/>
              </a:rPr>
              <a:t>Coloring Materials</a:t>
            </a:r>
            <a:endParaRPr sz="1200" b="0" i="0" u="none" strike="noStrike" cap="none">
              <a:solidFill>
                <a:srgbClr val="000000"/>
              </a:solidFill>
              <a:latin typeface="Arial"/>
              <a:ea typeface="Arial"/>
              <a:cs typeface="Arial"/>
              <a:sym typeface="Arial"/>
            </a:endParaRPr>
          </a:p>
          <a:p>
            <a:pPr marL="457200" marR="0" lvl="0" indent="-495300" algn="l" rtl="0">
              <a:lnSpc>
                <a:spcPct val="100000"/>
              </a:lnSpc>
              <a:spcBef>
                <a:spcPts val="0"/>
              </a:spcBef>
              <a:spcAft>
                <a:spcPts val="0"/>
              </a:spcAft>
              <a:buClr>
                <a:schemeClr val="lt1"/>
              </a:buClr>
              <a:buSzPts val="4200"/>
              <a:buFont typeface="Calibri"/>
              <a:buChar char="●"/>
            </a:pPr>
            <a:r>
              <a:rPr lang="en-US" sz="4200" b="1" i="0" u="none" strike="noStrike" cap="none">
                <a:solidFill>
                  <a:schemeClr val="lt1"/>
                </a:solidFill>
                <a:latin typeface="Calibri"/>
                <a:ea typeface="Calibri"/>
                <a:cs typeface="Calibri"/>
                <a:sym typeface="Calibri"/>
              </a:rPr>
              <a:t>Marker/Pens</a:t>
            </a:r>
            <a:endParaRPr sz="4200" b="1" i="0" u="none" strike="noStrike" cap="none">
              <a:solidFill>
                <a:schemeClr val="lt1"/>
              </a:solidFill>
              <a:latin typeface="Calibri"/>
              <a:ea typeface="Calibri"/>
              <a:cs typeface="Calibri"/>
              <a:sym typeface="Calibri"/>
            </a:endParaRPr>
          </a:p>
        </p:txBody>
      </p:sp>
      <p:pic>
        <p:nvPicPr>
          <p:cNvPr id="237" name="Google Shape;237;g309639b890a_1_31"/>
          <p:cNvPicPr preferRelativeResize="0"/>
          <p:nvPr/>
        </p:nvPicPr>
        <p:blipFill>
          <a:blip r:embed="rId3">
            <a:alphaModFix/>
          </a:blip>
          <a:stretch>
            <a:fillRect/>
          </a:stretch>
        </p:blipFill>
        <p:spPr>
          <a:xfrm>
            <a:off x="10608050" y="2038813"/>
            <a:ext cx="5762625" cy="7419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F6128"/>
        </a:solidFill>
        <a:effectLst/>
      </p:bgPr>
    </p:bg>
    <p:spTree>
      <p:nvGrpSpPr>
        <p:cNvPr id="1" name="Shape 242"/>
        <p:cNvGrpSpPr/>
        <p:nvPr/>
      </p:nvGrpSpPr>
      <p:grpSpPr>
        <a:xfrm>
          <a:off x="0" y="0"/>
          <a:ext cx="0" cy="0"/>
          <a:chOff x="0" y="0"/>
          <a:chExt cx="0" cy="0"/>
        </a:xfrm>
      </p:grpSpPr>
      <p:sp>
        <p:nvSpPr>
          <p:cNvPr id="243" name="Google Shape;243;g309639b890a_1_43"/>
          <p:cNvSpPr txBox="1"/>
          <p:nvPr/>
        </p:nvSpPr>
        <p:spPr>
          <a:xfrm>
            <a:off x="1554926" y="3108764"/>
            <a:ext cx="8201400" cy="526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600" b="1" dirty="0">
                <a:solidFill>
                  <a:schemeClr val="lt1"/>
                </a:solidFill>
                <a:latin typeface="Calibri"/>
                <a:ea typeface="Calibri"/>
                <a:cs typeface="Calibri"/>
                <a:sym typeface="Calibri"/>
              </a:rPr>
              <a:t>This activity aims to develop our creativity and reminds us to be humble in following Jesus. This Activity helps us to Act, Love, and Walk Humbly. </a:t>
            </a:r>
            <a:endParaRPr sz="5600" b="1" i="0" u="none" strike="noStrike" cap="none" dirty="0">
              <a:solidFill>
                <a:schemeClr val="lt1"/>
              </a:solidFill>
              <a:latin typeface="Calibri"/>
              <a:ea typeface="Calibri"/>
              <a:cs typeface="Calibri"/>
              <a:sym typeface="Calibri"/>
            </a:endParaRPr>
          </a:p>
        </p:txBody>
      </p:sp>
      <p:sp>
        <p:nvSpPr>
          <p:cNvPr id="244" name="Google Shape;244;g309639b890a_1_43"/>
          <p:cNvSpPr/>
          <p:nvPr/>
        </p:nvSpPr>
        <p:spPr>
          <a:xfrm>
            <a:off x="1554926" y="1874139"/>
            <a:ext cx="8201400" cy="878400"/>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500">
                <a:solidFill>
                  <a:schemeClr val="lt1"/>
                </a:solidFill>
                <a:latin typeface="Arial Black"/>
                <a:ea typeface="Arial Black"/>
                <a:cs typeface="Arial Black"/>
                <a:sym typeface="Arial Black"/>
              </a:rPr>
              <a:t>Objective of the Activity:</a:t>
            </a:r>
            <a:endParaRPr sz="4500" b="0" i="0" u="none" strike="noStrike" cap="none">
              <a:solidFill>
                <a:schemeClr val="lt1"/>
              </a:solidFill>
              <a:latin typeface="Arial Black"/>
              <a:ea typeface="Arial Black"/>
              <a:cs typeface="Arial Black"/>
              <a:sym typeface="Arial Black"/>
            </a:endParaRPr>
          </a:p>
        </p:txBody>
      </p:sp>
      <p:pic>
        <p:nvPicPr>
          <p:cNvPr id="245" name="Google Shape;245;g309639b890a_1_43"/>
          <p:cNvPicPr preferRelativeResize="0"/>
          <p:nvPr/>
        </p:nvPicPr>
        <p:blipFill>
          <a:blip r:embed="rId3">
            <a:alphaModFix/>
          </a:blip>
          <a:stretch>
            <a:fillRect/>
          </a:stretch>
        </p:blipFill>
        <p:spPr>
          <a:xfrm>
            <a:off x="10703125" y="713500"/>
            <a:ext cx="6655275" cy="85693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50"/>
        <p:cNvGrpSpPr/>
        <p:nvPr/>
      </p:nvGrpSpPr>
      <p:grpSpPr>
        <a:xfrm>
          <a:off x="0" y="0"/>
          <a:ext cx="0" cy="0"/>
          <a:chOff x="0" y="0"/>
          <a:chExt cx="0" cy="0"/>
        </a:xfrm>
      </p:grpSpPr>
      <p:sp>
        <p:nvSpPr>
          <p:cNvPr id="251" name="Google Shape;251;g309639b890a_1_51"/>
          <p:cNvSpPr txBox="1"/>
          <p:nvPr/>
        </p:nvSpPr>
        <p:spPr>
          <a:xfrm>
            <a:off x="1491163" y="2677250"/>
            <a:ext cx="8201400" cy="7478930"/>
          </a:xfrm>
          <a:prstGeom prst="rect">
            <a:avLst/>
          </a:prstGeom>
          <a:noFill/>
          <a:ln>
            <a:noFill/>
          </a:ln>
        </p:spPr>
        <p:txBody>
          <a:bodyPr spcFirstLastPara="1" wrap="square" lIns="91425" tIns="45700" rIns="91425" bIns="45700" anchor="t" anchorCtr="0">
            <a:spAutoFit/>
          </a:bodyPr>
          <a:lstStyle/>
          <a:p>
            <a:pPr marL="457200" marR="0" lvl="0" indent="-527050" algn="l" rtl="0">
              <a:lnSpc>
                <a:spcPct val="100000"/>
              </a:lnSpc>
              <a:spcBef>
                <a:spcPts val="0"/>
              </a:spcBef>
              <a:spcAft>
                <a:spcPts val="0"/>
              </a:spcAft>
              <a:buClr>
                <a:schemeClr val="lt1"/>
              </a:buClr>
              <a:buSzPts val="5100"/>
              <a:buFont typeface="Calibri"/>
              <a:buAutoNum type="arabicPeriod"/>
            </a:pPr>
            <a:r>
              <a:rPr lang="en-US" sz="4800" b="1" dirty="0">
                <a:solidFill>
                  <a:schemeClr val="lt1"/>
                </a:solidFill>
                <a:latin typeface="Calibri"/>
                <a:ea typeface="Calibri"/>
                <a:cs typeface="Calibri"/>
                <a:sym typeface="Calibri"/>
              </a:rPr>
              <a:t>Draw a Hand, Heart, and a Foot</a:t>
            </a:r>
            <a:endParaRPr sz="4800" b="1" dirty="0">
              <a:solidFill>
                <a:schemeClr val="lt1"/>
              </a:solidFill>
              <a:latin typeface="Calibri"/>
              <a:ea typeface="Calibri"/>
              <a:cs typeface="Calibri"/>
              <a:sym typeface="Calibri"/>
            </a:endParaRPr>
          </a:p>
          <a:p>
            <a:pPr marL="457200" marR="0" lvl="0" indent="-527050" algn="l" rtl="0">
              <a:lnSpc>
                <a:spcPct val="100000"/>
              </a:lnSpc>
              <a:spcBef>
                <a:spcPts val="0"/>
              </a:spcBef>
              <a:spcAft>
                <a:spcPts val="0"/>
              </a:spcAft>
              <a:buClr>
                <a:schemeClr val="lt1"/>
              </a:buClr>
              <a:buSzPts val="5100"/>
              <a:buFont typeface="Calibri"/>
              <a:buAutoNum type="arabicPeriod"/>
            </a:pPr>
            <a:r>
              <a:rPr lang="en-US" sz="4800" b="1" dirty="0">
                <a:solidFill>
                  <a:schemeClr val="lt1"/>
                </a:solidFill>
                <a:latin typeface="Calibri"/>
                <a:ea typeface="Calibri"/>
                <a:cs typeface="Calibri"/>
                <a:sym typeface="Calibri"/>
              </a:rPr>
              <a:t>Color each image with a color of your choice. </a:t>
            </a:r>
            <a:endParaRPr sz="4800" b="1" i="0" u="none" strike="noStrike" cap="none" dirty="0">
              <a:solidFill>
                <a:schemeClr val="lt1"/>
              </a:solidFill>
              <a:latin typeface="Calibri"/>
              <a:ea typeface="Calibri"/>
              <a:cs typeface="Calibri"/>
              <a:sym typeface="Calibri"/>
            </a:endParaRPr>
          </a:p>
          <a:p>
            <a:pPr marL="457200" marR="0" lvl="0" indent="-527050" algn="l" rtl="0">
              <a:lnSpc>
                <a:spcPct val="100000"/>
              </a:lnSpc>
              <a:spcBef>
                <a:spcPts val="0"/>
              </a:spcBef>
              <a:spcAft>
                <a:spcPts val="0"/>
              </a:spcAft>
              <a:buClr>
                <a:schemeClr val="lt1"/>
              </a:buClr>
              <a:buSzPts val="5100"/>
              <a:buFont typeface="Calibri"/>
              <a:buAutoNum type="arabicPeriod"/>
            </a:pPr>
            <a:r>
              <a:rPr lang="en-US" sz="4800" b="1" i="0" u="none" strike="noStrike" cap="none" dirty="0">
                <a:solidFill>
                  <a:schemeClr val="lt1"/>
                </a:solidFill>
                <a:latin typeface="Calibri"/>
                <a:ea typeface="Calibri"/>
                <a:cs typeface="Calibri"/>
                <a:sym typeface="Calibri"/>
              </a:rPr>
              <a:t>Write the phrase</a:t>
            </a:r>
            <a:r>
              <a:rPr lang="en-US" sz="4800" b="1" dirty="0">
                <a:solidFill>
                  <a:schemeClr val="lt1"/>
                </a:solidFill>
                <a:latin typeface="Calibri"/>
                <a:ea typeface="Calibri"/>
                <a:cs typeface="Calibri"/>
                <a:sym typeface="Calibri"/>
              </a:rPr>
              <a:t>:</a:t>
            </a:r>
            <a:endParaRPr sz="4800" b="1" dirty="0">
              <a:solidFill>
                <a:schemeClr val="lt1"/>
              </a:solidFill>
              <a:latin typeface="Calibri"/>
              <a:ea typeface="Calibri"/>
              <a:cs typeface="Calibri"/>
              <a:sym typeface="Calibri"/>
            </a:endParaRPr>
          </a:p>
          <a:p>
            <a:pPr marL="457200" marR="0" lvl="0" indent="0" algn="l" rtl="0">
              <a:lnSpc>
                <a:spcPct val="100000"/>
              </a:lnSpc>
              <a:spcBef>
                <a:spcPts val="0"/>
              </a:spcBef>
              <a:spcAft>
                <a:spcPts val="0"/>
              </a:spcAft>
              <a:buNone/>
            </a:pPr>
            <a:r>
              <a:rPr lang="en-US" sz="4800" b="1" dirty="0">
                <a:solidFill>
                  <a:schemeClr val="lt1"/>
                </a:solidFill>
                <a:latin typeface="Calibri"/>
                <a:ea typeface="Calibri"/>
                <a:cs typeface="Calibri"/>
                <a:sym typeface="Calibri"/>
              </a:rPr>
              <a:t>TOP - “Be Humble!”</a:t>
            </a:r>
            <a:endParaRPr sz="4800" b="1" dirty="0">
              <a:solidFill>
                <a:schemeClr val="lt1"/>
              </a:solidFill>
              <a:latin typeface="Calibri"/>
              <a:ea typeface="Calibri"/>
              <a:cs typeface="Calibri"/>
              <a:sym typeface="Calibri"/>
            </a:endParaRPr>
          </a:p>
          <a:p>
            <a:pPr marL="457200" marR="0" lvl="0" indent="0" algn="l" rtl="0">
              <a:lnSpc>
                <a:spcPct val="100000"/>
              </a:lnSpc>
              <a:spcBef>
                <a:spcPts val="0"/>
              </a:spcBef>
              <a:spcAft>
                <a:spcPts val="0"/>
              </a:spcAft>
              <a:buNone/>
            </a:pPr>
            <a:r>
              <a:rPr lang="en-US" sz="4800" b="1" dirty="0">
                <a:solidFill>
                  <a:schemeClr val="lt1"/>
                </a:solidFill>
                <a:latin typeface="Calibri"/>
                <a:ea typeface="Calibri"/>
                <a:cs typeface="Calibri"/>
                <a:sym typeface="Calibri"/>
              </a:rPr>
              <a:t>Hand - “ACT Justly”</a:t>
            </a:r>
            <a:endParaRPr sz="4800" b="1" dirty="0">
              <a:solidFill>
                <a:schemeClr val="lt1"/>
              </a:solidFill>
              <a:latin typeface="Calibri"/>
              <a:ea typeface="Calibri"/>
              <a:cs typeface="Calibri"/>
              <a:sym typeface="Calibri"/>
            </a:endParaRPr>
          </a:p>
          <a:p>
            <a:pPr marL="457200" marR="0" lvl="0" indent="0" algn="l" rtl="0">
              <a:lnSpc>
                <a:spcPct val="100000"/>
              </a:lnSpc>
              <a:spcBef>
                <a:spcPts val="0"/>
              </a:spcBef>
              <a:spcAft>
                <a:spcPts val="0"/>
              </a:spcAft>
              <a:buNone/>
            </a:pPr>
            <a:r>
              <a:rPr lang="en-US" sz="4800" b="1" dirty="0">
                <a:solidFill>
                  <a:schemeClr val="lt1"/>
                </a:solidFill>
                <a:latin typeface="Calibri"/>
                <a:ea typeface="Calibri"/>
                <a:cs typeface="Calibri"/>
                <a:sym typeface="Calibri"/>
              </a:rPr>
              <a:t>Heart - “LOVE Mercy”</a:t>
            </a:r>
            <a:endParaRPr sz="4800" b="1" dirty="0">
              <a:solidFill>
                <a:schemeClr val="lt1"/>
              </a:solidFill>
              <a:latin typeface="Calibri"/>
              <a:ea typeface="Calibri"/>
              <a:cs typeface="Calibri"/>
              <a:sym typeface="Calibri"/>
            </a:endParaRPr>
          </a:p>
          <a:p>
            <a:pPr marL="457200" marR="0" lvl="0" indent="0" algn="l" rtl="0">
              <a:lnSpc>
                <a:spcPct val="100000"/>
              </a:lnSpc>
              <a:spcBef>
                <a:spcPts val="0"/>
              </a:spcBef>
              <a:spcAft>
                <a:spcPts val="0"/>
              </a:spcAft>
              <a:buNone/>
            </a:pPr>
            <a:r>
              <a:rPr lang="en-US" sz="4800" b="1" dirty="0">
                <a:solidFill>
                  <a:schemeClr val="lt1"/>
                </a:solidFill>
                <a:latin typeface="Calibri"/>
                <a:ea typeface="Calibri"/>
                <a:cs typeface="Calibri"/>
                <a:sym typeface="Calibri"/>
              </a:rPr>
              <a:t>FOOT - “WALK Humbly”</a:t>
            </a:r>
            <a:endParaRPr sz="4800" b="1"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4800" b="1" i="0" u="none" strike="noStrike" cap="none" dirty="0">
              <a:solidFill>
                <a:schemeClr val="lt1"/>
              </a:solidFill>
              <a:latin typeface="Calibri"/>
              <a:ea typeface="Calibri"/>
              <a:cs typeface="Calibri"/>
              <a:sym typeface="Calibri"/>
            </a:endParaRPr>
          </a:p>
        </p:txBody>
      </p:sp>
      <p:sp>
        <p:nvSpPr>
          <p:cNvPr id="252" name="Google Shape;252;g309639b890a_1_51"/>
          <p:cNvSpPr/>
          <p:nvPr/>
        </p:nvSpPr>
        <p:spPr>
          <a:xfrm>
            <a:off x="1491162" y="1217425"/>
            <a:ext cx="8201400" cy="1285800"/>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6900">
                <a:solidFill>
                  <a:schemeClr val="lt1"/>
                </a:solidFill>
                <a:latin typeface="Arial Black"/>
                <a:ea typeface="Arial Black"/>
                <a:cs typeface="Arial Black"/>
                <a:sym typeface="Arial Black"/>
              </a:rPr>
              <a:t>Procedure:</a:t>
            </a:r>
            <a:endParaRPr sz="6900" b="0" i="0" u="none" strike="noStrike" cap="none">
              <a:solidFill>
                <a:schemeClr val="lt1"/>
              </a:solidFill>
              <a:latin typeface="Arial Black"/>
              <a:ea typeface="Arial Black"/>
              <a:cs typeface="Arial Black"/>
              <a:sym typeface="Arial Black"/>
            </a:endParaRPr>
          </a:p>
        </p:txBody>
      </p:sp>
      <p:sp>
        <p:nvSpPr>
          <p:cNvPr id="253" name="Google Shape;253;g309639b890a_1_51"/>
          <p:cNvSpPr txBox="1"/>
          <p:nvPr/>
        </p:nvSpPr>
        <p:spPr>
          <a:xfrm>
            <a:off x="11716250" y="724825"/>
            <a:ext cx="539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b="1">
              <a:solidFill>
                <a:schemeClr val="dk1"/>
              </a:solidFill>
              <a:latin typeface="Calibri"/>
              <a:ea typeface="Calibri"/>
              <a:cs typeface="Calibri"/>
              <a:sym typeface="Calibri"/>
            </a:endParaRPr>
          </a:p>
        </p:txBody>
      </p:sp>
      <p:pic>
        <p:nvPicPr>
          <p:cNvPr id="254" name="Google Shape;254;g309639b890a_1_51"/>
          <p:cNvPicPr preferRelativeResize="0"/>
          <p:nvPr/>
        </p:nvPicPr>
        <p:blipFill>
          <a:blip r:embed="rId3">
            <a:alphaModFix/>
          </a:blip>
          <a:stretch>
            <a:fillRect/>
          </a:stretch>
        </p:blipFill>
        <p:spPr>
          <a:xfrm>
            <a:off x="10099495" y="1217425"/>
            <a:ext cx="6334749" cy="8156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
            <p:cNvSpPr txBox="1"/>
            <p:nvPr/>
          </p:nvSpPr>
          <p:spPr>
            <a:xfrm>
              <a:off x="3208943" y="7824601"/>
              <a:ext cx="11870100" cy="1154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FFFFFF"/>
                  </a:solidFill>
                  <a:latin typeface="Arial"/>
                  <a:ea typeface="Arial"/>
                  <a:cs typeface="Arial"/>
                  <a:sym typeface="Arial"/>
                </a:rPr>
                <a:t>2</a:t>
              </a:r>
              <a:r>
                <a:rPr lang="en-US" sz="3000" b="1">
                  <a:solidFill>
                    <a:srgbClr val="FFFFFF"/>
                  </a:solidFill>
                </a:rPr>
                <a:t>9</a:t>
              </a:r>
              <a:r>
                <a:rPr lang="en-US" sz="3000" b="1" i="0" u="none" strike="noStrike" cap="none">
                  <a:solidFill>
                    <a:srgbClr val="FFFFFF"/>
                  </a:solidFill>
                  <a:latin typeface="Arial"/>
                  <a:ea typeface="Arial"/>
                  <a:cs typeface="Arial"/>
                  <a:sym typeface="Arial"/>
                </a:rPr>
                <a:t>ᵗʰ Sunday in Ordinary Time | October </a:t>
              </a:r>
              <a:r>
                <a:rPr lang="en-US" sz="3000" b="1">
                  <a:solidFill>
                    <a:srgbClr val="FFFFFF"/>
                  </a:solidFill>
                </a:rPr>
                <a:t>20</a:t>
              </a:r>
              <a:r>
                <a:rPr lang="en-US" sz="3000" b="1" i="0" u="none" strike="noStrike" cap="none">
                  <a:solidFill>
                    <a:srgbClr val="FFFFFF"/>
                  </a:solidFill>
                  <a:latin typeface="Arial"/>
                  <a:ea typeface="Arial"/>
                  <a:cs typeface="Arial"/>
                  <a:sym typeface="Arial"/>
                </a:rPr>
                <a:t>, 2024</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b="0" i="0" u="none" strike="noStrike" cap="none">
                  <a:solidFill>
                    <a:srgbClr val="FFFFFF"/>
                  </a:solidFill>
                  <a:latin typeface="Arial"/>
                  <a:ea typeface="Arial"/>
                  <a:cs typeface="Arial"/>
                  <a:sym typeface="Arial"/>
                </a:rPr>
                <a:t>CYCLE B – YEAR II </a:t>
              </a:r>
              <a:endParaRPr sz="4500" b="0" i="0" u="none" strike="noStrike" cap="none">
                <a:solidFill>
                  <a:srgbClr val="000000"/>
                </a:solidFill>
                <a:latin typeface="Arial"/>
                <a:ea typeface="Arial"/>
                <a:cs typeface="Arial"/>
                <a:sym typeface="Arial"/>
              </a:endParaRPr>
            </a:p>
          </p:txBody>
        </p:sp>
        <p:pic>
          <p:nvPicPr>
            <p:cNvPr id="107" name="Google Shape;10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59"/>
        <p:cNvGrpSpPr/>
        <p:nvPr/>
      </p:nvGrpSpPr>
      <p:grpSpPr>
        <a:xfrm>
          <a:off x="0" y="0"/>
          <a:ext cx="0" cy="0"/>
          <a:chOff x="0" y="0"/>
          <a:chExt cx="0" cy="0"/>
        </a:xfrm>
      </p:grpSpPr>
      <p:grpSp>
        <p:nvGrpSpPr>
          <p:cNvPr id="260" name="Google Shape;260;p21"/>
          <p:cNvGrpSpPr/>
          <p:nvPr/>
        </p:nvGrpSpPr>
        <p:grpSpPr>
          <a:xfrm>
            <a:off x="1268650" y="927288"/>
            <a:ext cx="16002825" cy="8895974"/>
            <a:chOff x="1962253" y="1388363"/>
            <a:chExt cx="16002825" cy="8895974"/>
          </a:xfrm>
        </p:grpSpPr>
        <p:sp>
          <p:nvSpPr>
            <p:cNvPr id="261" name="Google Shape;261;p21"/>
            <p:cNvSpPr/>
            <p:nvPr/>
          </p:nvSpPr>
          <p:spPr>
            <a:xfrm>
              <a:off x="2027153" y="1388363"/>
              <a:ext cx="56112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endParaRPr sz="1400" b="0" i="0" u="none" strike="noStrike" cap="none" dirty="0">
                <a:solidFill>
                  <a:srgbClr val="000000"/>
                </a:solidFill>
                <a:latin typeface="Arial"/>
                <a:ea typeface="Arial"/>
                <a:cs typeface="Arial"/>
                <a:sym typeface="Arial"/>
              </a:endParaRPr>
            </a:p>
          </p:txBody>
        </p:sp>
        <p:sp>
          <p:nvSpPr>
            <p:cNvPr id="262" name="Google Shape;262;p21"/>
            <p:cNvSpPr/>
            <p:nvPr/>
          </p:nvSpPr>
          <p:spPr>
            <a:xfrm>
              <a:off x="1962253" y="2329537"/>
              <a:ext cx="8505300" cy="79548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a:buNone/>
              </a:pPr>
              <a:r>
                <a:rPr lang="en-US" sz="3200" b="1" i="0" u="none" strike="noStrike" cap="none" dirty="0">
                  <a:solidFill>
                    <a:schemeClr val="lt1"/>
                  </a:solidFill>
                  <a:latin typeface="Arial"/>
                  <a:ea typeface="Arial"/>
                  <a:cs typeface="Arial"/>
                  <a:sym typeface="Arial"/>
                </a:rPr>
                <a:t>Dear God,</a:t>
              </a:r>
              <a:endParaRPr sz="3200" b="1" i="0" u="none" strike="noStrike" cap="none" dirty="0">
                <a:solidFill>
                  <a:schemeClr val="lt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3200" b="1" dirty="0">
                  <a:solidFill>
                    <a:schemeClr val="lt1"/>
                  </a:solidFill>
                </a:rPr>
                <a:t>Thank you for the gospel that we learn today. Thank you for reminding us of the value of humility, to love what we have, and to accept what we do not have. Humility makes us strong, brave, and courageous, and we thank you Lord for letting us understand all of these.  We ask for your guidance to make us humble every day and to give us humility in dealing with my family, friends, and community. We ask for all of these in the mighty name of Jesus, Amen. </a:t>
              </a:r>
              <a:endParaRPr sz="3200" b="1" i="0" u="none" strike="noStrike" cap="none" dirty="0">
                <a:solidFill>
                  <a:srgbClr val="000000"/>
                </a:solidFill>
                <a:latin typeface="Arial"/>
                <a:ea typeface="Arial"/>
                <a:cs typeface="Arial"/>
                <a:sym typeface="Arial"/>
              </a:endParaRPr>
            </a:p>
          </p:txBody>
        </p:sp>
        <p:pic>
          <p:nvPicPr>
            <p:cNvPr id="263" name="Google Shape;263;p21" descr="Image result for animated kid praying transparent background"/>
            <p:cNvPicPr preferRelativeResize="0"/>
            <p:nvPr/>
          </p:nvPicPr>
          <p:blipFill rotWithShape="1">
            <a:blip r:embed="rId3">
              <a:alphaModFix/>
            </a:blip>
            <a:srcRect/>
            <a:stretch/>
          </p:blipFill>
          <p:spPr>
            <a:xfrm>
              <a:off x="10719728" y="1388363"/>
              <a:ext cx="7245350" cy="8895974"/>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grpSp>
        <p:nvGrpSpPr>
          <p:cNvPr id="269" name="Google Shape;269;g309639b890a_1_9"/>
          <p:cNvGrpSpPr/>
          <p:nvPr/>
        </p:nvGrpSpPr>
        <p:grpSpPr>
          <a:xfrm>
            <a:off x="2824213" y="1058567"/>
            <a:ext cx="12639600" cy="8169978"/>
            <a:chOff x="2824210" y="1058354"/>
            <a:chExt cx="12639600" cy="8169978"/>
          </a:xfrm>
        </p:grpSpPr>
        <p:sp>
          <p:nvSpPr>
            <p:cNvPr id="270" name="Google Shape;270;g309639b890a_1_9"/>
            <p:cNvSpPr/>
            <p:nvPr/>
          </p:nvSpPr>
          <p:spPr>
            <a:xfrm>
              <a:off x="2824210" y="7555832"/>
              <a:ext cx="12639600" cy="167250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 name="Google Shape;271;g309639b890a_1_9"/>
            <p:cNvSpPr txBox="1"/>
            <p:nvPr/>
          </p:nvSpPr>
          <p:spPr>
            <a:xfrm>
              <a:off x="3208943" y="7824601"/>
              <a:ext cx="11870100" cy="1154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FFFFFF"/>
                  </a:solidFill>
                  <a:latin typeface="Arial"/>
                  <a:ea typeface="Arial"/>
                  <a:cs typeface="Arial"/>
                  <a:sym typeface="Arial"/>
                </a:rPr>
                <a:t>2</a:t>
              </a:r>
              <a:r>
                <a:rPr lang="en-US" sz="3000" b="1">
                  <a:solidFill>
                    <a:srgbClr val="FFFFFF"/>
                  </a:solidFill>
                </a:rPr>
                <a:t>9</a:t>
              </a:r>
              <a:r>
                <a:rPr lang="en-US" sz="3000" b="1" i="0" u="none" strike="noStrike" cap="none">
                  <a:solidFill>
                    <a:srgbClr val="FFFFFF"/>
                  </a:solidFill>
                  <a:latin typeface="Arial"/>
                  <a:ea typeface="Arial"/>
                  <a:cs typeface="Arial"/>
                  <a:sym typeface="Arial"/>
                </a:rPr>
                <a:t>ᵗʰ Sunday in Ordinary Time | October </a:t>
              </a:r>
              <a:r>
                <a:rPr lang="en-US" sz="3000" b="1">
                  <a:solidFill>
                    <a:srgbClr val="FFFFFF"/>
                  </a:solidFill>
                </a:rPr>
                <a:t>20</a:t>
              </a:r>
              <a:r>
                <a:rPr lang="en-US" sz="3000" b="1" i="0" u="none" strike="noStrike" cap="none">
                  <a:solidFill>
                    <a:srgbClr val="FFFFFF"/>
                  </a:solidFill>
                  <a:latin typeface="Arial"/>
                  <a:ea typeface="Arial"/>
                  <a:cs typeface="Arial"/>
                  <a:sym typeface="Arial"/>
                </a:rPr>
                <a:t>, 2024</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b="0" i="0" u="none" strike="noStrike" cap="none">
                  <a:solidFill>
                    <a:srgbClr val="FFFFFF"/>
                  </a:solidFill>
                  <a:latin typeface="Arial"/>
                  <a:ea typeface="Arial"/>
                  <a:cs typeface="Arial"/>
                  <a:sym typeface="Arial"/>
                </a:rPr>
                <a:t>CYCLE B – YEAR II </a:t>
              </a:r>
              <a:endParaRPr sz="4500" b="0" i="0" u="none" strike="noStrike" cap="none">
                <a:solidFill>
                  <a:srgbClr val="000000"/>
                </a:solidFill>
                <a:latin typeface="Arial"/>
                <a:ea typeface="Arial"/>
                <a:cs typeface="Arial"/>
                <a:sym typeface="Arial"/>
              </a:endParaRPr>
            </a:p>
          </p:txBody>
        </p:sp>
        <p:pic>
          <p:nvPicPr>
            <p:cNvPr id="272" name="Google Shape;272;g309639b890a_1_9" descr="A group of kids reading a bible&#10;&#10;Description automatically generated"/>
            <p:cNvPicPr preferRelativeResize="0"/>
            <p:nvPr/>
          </p:nvPicPr>
          <p:blipFill rotWithShape="1">
            <a:blip r:embed="rId3">
              <a:alphaModFix/>
            </a:blip>
            <a:srcRect/>
            <a:stretch/>
          </p:blipFill>
          <p:spPr>
            <a:xfrm>
              <a:off x="5185649" y="1058354"/>
              <a:ext cx="7916704" cy="6076787"/>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12"/>
        <p:cNvGrpSpPr/>
        <p:nvPr/>
      </p:nvGrpSpPr>
      <p:grpSpPr>
        <a:xfrm>
          <a:off x="0" y="0"/>
          <a:ext cx="0" cy="0"/>
          <a:chOff x="0" y="0"/>
          <a:chExt cx="0" cy="0"/>
        </a:xfrm>
      </p:grpSpPr>
      <p:grpSp>
        <p:nvGrpSpPr>
          <p:cNvPr id="2" name="Group 1">
            <a:extLst>
              <a:ext uri="{FF2B5EF4-FFF2-40B4-BE49-F238E27FC236}">
                <a16:creationId xmlns:a16="http://schemas.microsoft.com/office/drawing/2014/main" id="{E638527C-3DE1-F769-D633-CA03D756FE17}"/>
              </a:ext>
            </a:extLst>
          </p:cNvPr>
          <p:cNvGrpSpPr/>
          <p:nvPr/>
        </p:nvGrpSpPr>
        <p:grpSpPr>
          <a:xfrm>
            <a:off x="1245300" y="1233906"/>
            <a:ext cx="15797400" cy="7819188"/>
            <a:chOff x="1245355" y="738272"/>
            <a:chExt cx="15797400" cy="7819188"/>
          </a:xfrm>
        </p:grpSpPr>
        <p:sp>
          <p:nvSpPr>
            <p:cNvPr id="113" name="Google Shape;113;p3"/>
            <p:cNvSpPr txBox="1"/>
            <p:nvPr/>
          </p:nvSpPr>
          <p:spPr>
            <a:xfrm>
              <a:off x="1245355" y="1901792"/>
              <a:ext cx="15797400" cy="6655668"/>
            </a:xfrm>
            <a:prstGeom prst="rect">
              <a:avLst/>
            </a:prstGeom>
            <a:noFill/>
            <a:ln>
              <a:noFill/>
            </a:ln>
          </p:spPr>
          <p:txBody>
            <a:bodyPr spcFirstLastPara="1" wrap="square" lIns="0" tIns="0" rIns="0" bIns="0" anchor="t" anchorCtr="0">
              <a:spAutoFit/>
            </a:bodyPr>
            <a:lstStyle/>
            <a:p>
              <a:pPr marL="0" lvl="0" indent="457200" algn="just" rtl="0">
                <a:lnSpc>
                  <a:spcPct val="115000"/>
                </a:lnSpc>
                <a:spcBef>
                  <a:spcPts val="1200"/>
                </a:spcBef>
                <a:spcAft>
                  <a:spcPts val="0"/>
                </a:spcAft>
                <a:buClr>
                  <a:schemeClr val="dk1"/>
                </a:buClr>
                <a:buSzPts val="1100"/>
                <a:buFont typeface="Arial"/>
                <a:buNone/>
              </a:pPr>
              <a:r>
                <a:rPr lang="en-US" sz="3500" dirty="0">
                  <a:solidFill>
                    <a:schemeClr val="dk1"/>
                  </a:solidFill>
                </a:rPr>
                <a:t>It is truly an honor to feel the presence of Jesus as we walk closely with Him, just as James and John did. However, these two were overwhelmed by Jesus' greatness. They wanted to prolong this sense of power, but their desire was misguided. Humility is needed to recognize that no one is above anyone else. James and John sought to sit at Jesus' right and left hand, but Jesus reminded them that He did not have the authority to grant those positions.</a:t>
              </a:r>
            </a:p>
            <a:p>
              <a:pPr marL="0" lvl="0" indent="457200" algn="just" rtl="0">
                <a:lnSpc>
                  <a:spcPct val="115000"/>
                </a:lnSpc>
                <a:spcBef>
                  <a:spcPts val="1200"/>
                </a:spcBef>
                <a:spcAft>
                  <a:spcPts val="0"/>
                </a:spcAft>
                <a:buClr>
                  <a:schemeClr val="dk1"/>
                </a:buClr>
                <a:buSzPts val="1100"/>
                <a:buFont typeface="Arial"/>
                <a:buNone/>
              </a:pPr>
              <a:endParaRPr lang="en-US" sz="3500" dirty="0">
                <a:solidFill>
                  <a:schemeClr val="dk1"/>
                </a:solidFill>
              </a:endParaRPr>
            </a:p>
            <a:p>
              <a:pPr marL="0" lvl="0" indent="457200" algn="just" rtl="0">
                <a:lnSpc>
                  <a:spcPct val="115000"/>
                </a:lnSpc>
                <a:spcBef>
                  <a:spcPts val="1200"/>
                </a:spcBef>
                <a:spcAft>
                  <a:spcPts val="0"/>
                </a:spcAft>
                <a:buClr>
                  <a:schemeClr val="dk1"/>
                </a:buClr>
                <a:buSzPts val="1100"/>
                <a:buFont typeface="Arial"/>
                <a:buNone/>
              </a:pPr>
              <a:r>
                <a:rPr lang="en-US" sz="3500" dirty="0">
                  <a:solidFill>
                    <a:schemeClr val="dk1"/>
                  </a:solidFill>
                </a:rPr>
                <a:t>Jesus emphasized that no one is greater than another. We must serve others first before considering our own well-being. Looking out for and helping others is what defines humility, and it is this humility that brings joy to Jesus.</a:t>
              </a:r>
              <a:endParaRPr sz="3500" dirty="0">
                <a:solidFill>
                  <a:schemeClr val="dk1"/>
                </a:solidFill>
              </a:endParaRPr>
            </a:p>
          </p:txBody>
        </p:sp>
        <p:sp>
          <p:nvSpPr>
            <p:cNvPr id="114" name="Google Shape;114;p3"/>
            <p:cNvSpPr txBox="1"/>
            <p:nvPr/>
          </p:nvSpPr>
          <p:spPr>
            <a:xfrm>
              <a:off x="1967305" y="738272"/>
              <a:ext cx="14353500" cy="67710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4400" b="1" i="0" u="none" strike="noStrike" cap="none">
                  <a:solidFill>
                    <a:schemeClr val="dk1"/>
                  </a:solidFill>
                  <a:latin typeface="Arial"/>
                  <a:ea typeface="Arial"/>
                  <a:cs typeface="Arial"/>
                  <a:sym typeface="Arial"/>
                </a:rPr>
                <a:t>UNDERSTANDING THE GOSPEL (for facilitators only)</a:t>
              </a:r>
              <a:endParaRPr sz="4400" b="1" i="0" u="none" strike="noStrike" cap="none">
                <a:solidFill>
                  <a:schemeClr val="dk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9"/>
        <p:cNvGrpSpPr/>
        <p:nvPr/>
      </p:nvGrpSpPr>
      <p:grpSpPr>
        <a:xfrm>
          <a:off x="0" y="0"/>
          <a:ext cx="0" cy="0"/>
          <a:chOff x="0" y="0"/>
          <a:chExt cx="0" cy="0"/>
        </a:xfrm>
      </p:grpSpPr>
      <p:sp>
        <p:nvSpPr>
          <p:cNvPr id="120" name="Google Shape;120;p4"/>
          <p:cNvSpPr/>
          <p:nvPr/>
        </p:nvSpPr>
        <p:spPr>
          <a:xfrm>
            <a:off x="2896" y="8121316"/>
            <a:ext cx="18285000" cy="2165700"/>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1" name="Google Shape;121;p4"/>
          <p:cNvSpPr txBox="1"/>
          <p:nvPr/>
        </p:nvSpPr>
        <p:spPr>
          <a:xfrm>
            <a:off x="2871145" y="8311375"/>
            <a:ext cx="12545700" cy="1785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5600">
                <a:solidFill>
                  <a:srgbClr val="C00000"/>
                </a:solidFill>
                <a:latin typeface="Arial Black"/>
                <a:ea typeface="Arial Black"/>
                <a:cs typeface="Arial Black"/>
                <a:sym typeface="Arial Black"/>
              </a:rPr>
              <a:t>The Request of James and John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0"/>
              <a:buFont typeface="Arial"/>
              <a:buNone/>
            </a:pPr>
            <a:r>
              <a:rPr lang="en-US" sz="6000">
                <a:solidFill>
                  <a:schemeClr val="dk1"/>
                </a:solidFill>
                <a:latin typeface="Arial Black"/>
                <a:ea typeface="Arial Black"/>
                <a:cs typeface="Arial Black"/>
                <a:sym typeface="Arial Black"/>
              </a:rPr>
              <a:t>Mark 10: 35-45</a:t>
            </a:r>
            <a:endParaRPr sz="6000" b="0" i="0" u="none" strike="noStrike" cap="none">
              <a:solidFill>
                <a:schemeClr val="dk1"/>
              </a:solidFill>
              <a:latin typeface="Arial Black"/>
              <a:ea typeface="Arial Black"/>
              <a:cs typeface="Arial Black"/>
              <a:sym typeface="Arial Black"/>
            </a:endParaRPr>
          </a:p>
        </p:txBody>
      </p:sp>
      <p:pic>
        <p:nvPicPr>
          <p:cNvPr id="122" name="Google Shape;122;p4"/>
          <p:cNvPicPr preferRelativeResize="0"/>
          <p:nvPr/>
        </p:nvPicPr>
        <p:blipFill>
          <a:blip r:embed="rId3">
            <a:alphaModFix/>
          </a:blip>
          <a:stretch>
            <a:fillRect/>
          </a:stretch>
        </p:blipFill>
        <p:spPr>
          <a:xfrm>
            <a:off x="4268600" y="326575"/>
            <a:ext cx="9753600" cy="7315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26"/>
        <p:cNvGrpSpPr/>
        <p:nvPr/>
      </p:nvGrpSpPr>
      <p:grpSpPr>
        <a:xfrm>
          <a:off x="0" y="0"/>
          <a:ext cx="0" cy="0"/>
          <a:chOff x="0" y="0"/>
          <a:chExt cx="0" cy="0"/>
        </a:xfrm>
      </p:grpSpPr>
      <p:sp>
        <p:nvSpPr>
          <p:cNvPr id="127" name="Google Shape;12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Leader: </a:t>
            </a:r>
            <a:r>
              <a:rPr lang="en-US" sz="7200" b="1" i="0" u="none" strike="noStrike" cap="none">
                <a:solidFill>
                  <a:srgbClr val="FFFFFF"/>
                </a:solidFill>
                <a:latin typeface="Arial"/>
                <a:ea typeface="Arial"/>
                <a:cs typeface="Arial"/>
                <a:sym typeface="Arial"/>
              </a:rPr>
              <a:t>A reading from</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rgbClr val="FFFFFF"/>
                </a:solidFill>
                <a:latin typeface="Arial"/>
                <a:ea typeface="Arial"/>
                <a:cs typeface="Arial"/>
                <a:sym typeface="Arial"/>
              </a:rPr>
              <a:t>              the Holy Gospel</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rgbClr val="FFFFFF"/>
                </a:solidFill>
                <a:latin typeface="Arial"/>
                <a:ea typeface="Arial"/>
                <a:cs typeface="Arial"/>
                <a:sym typeface="Arial"/>
              </a:rPr>
              <a:t>              according to </a:t>
            </a:r>
            <a:r>
              <a:rPr lang="en-US" sz="7200" b="1">
                <a:solidFill>
                  <a:srgbClr val="FFFFFF"/>
                </a:solidFill>
              </a:rPr>
              <a:t>Mark</a:t>
            </a:r>
            <a:r>
              <a:rPr lang="en-US" sz="7200" b="1" i="0" u="none" strike="noStrike" cap="none">
                <a:solidFill>
                  <a:srgbClr val="FFFFFF"/>
                </a:solidFill>
                <a:latin typeface="Arial"/>
                <a:ea typeface="Arial"/>
                <a:cs typeface="Arial"/>
                <a:sym typeface="Arial"/>
              </a:rPr>
              <a:t>.</a:t>
            </a:r>
            <a:endParaRPr sz="2100" b="0" i="0" u="none" strike="noStrike" cap="none">
              <a:solidFill>
                <a:srgbClr val="000000"/>
              </a:solidFill>
              <a:latin typeface="Arial"/>
              <a:ea typeface="Arial"/>
              <a:cs typeface="Arial"/>
              <a:sym typeface="Arial"/>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3"/>
        <p:cNvGrpSpPr/>
        <p:nvPr/>
      </p:nvGrpSpPr>
      <p:grpSpPr>
        <a:xfrm>
          <a:off x="0" y="0"/>
          <a:ext cx="0" cy="0"/>
          <a:chOff x="0" y="0"/>
          <a:chExt cx="0" cy="0"/>
        </a:xfrm>
      </p:grpSpPr>
      <p:sp>
        <p:nvSpPr>
          <p:cNvPr id="134" name="Google Shape;134;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5" name="Google Shape;135;p7"/>
          <p:cNvGrpSpPr/>
          <p:nvPr/>
        </p:nvGrpSpPr>
        <p:grpSpPr>
          <a:xfrm>
            <a:off x="1088377" y="1502888"/>
            <a:ext cx="7302000" cy="7236462"/>
            <a:chOff x="1195406" y="1655288"/>
            <a:chExt cx="7302000" cy="7236462"/>
          </a:xfrm>
        </p:grpSpPr>
        <p:sp>
          <p:nvSpPr>
            <p:cNvPr id="136" name="Google Shape;136;p7"/>
            <p:cNvSpPr txBox="1"/>
            <p:nvPr/>
          </p:nvSpPr>
          <p:spPr>
            <a:xfrm>
              <a:off x="1246033" y="1655288"/>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a:solidFill>
                    <a:srgbClr val="FFFFFF"/>
                  </a:solidFill>
                  <a:latin typeface="Arial Black"/>
                  <a:ea typeface="Arial Black"/>
                  <a:cs typeface="Arial Black"/>
                  <a:sym typeface="Arial Black"/>
                </a:rPr>
                <a:t>35</a:t>
              </a:r>
              <a:endParaRPr sz="5000" b="1" i="0" u="none" strike="noStrike" cap="none">
                <a:solidFill>
                  <a:srgbClr val="FFFFFF"/>
                </a:solidFill>
                <a:latin typeface="Arial Black"/>
                <a:ea typeface="Arial Black"/>
                <a:cs typeface="Arial Black"/>
                <a:sym typeface="Arial Black"/>
              </a:endParaRPr>
            </a:p>
          </p:txBody>
        </p:sp>
        <p:sp>
          <p:nvSpPr>
            <p:cNvPr id="137" name="Google Shape;137;p7"/>
            <p:cNvSpPr txBox="1"/>
            <p:nvPr/>
          </p:nvSpPr>
          <p:spPr>
            <a:xfrm>
              <a:off x="1195406" y="2642450"/>
              <a:ext cx="7302000" cy="624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5800" b="1">
                  <a:solidFill>
                    <a:schemeClr val="lt1"/>
                  </a:solidFill>
                </a:rPr>
                <a:t>Then James and John, the sons of Zebedee, came to Jesus. “Teacher,” they said, “there is something we want you to do for us.”</a:t>
              </a:r>
              <a:endParaRPr sz="5800" b="1" i="0" u="none" strike="noStrike" cap="none">
                <a:solidFill>
                  <a:schemeClr val="lt1"/>
                </a:solidFill>
                <a:latin typeface="Arial"/>
                <a:ea typeface="Arial"/>
                <a:cs typeface="Arial"/>
                <a:sym typeface="Arial"/>
              </a:endParaRPr>
            </a:p>
          </p:txBody>
        </p:sp>
      </p:grpSp>
      <p:pic>
        <p:nvPicPr>
          <p:cNvPr id="138" name="Google Shape;138;p7"/>
          <p:cNvPicPr preferRelativeResize="0"/>
          <p:nvPr/>
        </p:nvPicPr>
        <p:blipFill>
          <a:blip r:embed="rId3">
            <a:alphaModFix/>
          </a:blip>
          <a:stretch>
            <a:fillRect/>
          </a:stretch>
        </p:blipFill>
        <p:spPr>
          <a:xfrm>
            <a:off x="8991600" y="1885950"/>
            <a:ext cx="8686799" cy="651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3"/>
        <p:cNvGrpSpPr/>
        <p:nvPr/>
      </p:nvGrpSpPr>
      <p:grpSpPr>
        <a:xfrm>
          <a:off x="0" y="0"/>
          <a:ext cx="0" cy="0"/>
          <a:chOff x="0" y="0"/>
          <a:chExt cx="0" cy="0"/>
        </a:xfrm>
      </p:grpSpPr>
      <p:grpSp>
        <p:nvGrpSpPr>
          <p:cNvPr id="144" name="Google Shape;144;p8"/>
          <p:cNvGrpSpPr/>
          <p:nvPr/>
        </p:nvGrpSpPr>
        <p:grpSpPr>
          <a:xfrm>
            <a:off x="1023274" y="1183388"/>
            <a:ext cx="6644400" cy="7920225"/>
            <a:chOff x="1571065" y="1485900"/>
            <a:chExt cx="6644400" cy="7920225"/>
          </a:xfrm>
        </p:grpSpPr>
        <p:sp>
          <p:nvSpPr>
            <p:cNvPr id="145" name="Google Shape;145;p8"/>
            <p:cNvSpPr/>
            <p:nvPr/>
          </p:nvSpPr>
          <p:spPr>
            <a:xfrm>
              <a:off x="1571070" y="1485900"/>
              <a:ext cx="32355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chemeClr val="lt1"/>
                  </a:solidFill>
                  <a:latin typeface="Arial Black"/>
                  <a:ea typeface="Arial Black"/>
                  <a:cs typeface="Arial Black"/>
                  <a:sym typeface="Arial Black"/>
                </a:rPr>
                <a:t>36 - 37</a:t>
              </a:r>
              <a:endParaRPr sz="5000" b="1" i="0" u="none" strike="noStrike" cap="none">
                <a:solidFill>
                  <a:schemeClr val="lt1"/>
                </a:solidFill>
                <a:latin typeface="Arial Black"/>
                <a:ea typeface="Arial Black"/>
                <a:cs typeface="Arial Black"/>
                <a:sym typeface="Arial Black"/>
              </a:endParaRPr>
            </a:p>
          </p:txBody>
        </p:sp>
        <p:sp>
          <p:nvSpPr>
            <p:cNvPr id="146" name="Google Shape;146;p8"/>
            <p:cNvSpPr txBox="1"/>
            <p:nvPr/>
          </p:nvSpPr>
          <p:spPr>
            <a:xfrm>
              <a:off x="1571065" y="2756625"/>
              <a:ext cx="6644400" cy="664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800" b="1">
                  <a:solidFill>
                    <a:schemeClr val="lt1"/>
                  </a:solidFill>
                </a:rPr>
                <a:t>“What is it?” Jesus asked them. They answered, “When you sit on your throne in your glorious Kingdom, we want you to let us sit with you, one at your right and one at your left.”</a:t>
              </a:r>
              <a:endParaRPr sz="4800" b="1">
                <a:solidFill>
                  <a:schemeClr val="lt1"/>
                </a:solidFill>
              </a:endParaRPr>
            </a:p>
          </p:txBody>
        </p:sp>
      </p:grpSp>
      <p:pic>
        <p:nvPicPr>
          <p:cNvPr id="147" name="Google Shape;147;p8"/>
          <p:cNvPicPr preferRelativeResize="0"/>
          <p:nvPr/>
        </p:nvPicPr>
        <p:blipFill>
          <a:blip r:embed="rId3">
            <a:alphaModFix/>
          </a:blip>
          <a:stretch>
            <a:fillRect/>
          </a:stretch>
        </p:blipFill>
        <p:spPr>
          <a:xfrm>
            <a:off x="8085888" y="1485900"/>
            <a:ext cx="9753600" cy="731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2"/>
        <p:cNvGrpSpPr/>
        <p:nvPr/>
      </p:nvGrpSpPr>
      <p:grpSpPr>
        <a:xfrm>
          <a:off x="0" y="0"/>
          <a:ext cx="0" cy="0"/>
          <a:chOff x="0" y="0"/>
          <a:chExt cx="0" cy="0"/>
        </a:xfrm>
      </p:grpSpPr>
      <p:grpSp>
        <p:nvGrpSpPr>
          <p:cNvPr id="153" name="Google Shape;153;p9"/>
          <p:cNvGrpSpPr/>
          <p:nvPr/>
        </p:nvGrpSpPr>
        <p:grpSpPr>
          <a:xfrm>
            <a:off x="846075" y="859525"/>
            <a:ext cx="6436200" cy="8066375"/>
            <a:chOff x="1258851" y="1485900"/>
            <a:chExt cx="6436200" cy="8066375"/>
          </a:xfrm>
        </p:grpSpPr>
        <p:sp>
          <p:nvSpPr>
            <p:cNvPr id="154" name="Google Shape;154;p9"/>
            <p:cNvSpPr/>
            <p:nvPr/>
          </p:nvSpPr>
          <p:spPr>
            <a:xfrm>
              <a:off x="1258853" y="1485900"/>
              <a:ext cx="1214400" cy="857400"/>
            </a:xfrm>
            <a:prstGeom prst="rect">
              <a:avLst/>
            </a:prstGeom>
            <a:solidFill>
              <a:srgbClr val="B2A0C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chemeClr val="lt1"/>
                  </a:solidFill>
                  <a:latin typeface="Arial Black"/>
                  <a:ea typeface="Arial Black"/>
                  <a:cs typeface="Arial Black"/>
                  <a:sym typeface="Arial Black"/>
                </a:rPr>
                <a:t>38</a:t>
              </a:r>
              <a:endParaRPr sz="5000" b="1" i="0" u="none" strike="noStrike" cap="none">
                <a:solidFill>
                  <a:schemeClr val="lt1"/>
                </a:solidFill>
                <a:latin typeface="Arial Black"/>
                <a:ea typeface="Arial Black"/>
                <a:cs typeface="Arial Black"/>
                <a:sym typeface="Arial Black"/>
              </a:endParaRPr>
            </a:p>
          </p:txBody>
        </p:sp>
        <p:sp>
          <p:nvSpPr>
            <p:cNvPr id="155" name="Google Shape;155;p9"/>
            <p:cNvSpPr txBox="1"/>
            <p:nvPr/>
          </p:nvSpPr>
          <p:spPr>
            <a:xfrm>
              <a:off x="1258851" y="2764175"/>
              <a:ext cx="6436200" cy="6788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900" b="1">
                  <a:solidFill>
                    <a:schemeClr val="lt1"/>
                  </a:solidFill>
                </a:rPr>
                <a:t>Jesus said to them, “You don't know what you are asking for. Can you drink the cup of suffering that I must drink? Can you be baptized in the way I must be baptized?”</a:t>
              </a:r>
              <a:endParaRPr sz="4900" b="1" i="0" u="none" strike="noStrike" cap="none">
                <a:solidFill>
                  <a:schemeClr val="lt1"/>
                </a:solidFill>
                <a:latin typeface="Arial Black"/>
                <a:ea typeface="Arial Black"/>
                <a:cs typeface="Arial Black"/>
                <a:sym typeface="Arial Black"/>
              </a:endParaRPr>
            </a:p>
          </p:txBody>
        </p:sp>
      </p:grpSp>
      <p:pic>
        <p:nvPicPr>
          <p:cNvPr id="156" name="Google Shape;156;p9"/>
          <p:cNvPicPr preferRelativeResize="0"/>
          <p:nvPr/>
        </p:nvPicPr>
        <p:blipFill>
          <a:blip r:embed="rId3">
            <a:alphaModFix/>
          </a:blip>
          <a:stretch>
            <a:fillRect/>
          </a:stretch>
        </p:blipFill>
        <p:spPr>
          <a:xfrm>
            <a:off x="7803901" y="1235113"/>
            <a:ext cx="9753600" cy="7315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137865" y="1485900"/>
            <a:ext cx="5797500" cy="7055338"/>
            <a:chOff x="1265113" y="1485900"/>
            <a:chExt cx="5797500" cy="7055338"/>
          </a:xfrm>
        </p:grpSpPr>
        <p:sp>
          <p:nvSpPr>
            <p:cNvPr id="163" name="Google Shape;163;p10"/>
            <p:cNvSpPr/>
            <p:nvPr/>
          </p:nvSpPr>
          <p:spPr>
            <a:xfrm>
              <a:off x="1265113" y="148590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632423"/>
                  </a:solidFill>
                  <a:latin typeface="Arial Black"/>
                  <a:ea typeface="Arial Black"/>
                  <a:cs typeface="Arial Black"/>
                  <a:sym typeface="Arial Black"/>
                </a:rPr>
                <a:t>39</a:t>
              </a:r>
              <a:endParaRPr sz="5000" b="1" i="0" u="none" strike="noStrike" cap="none">
                <a:solidFill>
                  <a:srgbClr val="632423"/>
                </a:solidFill>
                <a:latin typeface="Arial Black"/>
                <a:ea typeface="Arial Black"/>
                <a:cs typeface="Arial Black"/>
                <a:sym typeface="Arial Black"/>
              </a:endParaRPr>
            </a:p>
          </p:txBody>
        </p:sp>
        <p:sp>
          <p:nvSpPr>
            <p:cNvPr id="164" name="Google Shape;164;p10"/>
            <p:cNvSpPr txBox="1"/>
            <p:nvPr/>
          </p:nvSpPr>
          <p:spPr>
            <a:xfrm>
              <a:off x="1265113" y="2630638"/>
              <a:ext cx="5797500" cy="5910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800" b="1">
                  <a:solidFill>
                    <a:schemeClr val="lt1"/>
                  </a:solidFill>
                </a:rPr>
                <a:t>“We can,” they answered.</a:t>
              </a:r>
              <a:endParaRPr sz="4800" b="1">
                <a:solidFill>
                  <a:schemeClr val="lt1"/>
                </a:solidFill>
              </a:endParaRPr>
            </a:p>
            <a:p>
              <a:pPr marL="0" marR="0" lvl="0" indent="0" algn="l" rtl="0">
                <a:lnSpc>
                  <a:spcPct val="100000"/>
                </a:lnSpc>
                <a:spcBef>
                  <a:spcPts val="0"/>
                </a:spcBef>
                <a:spcAft>
                  <a:spcPts val="0"/>
                </a:spcAft>
                <a:buClr>
                  <a:srgbClr val="000000"/>
                </a:buClr>
                <a:buSzPts val="5400"/>
                <a:buFont typeface="Arial"/>
                <a:buNone/>
              </a:pPr>
              <a:r>
                <a:rPr lang="en-US" sz="4800" b="1">
                  <a:solidFill>
                    <a:schemeClr val="lt1"/>
                  </a:solidFill>
                </a:rPr>
                <a:t>Jesus said to them, “You will indeed drink the cup I must drink and be baptized in the way I must be baptized.</a:t>
              </a:r>
              <a:endParaRPr sz="4800" b="1">
                <a:solidFill>
                  <a:schemeClr val="lt1"/>
                </a:solidFill>
              </a:endParaRPr>
            </a:p>
          </p:txBody>
        </p:sp>
      </p:grpSp>
      <p:pic>
        <p:nvPicPr>
          <p:cNvPr id="165" name="Google Shape;165;p10"/>
          <p:cNvPicPr preferRelativeResize="0"/>
          <p:nvPr/>
        </p:nvPicPr>
        <p:blipFill>
          <a:blip r:embed="rId3">
            <a:alphaModFix/>
          </a:blip>
          <a:stretch>
            <a:fillRect/>
          </a:stretch>
        </p:blipFill>
        <p:spPr>
          <a:xfrm>
            <a:off x="7345638" y="1355975"/>
            <a:ext cx="9753600" cy="73152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784</Words>
  <Application>Microsoft Office PowerPoint</Application>
  <PresentationFormat>Custom</PresentationFormat>
  <Paragraphs>74</Paragraphs>
  <Slides>22</Slides>
  <Notes>22</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 Black</vt:lpstr>
      <vt:lpstr>Arial</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Jerry Cruz</cp:lastModifiedBy>
  <cp:revision>2</cp:revision>
  <dcterms:created xsi:type="dcterms:W3CDTF">2022-09-22T06:53:28Z</dcterms:created>
  <dcterms:modified xsi:type="dcterms:W3CDTF">2024-10-16T06:05:26Z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