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7" r:id="rId18"/>
    <p:sldId id="275" r:id="rId19"/>
    <p:sldId id="276" r:id="rId20"/>
    <p:sldId id="277" r:id="rId21"/>
    <p:sldId id="278" r:id="rId22"/>
    <p:sldId id="280" r:id="rId23"/>
    <p:sldId id="286" r:id="rId24"/>
    <p:sldId id="282" r:id="rId25"/>
  </p:sldIdLst>
  <p:sldSz cx="18288000" cy="10287000"/>
  <p:notesSz cx="6858000" cy="9144000"/>
  <p:embeddedFontLst>
    <p:embeddedFont>
      <p:font typeface="Arial Black" panose="020B0A040201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5"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69" name="Google Shape;16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78" name="Google Shape;17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87" name="Google Shape;18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96" name="Google Shape;19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7aedaa60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07aedaa60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07aedaa60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07aedaa60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07aedaa60f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15" name="Google Shape;215;g307aedaa60f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a:p>
        </p:txBody>
      </p:sp>
      <p:sp>
        <p:nvSpPr>
          <p:cNvPr id="187" name="Google Shape;18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101250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965feb3a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0965feb3a1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0965feb3a1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0571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70"/>
        <p:cNvGrpSpPr/>
        <p:nvPr/>
      </p:nvGrpSpPr>
      <p:grpSpPr>
        <a:xfrm>
          <a:off x="0" y="0"/>
          <a:ext cx="0" cy="0"/>
          <a:chOff x="0" y="0"/>
          <a:chExt cx="0" cy="0"/>
        </a:xfrm>
      </p:grpSpPr>
      <p:grpSp>
        <p:nvGrpSpPr>
          <p:cNvPr id="5" name="Group 4">
            <a:extLst>
              <a:ext uri="{FF2B5EF4-FFF2-40B4-BE49-F238E27FC236}">
                <a16:creationId xmlns:a16="http://schemas.microsoft.com/office/drawing/2014/main" id="{9C23BB6F-0059-40E1-4BF7-AE6EF8193FA1}"/>
              </a:ext>
            </a:extLst>
          </p:cNvPr>
          <p:cNvGrpSpPr/>
          <p:nvPr/>
        </p:nvGrpSpPr>
        <p:grpSpPr>
          <a:xfrm>
            <a:off x="1007381" y="1485900"/>
            <a:ext cx="16273239" cy="7315200"/>
            <a:chOff x="1115229" y="1771469"/>
            <a:chExt cx="16273239" cy="7315200"/>
          </a:xfrm>
        </p:grpSpPr>
        <p:grpSp>
          <p:nvGrpSpPr>
            <p:cNvPr id="171" name="Google Shape;171;p11"/>
            <p:cNvGrpSpPr/>
            <p:nvPr/>
          </p:nvGrpSpPr>
          <p:grpSpPr>
            <a:xfrm>
              <a:off x="1115229" y="1967933"/>
              <a:ext cx="6050709" cy="7118736"/>
              <a:chOff x="1147393" y="817605"/>
              <a:chExt cx="6050709" cy="7118736"/>
            </a:xfrm>
          </p:grpSpPr>
          <p:sp>
            <p:nvSpPr>
              <p:cNvPr id="172" name="Google Shape;172;p11"/>
              <p:cNvSpPr txBox="1"/>
              <p:nvPr/>
            </p:nvSpPr>
            <p:spPr>
              <a:xfrm>
                <a:off x="1147393" y="1842365"/>
                <a:ext cx="6050709"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400" b="1" dirty="0">
                    <a:solidFill>
                      <a:schemeClr val="lt1"/>
                    </a:solidFill>
                  </a:rPr>
                  <a:t>Jesus looked straight at him with love and said, “You need only one thing. Go and sell all you have and give the money to the poor, and you will have riches in heaven; then come and follow me.”</a:t>
                </a:r>
                <a:endParaRPr sz="4400" b="1" i="0" u="none" strike="noStrike" cap="none" dirty="0">
                  <a:solidFill>
                    <a:schemeClr val="lt1"/>
                  </a:solidFill>
                  <a:latin typeface="Arial Black"/>
                  <a:ea typeface="Arial Black"/>
                  <a:cs typeface="Arial Black"/>
                  <a:sym typeface="Arial Black"/>
                </a:endParaRPr>
              </a:p>
            </p:txBody>
          </p:sp>
          <p:sp>
            <p:nvSpPr>
              <p:cNvPr id="173" name="Google Shape;173;p11"/>
              <p:cNvSpPr txBox="1"/>
              <p:nvPr/>
            </p:nvSpPr>
            <p:spPr>
              <a:xfrm>
                <a:off x="1147393" y="817605"/>
                <a:ext cx="20244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21</a:t>
                </a:r>
                <a:endParaRPr sz="5000" b="1" i="0" u="none" strike="noStrike" cap="none" dirty="0">
                  <a:solidFill>
                    <a:srgbClr val="FFFFFF"/>
                  </a:solidFill>
                  <a:latin typeface="Arial Black"/>
                  <a:ea typeface="Arial Black"/>
                  <a:cs typeface="Arial Black"/>
                  <a:sym typeface="Arial Black"/>
                </a:endParaRPr>
              </a:p>
            </p:txBody>
          </p:sp>
        </p:grpSp>
        <p:pic>
          <p:nvPicPr>
            <p:cNvPr id="4" name="Picture 3" descr="A person in a robe&#10;&#10;Description automatically generated">
              <a:extLst>
                <a:ext uri="{FF2B5EF4-FFF2-40B4-BE49-F238E27FC236}">
                  <a16:creationId xmlns:a16="http://schemas.microsoft.com/office/drawing/2014/main" id="{0B2EE238-4767-FE98-7777-803950EC6E86}"/>
                </a:ext>
              </a:extLst>
            </p:cNvPr>
            <p:cNvPicPr>
              <a:picLocks noChangeAspect="1"/>
            </p:cNvPicPr>
            <p:nvPr/>
          </p:nvPicPr>
          <p:blipFill>
            <a:blip r:embed="rId3"/>
            <a:stretch>
              <a:fillRect/>
            </a:stretch>
          </p:blipFill>
          <p:spPr>
            <a:xfrm>
              <a:off x="7634868" y="1771469"/>
              <a:ext cx="9753600" cy="73152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9"/>
        <p:cNvGrpSpPr/>
        <p:nvPr/>
      </p:nvGrpSpPr>
      <p:grpSpPr>
        <a:xfrm>
          <a:off x="0" y="0"/>
          <a:ext cx="0" cy="0"/>
          <a:chOff x="0" y="0"/>
          <a:chExt cx="0" cy="0"/>
        </a:xfrm>
      </p:grpSpPr>
      <p:grpSp>
        <p:nvGrpSpPr>
          <p:cNvPr id="6" name="Group 5">
            <a:extLst>
              <a:ext uri="{FF2B5EF4-FFF2-40B4-BE49-F238E27FC236}">
                <a16:creationId xmlns:a16="http://schemas.microsoft.com/office/drawing/2014/main" id="{A0AA221B-5EB9-0ECE-BDE4-0B1BBDDFD215}"/>
              </a:ext>
            </a:extLst>
          </p:cNvPr>
          <p:cNvGrpSpPr/>
          <p:nvPr/>
        </p:nvGrpSpPr>
        <p:grpSpPr>
          <a:xfrm>
            <a:off x="1200196" y="1363813"/>
            <a:ext cx="15887608" cy="7559374"/>
            <a:chOff x="1300139" y="1241726"/>
            <a:chExt cx="15887608" cy="7559374"/>
          </a:xfrm>
        </p:grpSpPr>
        <p:grpSp>
          <p:nvGrpSpPr>
            <p:cNvPr id="180" name="Google Shape;180;p12"/>
            <p:cNvGrpSpPr/>
            <p:nvPr/>
          </p:nvGrpSpPr>
          <p:grpSpPr>
            <a:xfrm>
              <a:off x="1300139" y="1241726"/>
              <a:ext cx="5658222" cy="6972552"/>
              <a:chOff x="1231600" y="1485900"/>
              <a:chExt cx="6248066" cy="6972552"/>
            </a:xfrm>
          </p:grpSpPr>
          <p:sp>
            <p:nvSpPr>
              <p:cNvPr id="181" name="Google Shape;181;p12"/>
              <p:cNvSpPr txBox="1"/>
              <p:nvPr/>
            </p:nvSpPr>
            <p:spPr>
              <a:xfrm>
                <a:off x="1366566" y="2641475"/>
                <a:ext cx="6113100"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When the man heard this, gloom spread over his face, and he went away sad, because he was very rich.</a:t>
                </a:r>
                <a:endParaRPr sz="5400" b="1" i="0" u="none" strike="noStrike" cap="none" dirty="0">
                  <a:solidFill>
                    <a:schemeClr val="lt1"/>
                  </a:solidFill>
                  <a:latin typeface="Arial Black"/>
                  <a:ea typeface="Arial Black"/>
                  <a:cs typeface="Arial Black"/>
                  <a:sym typeface="Arial Black"/>
                </a:endParaRPr>
              </a:p>
            </p:txBody>
          </p:sp>
          <p:sp>
            <p:nvSpPr>
              <p:cNvPr id="182" name="Google Shape;182;p12"/>
              <p:cNvSpPr txBox="1"/>
              <p:nvPr/>
            </p:nvSpPr>
            <p:spPr>
              <a:xfrm>
                <a:off x="1231600" y="1485900"/>
                <a:ext cx="1273337" cy="769500"/>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22</a:t>
                </a:r>
                <a:endParaRPr sz="5000" b="1" i="0" u="none" strike="noStrike" cap="none" dirty="0">
                  <a:solidFill>
                    <a:srgbClr val="FFFFFF"/>
                  </a:solidFill>
                  <a:latin typeface="Arial Black"/>
                  <a:ea typeface="Arial Black"/>
                  <a:cs typeface="Arial Black"/>
                  <a:sym typeface="Arial Black"/>
                </a:endParaRPr>
              </a:p>
            </p:txBody>
          </p:sp>
        </p:grpSp>
        <p:pic>
          <p:nvPicPr>
            <p:cNvPr id="5" name="Picture 4" descr="A group of men talking&#10;&#10;Description automatically generated">
              <a:extLst>
                <a:ext uri="{FF2B5EF4-FFF2-40B4-BE49-F238E27FC236}">
                  <a16:creationId xmlns:a16="http://schemas.microsoft.com/office/drawing/2014/main" id="{758AA4B8-017D-2524-A41A-3E9026E2A4CF}"/>
                </a:ext>
              </a:extLst>
            </p:cNvPr>
            <p:cNvPicPr>
              <a:picLocks noChangeAspect="1"/>
            </p:cNvPicPr>
            <p:nvPr/>
          </p:nvPicPr>
          <p:blipFill>
            <a:blip r:embed="rId3"/>
            <a:stretch>
              <a:fillRect/>
            </a:stretch>
          </p:blipFill>
          <p:spPr>
            <a:xfrm>
              <a:off x="7434147" y="1485900"/>
              <a:ext cx="9753600" cy="731520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88"/>
        <p:cNvGrpSpPr/>
        <p:nvPr/>
      </p:nvGrpSpPr>
      <p:grpSpPr>
        <a:xfrm>
          <a:off x="0" y="0"/>
          <a:ext cx="0" cy="0"/>
          <a:chOff x="0" y="0"/>
          <a:chExt cx="0" cy="0"/>
        </a:xfrm>
      </p:grpSpPr>
      <p:grpSp>
        <p:nvGrpSpPr>
          <p:cNvPr id="7" name="Group 6">
            <a:extLst>
              <a:ext uri="{FF2B5EF4-FFF2-40B4-BE49-F238E27FC236}">
                <a16:creationId xmlns:a16="http://schemas.microsoft.com/office/drawing/2014/main" id="{C010E413-BFBB-F8B9-0867-3B4E61B0D63A}"/>
              </a:ext>
            </a:extLst>
          </p:cNvPr>
          <p:cNvGrpSpPr/>
          <p:nvPr/>
        </p:nvGrpSpPr>
        <p:grpSpPr>
          <a:xfrm>
            <a:off x="833400" y="1485900"/>
            <a:ext cx="16621200" cy="7315200"/>
            <a:chOff x="833400" y="645761"/>
            <a:chExt cx="16621200" cy="7315200"/>
          </a:xfrm>
        </p:grpSpPr>
        <p:grpSp>
          <p:nvGrpSpPr>
            <p:cNvPr id="189" name="Google Shape;189;p14"/>
            <p:cNvGrpSpPr/>
            <p:nvPr/>
          </p:nvGrpSpPr>
          <p:grpSpPr>
            <a:xfrm>
              <a:off x="833400" y="1002600"/>
              <a:ext cx="6391813" cy="6958361"/>
              <a:chOff x="930809" y="1485900"/>
              <a:chExt cx="5903100" cy="8638639"/>
            </a:xfrm>
          </p:grpSpPr>
          <p:sp>
            <p:nvSpPr>
              <p:cNvPr id="190" name="Google Shape;190;p14"/>
              <p:cNvSpPr txBox="1"/>
              <p:nvPr/>
            </p:nvSpPr>
            <p:spPr>
              <a:xfrm>
                <a:off x="930809" y="2645569"/>
                <a:ext cx="5903100" cy="74789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Jesus looked around at his disciples and said to them, “How hard it will be for rich people to enter the Kingdom of God!”</a:t>
                </a:r>
                <a:endParaRPr sz="5400" b="1" i="0" u="none" strike="noStrike" cap="none" dirty="0">
                  <a:solidFill>
                    <a:schemeClr val="lt1"/>
                  </a:solidFill>
                  <a:latin typeface="Arial Black"/>
                  <a:ea typeface="Arial Black"/>
                  <a:cs typeface="Arial Black"/>
                  <a:sym typeface="Arial Black"/>
                </a:endParaRPr>
              </a:p>
            </p:txBody>
          </p:sp>
          <p:sp>
            <p:nvSpPr>
              <p:cNvPr id="191" name="Google Shape;191;p14"/>
              <p:cNvSpPr txBox="1"/>
              <p:nvPr/>
            </p:nvSpPr>
            <p:spPr>
              <a:xfrm>
                <a:off x="930809" y="1485900"/>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23</a:t>
                </a:r>
                <a:endParaRPr sz="5000" b="1" i="0" u="none" strike="noStrike" cap="none" dirty="0">
                  <a:solidFill>
                    <a:srgbClr val="FFFFFF"/>
                  </a:solidFill>
                  <a:latin typeface="Arial Black"/>
                  <a:ea typeface="Arial Black"/>
                  <a:cs typeface="Arial Black"/>
                  <a:sym typeface="Arial Black"/>
                </a:endParaRPr>
              </a:p>
            </p:txBody>
          </p:sp>
        </p:grpSp>
        <p:pic>
          <p:nvPicPr>
            <p:cNvPr id="5" name="Picture 4" descr="A group of men wearing colorful hats&#10;&#10;Description automatically generated">
              <a:extLst>
                <a:ext uri="{FF2B5EF4-FFF2-40B4-BE49-F238E27FC236}">
                  <a16:creationId xmlns:a16="http://schemas.microsoft.com/office/drawing/2014/main" id="{CB40E361-00E6-B5B5-771B-F7403E1AB553}"/>
                </a:ext>
              </a:extLst>
            </p:cNvPr>
            <p:cNvPicPr>
              <a:picLocks noChangeAspect="1"/>
            </p:cNvPicPr>
            <p:nvPr/>
          </p:nvPicPr>
          <p:blipFill>
            <a:blip r:embed="rId3"/>
            <a:stretch>
              <a:fillRect/>
            </a:stretch>
          </p:blipFill>
          <p:spPr>
            <a:xfrm>
              <a:off x="7701000" y="645761"/>
              <a:ext cx="9753600" cy="73152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97"/>
        <p:cNvGrpSpPr/>
        <p:nvPr/>
      </p:nvGrpSpPr>
      <p:grpSpPr>
        <a:xfrm>
          <a:off x="0" y="0"/>
          <a:ext cx="0" cy="0"/>
          <a:chOff x="0" y="0"/>
          <a:chExt cx="0" cy="0"/>
        </a:xfrm>
      </p:grpSpPr>
      <p:grpSp>
        <p:nvGrpSpPr>
          <p:cNvPr id="6" name="Group 5">
            <a:extLst>
              <a:ext uri="{FF2B5EF4-FFF2-40B4-BE49-F238E27FC236}">
                <a16:creationId xmlns:a16="http://schemas.microsoft.com/office/drawing/2014/main" id="{BD1FDF04-4F7C-7A1A-0465-EC8E694DCDA4}"/>
              </a:ext>
            </a:extLst>
          </p:cNvPr>
          <p:cNvGrpSpPr/>
          <p:nvPr/>
        </p:nvGrpSpPr>
        <p:grpSpPr>
          <a:xfrm>
            <a:off x="978281" y="1273462"/>
            <a:ext cx="16331438" cy="7740076"/>
            <a:chOff x="978275" y="1691299"/>
            <a:chExt cx="16331438" cy="7740076"/>
          </a:xfrm>
        </p:grpSpPr>
        <p:grpSp>
          <p:nvGrpSpPr>
            <p:cNvPr id="198" name="Google Shape;198;p15"/>
            <p:cNvGrpSpPr/>
            <p:nvPr/>
          </p:nvGrpSpPr>
          <p:grpSpPr>
            <a:xfrm>
              <a:off x="978275" y="1691299"/>
              <a:ext cx="6362542" cy="7740076"/>
              <a:chOff x="1051405" y="961873"/>
              <a:chExt cx="7157714" cy="7740076"/>
            </a:xfrm>
          </p:grpSpPr>
          <p:sp>
            <p:nvSpPr>
              <p:cNvPr id="199" name="Google Shape;199;p15"/>
              <p:cNvSpPr txBox="1"/>
              <p:nvPr/>
            </p:nvSpPr>
            <p:spPr>
              <a:xfrm>
                <a:off x="1051418" y="2053975"/>
                <a:ext cx="7157701"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The disciples were shocked at these words, but Jesus went on to say, “My children, how hard it is to enter the Kingdom of God!</a:t>
                </a:r>
                <a:endParaRPr sz="5400" b="1" i="0" u="none" strike="noStrike" cap="none" dirty="0">
                  <a:solidFill>
                    <a:schemeClr val="lt1"/>
                  </a:solidFill>
                  <a:latin typeface="Arial Black"/>
                  <a:ea typeface="Arial Black"/>
                  <a:cs typeface="Arial Black"/>
                  <a:sym typeface="Arial Black"/>
                </a:endParaRPr>
              </a:p>
            </p:txBody>
          </p:sp>
          <p:sp>
            <p:nvSpPr>
              <p:cNvPr id="200" name="Google Shape;200;p15"/>
              <p:cNvSpPr txBox="1"/>
              <p:nvPr/>
            </p:nvSpPr>
            <p:spPr>
              <a:xfrm>
                <a:off x="1051405" y="961873"/>
                <a:ext cx="1333166" cy="769441"/>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24</a:t>
                </a:r>
                <a:endParaRPr sz="5000" b="1" i="0" u="none" strike="noStrike" cap="none" dirty="0">
                  <a:solidFill>
                    <a:srgbClr val="FFFFFF"/>
                  </a:solidFill>
                  <a:latin typeface="Arial Black"/>
                  <a:ea typeface="Arial Black"/>
                  <a:cs typeface="Arial Black"/>
                  <a:sym typeface="Arial Black"/>
                </a:endParaRPr>
              </a:p>
            </p:txBody>
          </p:sp>
        </p:grpSp>
        <p:pic>
          <p:nvPicPr>
            <p:cNvPr id="5" name="Picture 4" descr="A group of men looking at each other&#10;&#10;Description automatically generated">
              <a:extLst>
                <a:ext uri="{FF2B5EF4-FFF2-40B4-BE49-F238E27FC236}">
                  <a16:creationId xmlns:a16="http://schemas.microsoft.com/office/drawing/2014/main" id="{EE85F743-9115-3133-84FF-8E11EDDA9C5C}"/>
                </a:ext>
              </a:extLst>
            </p:cNvPr>
            <p:cNvPicPr>
              <a:picLocks noChangeAspect="1"/>
            </p:cNvPicPr>
            <p:nvPr/>
          </p:nvPicPr>
          <p:blipFill>
            <a:blip r:embed="rId3"/>
            <a:stretch>
              <a:fillRect/>
            </a:stretch>
          </p:blipFill>
          <p:spPr>
            <a:xfrm>
              <a:off x="7556113" y="1691299"/>
              <a:ext cx="9753600" cy="731520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6"/>
        <p:cNvGrpSpPr/>
        <p:nvPr/>
      </p:nvGrpSpPr>
      <p:grpSpPr>
        <a:xfrm>
          <a:off x="0" y="0"/>
          <a:ext cx="0" cy="0"/>
          <a:chOff x="0" y="0"/>
          <a:chExt cx="0" cy="0"/>
        </a:xfrm>
      </p:grpSpPr>
      <p:sp>
        <p:nvSpPr>
          <p:cNvPr id="207" name="Google Shape;207;g307aedaa60f_0_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50BB3E06-DC97-0D1B-2277-B2F51F4B3B82}"/>
              </a:ext>
            </a:extLst>
          </p:cNvPr>
          <p:cNvGrpSpPr/>
          <p:nvPr/>
        </p:nvGrpSpPr>
        <p:grpSpPr>
          <a:xfrm>
            <a:off x="1054243" y="1485900"/>
            <a:ext cx="16179514" cy="7315200"/>
            <a:chOff x="1054243" y="1485900"/>
            <a:chExt cx="16179514" cy="7315200"/>
          </a:xfrm>
        </p:grpSpPr>
        <p:grpSp>
          <p:nvGrpSpPr>
            <p:cNvPr id="208" name="Google Shape;208;g307aedaa60f_0_7"/>
            <p:cNvGrpSpPr/>
            <p:nvPr/>
          </p:nvGrpSpPr>
          <p:grpSpPr>
            <a:xfrm>
              <a:off x="1054243" y="1485900"/>
              <a:ext cx="5920500" cy="7038201"/>
              <a:chOff x="1185021" y="1485900"/>
              <a:chExt cx="5920500" cy="7038201"/>
            </a:xfrm>
          </p:grpSpPr>
          <p:sp>
            <p:nvSpPr>
              <p:cNvPr id="209" name="Google Shape;209;g307aedaa60f_0_7"/>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25</a:t>
                </a:r>
                <a:endParaRPr sz="5000" b="1" i="0" u="none" strike="noStrike" cap="none" dirty="0">
                  <a:solidFill>
                    <a:srgbClr val="FFFFFF"/>
                  </a:solidFill>
                  <a:latin typeface="Arial Black"/>
                  <a:ea typeface="Arial Black"/>
                  <a:cs typeface="Arial Black"/>
                  <a:sym typeface="Arial Black"/>
                </a:endParaRPr>
              </a:p>
            </p:txBody>
          </p:sp>
          <p:sp>
            <p:nvSpPr>
              <p:cNvPr id="210" name="Google Shape;210;g307aedaa60f_0_7"/>
              <p:cNvSpPr txBox="1"/>
              <p:nvPr/>
            </p:nvSpPr>
            <p:spPr>
              <a:xfrm>
                <a:off x="1185021" y="2707124"/>
                <a:ext cx="5920500"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 It is much harder for a rich person to enter the Kingdom of God than for a camel to go through the eye of a needle.”</a:t>
                </a:r>
                <a:endParaRPr sz="5400" b="1" i="0" u="none" strike="noStrike" cap="none" dirty="0">
                  <a:solidFill>
                    <a:schemeClr val="lt1"/>
                  </a:solidFill>
                  <a:latin typeface="Arial Black"/>
                  <a:ea typeface="Arial Black"/>
                  <a:cs typeface="Arial Black"/>
                  <a:sym typeface="Arial Black"/>
                </a:endParaRPr>
              </a:p>
            </p:txBody>
          </p:sp>
        </p:grpSp>
        <p:pic>
          <p:nvPicPr>
            <p:cNvPr id="5" name="Picture 4" descr="A group of men wearing colorful clothes&#10;&#10;Description automatically generated">
              <a:extLst>
                <a:ext uri="{FF2B5EF4-FFF2-40B4-BE49-F238E27FC236}">
                  <a16:creationId xmlns:a16="http://schemas.microsoft.com/office/drawing/2014/main" id="{0915EBC4-32AD-6336-72C4-2ED67C9A4456}"/>
                </a:ext>
              </a:extLst>
            </p:cNvPr>
            <p:cNvPicPr>
              <a:picLocks noChangeAspect="1"/>
            </p:cNvPicPr>
            <p:nvPr/>
          </p:nvPicPr>
          <p:blipFill>
            <a:blip r:embed="rId3"/>
            <a:stretch>
              <a:fillRect/>
            </a:stretch>
          </p:blipFill>
          <p:spPr>
            <a:xfrm>
              <a:off x="7480157" y="1485900"/>
              <a:ext cx="9753600" cy="731520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6"/>
        <p:cNvGrpSpPr/>
        <p:nvPr/>
      </p:nvGrpSpPr>
      <p:grpSpPr>
        <a:xfrm>
          <a:off x="0" y="0"/>
          <a:ext cx="0" cy="0"/>
          <a:chOff x="0" y="0"/>
          <a:chExt cx="0" cy="0"/>
        </a:xfrm>
      </p:grpSpPr>
      <p:sp>
        <p:nvSpPr>
          <p:cNvPr id="217" name="Google Shape;217;g307aedaa60f_0_15"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026BC8CE-FEE0-1AC9-E7DF-E974229A9542}"/>
              </a:ext>
            </a:extLst>
          </p:cNvPr>
          <p:cNvGrpSpPr/>
          <p:nvPr/>
        </p:nvGrpSpPr>
        <p:grpSpPr>
          <a:xfrm>
            <a:off x="1020806" y="1485900"/>
            <a:ext cx="16246389" cy="7315200"/>
            <a:chOff x="993949" y="1084456"/>
            <a:chExt cx="16246389" cy="7315200"/>
          </a:xfrm>
        </p:grpSpPr>
        <p:grpSp>
          <p:nvGrpSpPr>
            <p:cNvPr id="218" name="Google Shape;218;g307aedaa60f_0_15"/>
            <p:cNvGrpSpPr/>
            <p:nvPr/>
          </p:nvGrpSpPr>
          <p:grpSpPr>
            <a:xfrm>
              <a:off x="993949" y="1334425"/>
              <a:ext cx="6159925" cy="6804141"/>
              <a:chOff x="1195397" y="1655288"/>
              <a:chExt cx="5807100" cy="6804141"/>
            </a:xfrm>
          </p:grpSpPr>
          <p:sp>
            <p:nvSpPr>
              <p:cNvPr id="219" name="Google Shape;219;g307aedaa60f_0_15"/>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26</a:t>
                </a:r>
                <a:endParaRPr sz="5000" b="1" i="0" u="none" strike="noStrike" cap="none" dirty="0">
                  <a:solidFill>
                    <a:srgbClr val="FFFFFF"/>
                  </a:solidFill>
                  <a:latin typeface="Arial Black"/>
                  <a:ea typeface="Arial Black"/>
                  <a:cs typeface="Arial Black"/>
                  <a:sym typeface="Arial Black"/>
                </a:endParaRPr>
              </a:p>
            </p:txBody>
          </p:sp>
          <p:sp>
            <p:nvSpPr>
              <p:cNvPr id="220" name="Google Shape;220;g307aedaa60f_0_15"/>
              <p:cNvSpPr txBox="1"/>
              <p:nvPr/>
            </p:nvSpPr>
            <p:spPr>
              <a:xfrm>
                <a:off x="1195397" y="2642452"/>
                <a:ext cx="5807100"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5400" b="1" dirty="0">
                    <a:solidFill>
                      <a:schemeClr val="lt1"/>
                    </a:solidFill>
                  </a:rPr>
                  <a:t>At this the disciples were completely amazed and asked one another, “Who, then, can be saved?”</a:t>
                </a:r>
                <a:endParaRPr sz="5400" b="1" i="0" u="none" strike="noStrike" cap="none" dirty="0">
                  <a:solidFill>
                    <a:schemeClr val="lt1"/>
                  </a:solidFill>
                  <a:latin typeface="Arial"/>
                  <a:ea typeface="Arial"/>
                  <a:cs typeface="Arial"/>
                  <a:sym typeface="Arial"/>
                </a:endParaRPr>
              </a:p>
            </p:txBody>
          </p:sp>
        </p:grpSp>
        <p:pic>
          <p:nvPicPr>
            <p:cNvPr id="5" name="Picture 4" descr="A group of men wearing colorful clothes&#10;&#10;Description automatically generated">
              <a:extLst>
                <a:ext uri="{FF2B5EF4-FFF2-40B4-BE49-F238E27FC236}">
                  <a16:creationId xmlns:a16="http://schemas.microsoft.com/office/drawing/2014/main" id="{0002411C-2D61-AB03-C49C-6806A8740614}"/>
                </a:ext>
              </a:extLst>
            </p:cNvPr>
            <p:cNvPicPr>
              <a:picLocks noChangeAspect="1"/>
            </p:cNvPicPr>
            <p:nvPr/>
          </p:nvPicPr>
          <p:blipFill>
            <a:blip r:embed="rId3"/>
            <a:stretch>
              <a:fillRect/>
            </a:stretch>
          </p:blipFill>
          <p:spPr>
            <a:xfrm>
              <a:off x="7486738" y="1084456"/>
              <a:ext cx="9753600" cy="731520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88"/>
        <p:cNvGrpSpPr/>
        <p:nvPr/>
      </p:nvGrpSpPr>
      <p:grpSpPr>
        <a:xfrm>
          <a:off x="0" y="0"/>
          <a:ext cx="0" cy="0"/>
          <a:chOff x="0" y="0"/>
          <a:chExt cx="0" cy="0"/>
        </a:xfrm>
      </p:grpSpPr>
      <p:grpSp>
        <p:nvGrpSpPr>
          <p:cNvPr id="6" name="Group 5">
            <a:extLst>
              <a:ext uri="{FF2B5EF4-FFF2-40B4-BE49-F238E27FC236}">
                <a16:creationId xmlns:a16="http://schemas.microsoft.com/office/drawing/2014/main" id="{FD010B5D-E8FD-0223-1229-401B38E2E3E4}"/>
              </a:ext>
            </a:extLst>
          </p:cNvPr>
          <p:cNvGrpSpPr/>
          <p:nvPr/>
        </p:nvGrpSpPr>
        <p:grpSpPr>
          <a:xfrm>
            <a:off x="1034899" y="1485900"/>
            <a:ext cx="16218202" cy="7315200"/>
            <a:chOff x="1034899" y="1485900"/>
            <a:chExt cx="16218202" cy="7315200"/>
          </a:xfrm>
        </p:grpSpPr>
        <p:grpSp>
          <p:nvGrpSpPr>
            <p:cNvPr id="189" name="Google Shape;189;p14"/>
            <p:cNvGrpSpPr/>
            <p:nvPr/>
          </p:nvGrpSpPr>
          <p:grpSpPr>
            <a:xfrm>
              <a:off x="1034899" y="1485900"/>
              <a:ext cx="5903100" cy="7068979"/>
              <a:chOff x="930809" y="1485900"/>
              <a:chExt cx="5903100" cy="7068979"/>
            </a:xfrm>
          </p:grpSpPr>
          <p:sp>
            <p:nvSpPr>
              <p:cNvPr id="190" name="Google Shape;190;p14"/>
              <p:cNvSpPr txBox="1"/>
              <p:nvPr/>
            </p:nvSpPr>
            <p:spPr>
              <a:xfrm>
                <a:off x="930809" y="2645569"/>
                <a:ext cx="5903100"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800" b="1" dirty="0">
                    <a:solidFill>
                      <a:schemeClr val="lt1"/>
                    </a:solidFill>
                  </a:rPr>
                  <a:t>Jesus looked straight at them and answered, “This is impossible for human beings but not for God; everything is possible for God.”</a:t>
                </a:r>
                <a:endParaRPr sz="4800" b="1" i="0" u="none" strike="noStrike" cap="none" dirty="0">
                  <a:solidFill>
                    <a:schemeClr val="lt1"/>
                  </a:solidFill>
                  <a:latin typeface="Arial Black"/>
                  <a:ea typeface="Arial Black"/>
                  <a:cs typeface="Arial Black"/>
                  <a:sym typeface="Arial Black"/>
                </a:endParaRPr>
              </a:p>
            </p:txBody>
          </p:sp>
          <p:sp>
            <p:nvSpPr>
              <p:cNvPr id="191" name="Google Shape;191;p14"/>
              <p:cNvSpPr txBox="1"/>
              <p:nvPr/>
            </p:nvSpPr>
            <p:spPr>
              <a:xfrm>
                <a:off x="930809" y="1485900"/>
                <a:ext cx="1688405"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27</a:t>
                </a:r>
                <a:endParaRPr sz="5000" b="1" i="0" u="none" strike="noStrike" cap="none" dirty="0">
                  <a:solidFill>
                    <a:srgbClr val="FFFFFF"/>
                  </a:solidFill>
                  <a:latin typeface="Arial Black"/>
                  <a:ea typeface="Arial Black"/>
                  <a:cs typeface="Arial Black"/>
                  <a:sym typeface="Arial Black"/>
                </a:endParaRPr>
              </a:p>
            </p:txBody>
          </p:sp>
        </p:grpSp>
        <p:pic>
          <p:nvPicPr>
            <p:cNvPr id="5" name="Picture 4" descr="A person with a beard and a red robe waving&#10;&#10;Description automatically generated">
              <a:extLst>
                <a:ext uri="{FF2B5EF4-FFF2-40B4-BE49-F238E27FC236}">
                  <a16:creationId xmlns:a16="http://schemas.microsoft.com/office/drawing/2014/main" id="{7729DDF9-7D13-62F7-50C5-63EBE54948CD}"/>
                </a:ext>
              </a:extLst>
            </p:cNvPr>
            <p:cNvPicPr>
              <a:picLocks noChangeAspect="1"/>
            </p:cNvPicPr>
            <p:nvPr/>
          </p:nvPicPr>
          <p:blipFill>
            <a:blip r:embed="rId3"/>
            <a:stretch>
              <a:fillRect/>
            </a:stretch>
          </p:blipFill>
          <p:spPr>
            <a:xfrm>
              <a:off x="7499501" y="1485900"/>
              <a:ext cx="9753600" cy="7315200"/>
            </a:xfrm>
            <a:prstGeom prst="rect">
              <a:avLst/>
            </a:prstGeom>
          </p:spPr>
        </p:pic>
      </p:grpSp>
    </p:spTree>
    <p:extLst>
      <p:ext uri="{BB962C8B-B14F-4D97-AF65-F5344CB8AC3E}">
        <p14:creationId xmlns:p14="http://schemas.microsoft.com/office/powerpoint/2010/main" val="96540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6"/>
        <p:cNvGrpSpPr/>
        <p:nvPr/>
      </p:nvGrpSpPr>
      <p:grpSpPr>
        <a:xfrm>
          <a:off x="0" y="0"/>
          <a:ext cx="0" cy="0"/>
          <a:chOff x="0" y="0"/>
          <a:chExt cx="0" cy="0"/>
        </a:xfrm>
      </p:grpSpPr>
      <p:sp>
        <p:nvSpPr>
          <p:cNvPr id="278" name="Google Shape;278;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79" name="Google Shape;279;p19"/>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80" name="Google Shape;280;p19"/>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CF01C05A-B49E-94A0-9AB7-7FFB8AC1DFFC}"/>
              </a:ext>
            </a:extLst>
          </p:cNvPr>
          <p:cNvGrpSpPr/>
          <p:nvPr/>
        </p:nvGrpSpPr>
        <p:grpSpPr>
          <a:xfrm>
            <a:off x="1363654" y="3103013"/>
            <a:ext cx="7416900" cy="5417278"/>
            <a:chOff x="1200876" y="2795891"/>
            <a:chExt cx="7416900" cy="5417278"/>
          </a:xfrm>
        </p:grpSpPr>
        <p:sp>
          <p:nvSpPr>
            <p:cNvPr id="281" name="Google Shape;281;p19"/>
            <p:cNvSpPr/>
            <p:nvPr/>
          </p:nvSpPr>
          <p:spPr>
            <a:xfrm>
              <a:off x="1200876" y="2795891"/>
              <a:ext cx="7416900" cy="128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6900" dirty="0">
                  <a:solidFill>
                    <a:schemeClr val="lt1"/>
                  </a:solidFill>
                  <a:latin typeface="Arial Black"/>
                  <a:ea typeface="Arial Black"/>
                  <a:cs typeface="Arial Black"/>
                  <a:sym typeface="Arial Black"/>
                </a:rPr>
                <a:t>Materials:</a:t>
              </a:r>
              <a:endParaRPr sz="6900" b="0" i="0" u="none" strike="noStrike" cap="none" dirty="0">
                <a:solidFill>
                  <a:schemeClr val="lt1"/>
                </a:solidFill>
                <a:latin typeface="Arial Black"/>
                <a:ea typeface="Arial Black"/>
                <a:cs typeface="Arial Black"/>
                <a:sym typeface="Arial Black"/>
              </a:endParaRPr>
            </a:p>
          </p:txBody>
        </p:sp>
        <p:sp>
          <p:nvSpPr>
            <p:cNvPr id="282" name="Google Shape;282;p19"/>
            <p:cNvSpPr txBox="1"/>
            <p:nvPr/>
          </p:nvSpPr>
          <p:spPr>
            <a:xfrm>
              <a:off x="1524869" y="4242892"/>
              <a:ext cx="7092900" cy="397027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Colored construction paper</a:t>
              </a:r>
            </a:p>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Scissors</a:t>
              </a:r>
            </a:p>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Ruler</a:t>
              </a:r>
            </a:p>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Pen/Marker</a:t>
              </a:r>
            </a:p>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Glue</a:t>
              </a:r>
            </a:p>
            <a:p>
              <a:pPr marR="0" lvl="0" algn="l" rtl="0">
                <a:lnSpc>
                  <a:spcPct val="100000"/>
                </a:lnSpc>
                <a:spcBef>
                  <a:spcPts val="0"/>
                </a:spcBef>
                <a:spcAft>
                  <a:spcPts val="0"/>
                </a:spcAft>
                <a:buClr>
                  <a:schemeClr val="lt1"/>
                </a:buClr>
                <a:buSzPts val="4200"/>
              </a:pPr>
              <a:r>
                <a:rPr lang="en-US" sz="4200" b="1" i="0" u="none" strike="noStrike" cap="none" dirty="0">
                  <a:solidFill>
                    <a:schemeClr val="lt1"/>
                  </a:solidFill>
                  <a:latin typeface="Calibri"/>
                  <a:ea typeface="Calibri"/>
                  <a:cs typeface="Calibri"/>
                  <a:sym typeface="Calibri"/>
                </a:rPr>
                <a:t>- Crayons</a:t>
              </a:r>
              <a:endParaRPr sz="4200" b="1" i="0" u="none" strike="noStrike" cap="none" dirty="0">
                <a:solidFill>
                  <a:schemeClr val="lt1"/>
                </a:solidFill>
                <a:latin typeface="Calibri"/>
                <a:ea typeface="Calibri"/>
                <a:cs typeface="Calibri"/>
                <a:sym typeface="Calibri"/>
              </a:endParaRPr>
            </a:p>
          </p:txBody>
        </p:sp>
      </p:grpSp>
      <p:sp>
        <p:nvSpPr>
          <p:cNvPr id="4" name="Google Shape;282;p19">
            <a:extLst>
              <a:ext uri="{FF2B5EF4-FFF2-40B4-BE49-F238E27FC236}">
                <a16:creationId xmlns:a16="http://schemas.microsoft.com/office/drawing/2014/main" id="{643E59FE-275D-2769-D3AD-B9E438526B49}"/>
              </a:ext>
            </a:extLst>
          </p:cNvPr>
          <p:cNvSpPr txBox="1"/>
          <p:nvPr/>
        </p:nvSpPr>
        <p:spPr>
          <a:xfrm>
            <a:off x="2675966" y="755302"/>
            <a:ext cx="12936069"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lt1"/>
              </a:buClr>
              <a:buSzPts val="4200"/>
            </a:pPr>
            <a:r>
              <a:rPr lang="en-US" sz="5400" b="1" i="0" u="none" strike="noStrike" cap="none" dirty="0">
                <a:solidFill>
                  <a:schemeClr val="lt1"/>
                </a:solidFill>
                <a:latin typeface="Arial Black" panose="020B0A04020102020204" pitchFamily="34" charset="0"/>
                <a:ea typeface="Calibri"/>
                <a:cs typeface="Calibri"/>
                <a:sym typeface="Calibri"/>
              </a:rPr>
              <a:t>MY HEART IS FOR JESUS ONLY</a:t>
            </a:r>
            <a:endParaRPr sz="5400" b="1" i="0" u="none" strike="noStrike" cap="none" dirty="0">
              <a:solidFill>
                <a:schemeClr val="lt1"/>
              </a:solidFill>
              <a:latin typeface="Arial Black" panose="020B0A04020102020204" pitchFamily="34" charset="0"/>
              <a:ea typeface="Calibri"/>
              <a:cs typeface="Calibri"/>
              <a:sym typeface="Calibri"/>
            </a:endParaRPr>
          </a:p>
        </p:txBody>
      </p:sp>
      <p:pic>
        <p:nvPicPr>
          <p:cNvPr id="5" name="Picture 4" descr="A heart and a cross with hands&#10;&#10;Description automatically generated">
            <a:extLst>
              <a:ext uri="{FF2B5EF4-FFF2-40B4-BE49-F238E27FC236}">
                <a16:creationId xmlns:a16="http://schemas.microsoft.com/office/drawing/2014/main" id="{0BE2AFCC-95D4-3A4F-93D6-0164FF3CCA77}"/>
              </a:ext>
            </a:extLst>
          </p:cNvPr>
          <p:cNvPicPr>
            <a:picLocks noChangeAspect="1"/>
          </p:cNvPicPr>
          <p:nvPr/>
        </p:nvPicPr>
        <p:blipFill>
          <a:blip r:embed="rId3"/>
          <a:stretch>
            <a:fillRect/>
          </a:stretch>
        </p:blipFill>
        <p:spPr>
          <a:xfrm>
            <a:off x="9392369" y="2096429"/>
            <a:ext cx="7435269" cy="74352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FFFFFF"/>
                  </a:solidFill>
                  <a:latin typeface="Arial"/>
                  <a:ea typeface="Arial"/>
                  <a:cs typeface="Arial"/>
                  <a:sym typeface="Arial"/>
                </a:rPr>
                <a:t>2</a:t>
              </a:r>
              <a:r>
                <a:rPr lang="en-US" sz="3000" b="1" dirty="0">
                  <a:solidFill>
                    <a:srgbClr val="FFFFFF"/>
                  </a:solidFill>
                </a:rPr>
                <a:t>8</a:t>
              </a:r>
              <a:r>
                <a:rPr lang="en-US" sz="3000" b="1" i="0" u="none" strike="noStrike" cap="none" dirty="0">
                  <a:solidFill>
                    <a:srgbClr val="FFFFFF"/>
                  </a:solidFill>
                  <a:latin typeface="Arial"/>
                  <a:ea typeface="Arial"/>
                  <a:cs typeface="Arial"/>
                  <a:sym typeface="Arial"/>
                </a:rPr>
                <a:t>ᵗʰ Sunday in Ordinary Time | October </a:t>
              </a:r>
              <a:r>
                <a:rPr lang="en-US" sz="3000" b="1" dirty="0">
                  <a:solidFill>
                    <a:srgbClr val="FFFFFF"/>
                  </a:solidFill>
                </a:rPr>
                <a:t>13</a:t>
              </a:r>
              <a:r>
                <a:rPr lang="en-US" sz="3000" b="1" i="0" u="none" strike="noStrike" cap="none" dirty="0">
                  <a:solidFill>
                    <a:srgbClr val="FFFFFF"/>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8"/>
        <p:cNvGrpSpPr/>
        <p:nvPr/>
      </p:nvGrpSpPr>
      <p:grpSpPr>
        <a:xfrm>
          <a:off x="0" y="0"/>
          <a:ext cx="0" cy="0"/>
          <a:chOff x="0" y="0"/>
          <a:chExt cx="0" cy="0"/>
        </a:xfrm>
      </p:grpSpPr>
      <p:grpSp>
        <p:nvGrpSpPr>
          <p:cNvPr id="5" name="Group 4">
            <a:extLst>
              <a:ext uri="{FF2B5EF4-FFF2-40B4-BE49-F238E27FC236}">
                <a16:creationId xmlns:a16="http://schemas.microsoft.com/office/drawing/2014/main" id="{8A9931DD-9DEC-75F6-5991-3D16F28974B0}"/>
              </a:ext>
            </a:extLst>
          </p:cNvPr>
          <p:cNvGrpSpPr/>
          <p:nvPr/>
        </p:nvGrpSpPr>
        <p:grpSpPr>
          <a:xfrm>
            <a:off x="872838" y="884532"/>
            <a:ext cx="9144000" cy="8640746"/>
            <a:chOff x="447696" y="878792"/>
            <a:chExt cx="9144000" cy="8640746"/>
          </a:xfrm>
        </p:grpSpPr>
        <p:sp>
          <p:nvSpPr>
            <p:cNvPr id="289" name="Google Shape;289;g30965feb3a1_0_19"/>
            <p:cNvSpPr txBox="1"/>
            <p:nvPr/>
          </p:nvSpPr>
          <p:spPr>
            <a:xfrm>
              <a:off x="447696" y="2040608"/>
              <a:ext cx="8494186" cy="747893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US" sz="4000" dirty="0">
                  <a:solidFill>
                    <a:schemeClr val="lt1"/>
                  </a:solidFill>
                  <a:latin typeface="Calibri"/>
                  <a:ea typeface="Calibri"/>
                  <a:cs typeface="Calibri"/>
                  <a:sym typeface="Calibri"/>
                </a:rPr>
                <a:t>1. Using your colored construction paper, cut out the following shapes in your preferred size: a cross, a heart, and your two hands (trace your hands!).</a:t>
              </a:r>
            </a:p>
            <a:p>
              <a:pPr marR="0" lvl="0" algn="l" rtl="0">
                <a:lnSpc>
                  <a:spcPct val="100000"/>
                </a:lnSpc>
                <a:spcBef>
                  <a:spcPts val="0"/>
                </a:spcBef>
                <a:spcAft>
                  <a:spcPts val="0"/>
                </a:spcAft>
              </a:pPr>
              <a:endParaRPr lang="en-US" sz="40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4000" dirty="0">
                  <a:solidFill>
                    <a:schemeClr val="lt1"/>
                  </a:solidFill>
                  <a:latin typeface="Calibri"/>
                  <a:ea typeface="Calibri"/>
                  <a:cs typeface="Calibri"/>
                  <a:sym typeface="Calibri"/>
                </a:rPr>
                <a:t>2. Glue the hands onto the cross, and then glue the heart over the hands, placing everything at the center.</a:t>
              </a:r>
            </a:p>
            <a:p>
              <a:pPr marL="0" marR="0" lvl="0" indent="0" algn="l" rtl="0">
                <a:lnSpc>
                  <a:spcPct val="100000"/>
                </a:lnSpc>
                <a:spcBef>
                  <a:spcPts val="0"/>
                </a:spcBef>
                <a:spcAft>
                  <a:spcPts val="0"/>
                </a:spcAft>
                <a:buNone/>
              </a:pPr>
              <a:endParaRPr lang="en-US" sz="40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4000" dirty="0">
                  <a:solidFill>
                    <a:schemeClr val="lt1"/>
                  </a:solidFill>
                  <a:latin typeface="Calibri"/>
                  <a:ea typeface="Calibri"/>
                  <a:cs typeface="Calibri"/>
                  <a:sym typeface="Calibri"/>
                </a:rPr>
                <a:t>3. In the middle of the heart, write: "</a:t>
              </a:r>
              <a:r>
                <a:rPr lang="en-US" sz="4000" b="1" dirty="0">
                  <a:solidFill>
                    <a:schemeClr val="lt1"/>
                  </a:solidFill>
                  <a:latin typeface="Calibri"/>
                  <a:ea typeface="Calibri"/>
                  <a:cs typeface="Calibri"/>
                  <a:sym typeface="Calibri"/>
                </a:rPr>
                <a:t>I WILL FOLLOW JESUS WITH MY WHOLE HEART</a:t>
              </a:r>
              <a:r>
                <a:rPr lang="en-US" sz="4000" dirty="0">
                  <a:solidFill>
                    <a:schemeClr val="lt1"/>
                  </a:solidFill>
                  <a:latin typeface="Calibri"/>
                  <a:ea typeface="Calibri"/>
                  <a:cs typeface="Calibri"/>
                  <a:sym typeface="Calibri"/>
                </a:rPr>
                <a:t>."</a:t>
              </a:r>
              <a:endParaRPr sz="4000" i="0" u="none" strike="noStrike" cap="none" dirty="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228F5279-8E1C-7A72-4D90-940F8F69A864}"/>
                </a:ext>
              </a:extLst>
            </p:cNvPr>
            <p:cNvSpPr txBox="1"/>
            <p:nvPr/>
          </p:nvSpPr>
          <p:spPr>
            <a:xfrm>
              <a:off x="447696" y="878792"/>
              <a:ext cx="9144000" cy="830997"/>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4000"/>
                <a:buFont typeface="Arial"/>
                <a:buNone/>
              </a:pPr>
              <a:r>
                <a:rPr lang="en-US" sz="4800" dirty="0">
                  <a:solidFill>
                    <a:schemeClr val="lt1"/>
                  </a:solidFill>
                  <a:latin typeface="Arial Black"/>
                  <a:ea typeface="Arial Black"/>
                  <a:cs typeface="Arial Black"/>
                  <a:sym typeface="Arial Black"/>
                </a:rPr>
                <a:t>Instructions:</a:t>
              </a:r>
              <a:endParaRPr lang="en-US" sz="4800" b="0" i="0" u="none" strike="noStrike" cap="none" dirty="0">
                <a:solidFill>
                  <a:schemeClr val="lt1"/>
                </a:solidFill>
                <a:latin typeface="Arial Black"/>
                <a:ea typeface="Arial Black"/>
                <a:cs typeface="Arial Black"/>
                <a:sym typeface="Arial Black"/>
              </a:endParaRPr>
            </a:p>
          </p:txBody>
        </p:sp>
      </p:grpSp>
      <p:pic>
        <p:nvPicPr>
          <p:cNvPr id="3" name="Picture 2" descr="A heart and a cross with hands&#10;&#10;Description automatically generated">
            <a:extLst>
              <a:ext uri="{FF2B5EF4-FFF2-40B4-BE49-F238E27FC236}">
                <a16:creationId xmlns:a16="http://schemas.microsoft.com/office/drawing/2014/main" id="{F4858DB1-DF39-2D16-740B-36C488EC00F7}"/>
              </a:ext>
            </a:extLst>
          </p:cNvPr>
          <p:cNvPicPr>
            <a:picLocks noChangeAspect="1"/>
          </p:cNvPicPr>
          <p:nvPr/>
        </p:nvPicPr>
        <p:blipFill>
          <a:blip r:embed="rId3"/>
          <a:stretch>
            <a:fillRect/>
          </a:stretch>
        </p:blipFill>
        <p:spPr>
          <a:xfrm>
            <a:off x="9793814" y="1458708"/>
            <a:ext cx="7435269" cy="74352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Dear Jesus,  </a:t>
              </a:r>
            </a:p>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Thank You for teaching us today about the rich man and how important it is to follow You with all our hearts. Help us to remember that loving You is more important than anything we own. Please teach us to share what we have with others, to be kind, and to trust in You always. We know that with You, anything is possible. Please guide us to be generous, loving, and brave in our faith. We love You, Jesus. Amen.</a:t>
              </a:r>
              <a:endParaRPr sz="3600" b="1" dirty="0">
                <a:solidFill>
                  <a:schemeClr val="lt1"/>
                </a:solidFill>
              </a:endParaRP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FFFFFF"/>
                  </a:solidFill>
                  <a:latin typeface="Arial"/>
                  <a:ea typeface="Arial"/>
                  <a:cs typeface="Arial"/>
                  <a:sym typeface="Arial"/>
                </a:rPr>
                <a:t>2</a:t>
              </a:r>
              <a:r>
                <a:rPr lang="en-US" sz="3000" b="1" dirty="0">
                  <a:solidFill>
                    <a:srgbClr val="FFFFFF"/>
                  </a:solidFill>
                </a:rPr>
                <a:t>8</a:t>
              </a:r>
              <a:r>
                <a:rPr lang="en-US" sz="3000" b="1" i="0" u="none" strike="noStrike" cap="none" dirty="0">
                  <a:solidFill>
                    <a:srgbClr val="FFFFFF"/>
                  </a:solidFill>
                  <a:latin typeface="Arial"/>
                  <a:ea typeface="Arial"/>
                  <a:cs typeface="Arial"/>
                  <a:sym typeface="Arial"/>
                </a:rPr>
                <a:t>ᵗʰ Sunday in Ordinary Time | October </a:t>
              </a:r>
              <a:r>
                <a:rPr lang="en-US" sz="3000" b="1" dirty="0">
                  <a:solidFill>
                    <a:srgbClr val="FFFFFF"/>
                  </a:solidFill>
                </a:rPr>
                <a:t>13</a:t>
              </a:r>
              <a:r>
                <a:rPr lang="en-US" sz="3000" b="1" i="0" u="none" strike="noStrike" cap="none" dirty="0">
                  <a:solidFill>
                    <a:srgbClr val="FFFFFF"/>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555902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1081668" y="1003905"/>
            <a:ext cx="16124664" cy="8494633"/>
          </a:xfrm>
          <a:prstGeom prst="rect">
            <a:avLst/>
          </a:prstGeom>
          <a:noFill/>
        </p:spPr>
        <p:txBody>
          <a:bodyPr wrap="square" rtlCol="0">
            <a:spAutoFit/>
          </a:bodyPr>
          <a:lstStyle/>
          <a:p>
            <a:pPr algn="just"/>
            <a:r>
              <a:rPr lang="en-US" sz="2600" b="1" dirty="0"/>
              <a:t>Mark 10:17-27 Context | For Facilitators Only</a:t>
            </a:r>
          </a:p>
          <a:p>
            <a:pPr algn="just"/>
            <a:endParaRPr lang="en-US" sz="2600" dirty="0"/>
          </a:p>
          <a:p>
            <a:pPr algn="just"/>
            <a:r>
              <a:rPr lang="en-US" sz="2600" dirty="0"/>
              <a:t>The gospel is about a rich man approaching Jesus, asking what he must do to inherit eternal life. Jesus first reminds him of the commandments, which the man claims to have followed since his youth. Then Jesus, looking at him with love, tells him that he lacks one thing: he should sell all he has, give the money to the poor, and follow Him. The man goes away sad because he has great wealth. Jesus then teaches His disciples about the difficulty of the rich entering the kingdom of God, emphasizing that what is impossible for humans is possible with God.</a:t>
            </a:r>
          </a:p>
          <a:p>
            <a:pPr algn="just"/>
            <a:endParaRPr lang="en-US" sz="2600" dirty="0"/>
          </a:p>
          <a:p>
            <a:pPr algn="just"/>
            <a:r>
              <a:rPr lang="en-US" sz="2600" b="1" u="sng" dirty="0"/>
              <a:t>Key Message:</a:t>
            </a:r>
          </a:p>
          <a:p>
            <a:pPr marL="457200" indent="-457200" algn="just">
              <a:buFont typeface="Arial" panose="020B0604020202020204" pitchFamily="34" charset="0"/>
              <a:buChar char="•"/>
            </a:pPr>
            <a:r>
              <a:rPr lang="en-US" sz="2600" b="1" dirty="0"/>
              <a:t>True discipleship </a:t>
            </a:r>
            <a:r>
              <a:rPr lang="en-US" sz="2600" dirty="0"/>
              <a:t>requires more than simply following rules; it demands complete surrender to God.</a:t>
            </a:r>
          </a:p>
          <a:p>
            <a:pPr marL="457200" indent="-457200" algn="just">
              <a:buFont typeface="Arial" panose="020B0604020202020204" pitchFamily="34" charset="0"/>
              <a:buChar char="•"/>
            </a:pPr>
            <a:r>
              <a:rPr lang="en-US" sz="2600" b="1" dirty="0"/>
              <a:t>Wealth can be an obstacle </a:t>
            </a:r>
            <a:r>
              <a:rPr lang="en-US" sz="2600" dirty="0"/>
              <a:t>to following Jesus wholeheartedly. The rich man’s attachment to his possessions prevents him from fully committing to Christ.</a:t>
            </a:r>
          </a:p>
          <a:p>
            <a:pPr algn="just"/>
            <a:endParaRPr lang="en-US" sz="2600" dirty="0"/>
          </a:p>
          <a:p>
            <a:pPr algn="just"/>
            <a:r>
              <a:rPr lang="en-US" sz="2600" b="1" u="sng" dirty="0"/>
              <a:t>Moral Lesson:</a:t>
            </a:r>
          </a:p>
          <a:p>
            <a:pPr marL="457200" indent="-457200" algn="just">
              <a:buFont typeface="Arial" panose="020B0604020202020204" pitchFamily="34" charset="0"/>
              <a:buChar char="•"/>
            </a:pPr>
            <a:r>
              <a:rPr lang="en-US" sz="2600" b="1" dirty="0"/>
              <a:t>Detachment</a:t>
            </a:r>
            <a:r>
              <a:rPr lang="en-US" sz="2600" dirty="0"/>
              <a:t>: Children can learn the value of not letting possessions or desires rule their hearts. Material wealth is temporary, but following Jesus is eternal.</a:t>
            </a:r>
          </a:p>
          <a:p>
            <a:pPr marL="457200" indent="-457200" algn="just">
              <a:buFont typeface="Arial" panose="020B0604020202020204" pitchFamily="34" charset="0"/>
              <a:buChar char="•"/>
            </a:pPr>
            <a:r>
              <a:rPr lang="en-US" sz="2600" b="1" dirty="0"/>
              <a:t>Generosity</a:t>
            </a:r>
            <a:r>
              <a:rPr lang="en-US" sz="2600" dirty="0"/>
              <a:t>: The rich man is asked to give to the poor, teaching children about generosity and helping those in need.</a:t>
            </a:r>
          </a:p>
          <a:p>
            <a:pPr marL="457200" indent="-457200" algn="just">
              <a:buFont typeface="Arial" panose="020B0604020202020204" pitchFamily="34" charset="0"/>
              <a:buChar char="•"/>
            </a:pPr>
            <a:r>
              <a:rPr lang="en-US" sz="2600" b="1" dirty="0"/>
              <a:t>Trust in God</a:t>
            </a:r>
            <a:r>
              <a:rPr lang="en-US" sz="2600" dirty="0"/>
              <a:t>: Jesus’ words, "For all things are possible with God," remind children that when they face difficult choices, they can rely on God for guidance and strength.</a:t>
            </a:r>
            <a:endParaRPr lang="en-PH"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490654" y="8311375"/>
            <a:ext cx="17440507"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5600" dirty="0">
                <a:solidFill>
                  <a:srgbClr val="C00000"/>
                </a:solidFill>
                <a:latin typeface="Arial Black"/>
                <a:ea typeface="Arial Black"/>
                <a:cs typeface="Arial Black"/>
                <a:sym typeface="Arial Black"/>
              </a:rPr>
              <a:t>The Rich Man</a:t>
            </a:r>
          </a:p>
          <a:p>
            <a:pPr marL="0" marR="0" lvl="0" indent="0" algn="ctr" rtl="0">
              <a:lnSpc>
                <a:spcPct val="100000"/>
              </a:lnSpc>
              <a:spcBef>
                <a:spcPts val="0"/>
              </a:spcBef>
              <a:spcAft>
                <a:spcPts val="0"/>
              </a:spcAft>
              <a:buClr>
                <a:srgbClr val="000000"/>
              </a:buClr>
              <a:buSzPts val="6000"/>
              <a:buFont typeface="Arial"/>
              <a:buNone/>
            </a:pPr>
            <a:r>
              <a:rPr lang="en-US" sz="6000" dirty="0">
                <a:solidFill>
                  <a:schemeClr val="dk1"/>
                </a:solidFill>
                <a:latin typeface="Arial Black"/>
                <a:ea typeface="Arial Black"/>
                <a:cs typeface="Arial Black"/>
                <a:sym typeface="Arial Black"/>
              </a:rPr>
              <a:t>Mark 10:17-27</a:t>
            </a:r>
            <a:endParaRPr sz="6000" b="0" i="0" u="none" strike="noStrike" cap="none" dirty="0">
              <a:solidFill>
                <a:schemeClr val="dk1"/>
              </a:solidFill>
              <a:latin typeface="Arial Black"/>
              <a:ea typeface="Arial Black"/>
              <a:cs typeface="Arial Black"/>
              <a:sym typeface="Arial Black"/>
            </a:endParaRPr>
          </a:p>
        </p:txBody>
      </p:sp>
      <p:pic>
        <p:nvPicPr>
          <p:cNvPr id="3" name="Picture 2" descr="A person in a robe&#10;&#10;Description automatically generated">
            <a:extLst>
              <a:ext uri="{FF2B5EF4-FFF2-40B4-BE49-F238E27FC236}">
                <a16:creationId xmlns:a16="http://schemas.microsoft.com/office/drawing/2014/main" id="{1D6DBA46-5587-E1B9-3A56-0DA469A1F499}"/>
              </a:ext>
            </a:extLst>
          </p:cNvPr>
          <p:cNvPicPr>
            <a:picLocks noChangeAspect="1"/>
          </p:cNvPicPr>
          <p:nvPr/>
        </p:nvPicPr>
        <p:blipFill>
          <a:blip r:embed="rId3"/>
          <a:stretch>
            <a:fillRect/>
          </a:stretch>
        </p:blipFill>
        <p:spPr>
          <a:xfrm>
            <a:off x="4267200" y="415383"/>
            <a:ext cx="9753600" cy="731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Mark</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5520378A-042B-EE5B-A6B9-8D16E3ECDEA9}"/>
              </a:ext>
            </a:extLst>
          </p:cNvPr>
          <p:cNvGrpSpPr/>
          <p:nvPr/>
        </p:nvGrpSpPr>
        <p:grpSpPr>
          <a:xfrm>
            <a:off x="1125160" y="1299342"/>
            <a:ext cx="16037680" cy="7688317"/>
            <a:chOff x="1261579" y="1638300"/>
            <a:chExt cx="16037680" cy="7688317"/>
          </a:xfrm>
        </p:grpSpPr>
        <p:grpSp>
          <p:nvGrpSpPr>
            <p:cNvPr id="135" name="Google Shape;135;p7"/>
            <p:cNvGrpSpPr/>
            <p:nvPr/>
          </p:nvGrpSpPr>
          <p:grpSpPr>
            <a:xfrm>
              <a:off x="1261579" y="1691479"/>
              <a:ext cx="5807100" cy="7635138"/>
              <a:chOff x="1195397" y="1655288"/>
              <a:chExt cx="5807100" cy="7635138"/>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17</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807100"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dirty="0">
                    <a:solidFill>
                      <a:schemeClr val="lt1"/>
                    </a:solidFill>
                  </a:rPr>
                  <a:t>As Jesus was starting on his way again, a man ran up, knelt before him, and asked him, “Good Teacher, what must I do to receive eternal life?”</a:t>
                </a:r>
                <a:endParaRPr sz="4800" b="1" i="0" u="none" strike="noStrike" cap="none" dirty="0">
                  <a:solidFill>
                    <a:schemeClr val="lt1"/>
                  </a:solidFill>
                  <a:latin typeface="Arial"/>
                  <a:ea typeface="Arial"/>
                  <a:cs typeface="Arial"/>
                  <a:sym typeface="Arial"/>
                </a:endParaRPr>
              </a:p>
            </p:txBody>
          </p:sp>
        </p:grpSp>
        <p:pic>
          <p:nvPicPr>
            <p:cNvPr id="5" name="Picture 4" descr="A person in a robe talking to a person in a robe&#10;&#10;Description automatically generated">
              <a:extLst>
                <a:ext uri="{FF2B5EF4-FFF2-40B4-BE49-F238E27FC236}">
                  <a16:creationId xmlns:a16="http://schemas.microsoft.com/office/drawing/2014/main" id="{D1A7A8EE-D749-89B2-6749-3B70DAC364FE}"/>
                </a:ext>
              </a:extLst>
            </p:cNvPr>
            <p:cNvPicPr>
              <a:picLocks noChangeAspect="1"/>
            </p:cNvPicPr>
            <p:nvPr/>
          </p:nvPicPr>
          <p:blipFill>
            <a:blip r:embed="rId3"/>
            <a:stretch>
              <a:fillRect/>
            </a:stretch>
          </p:blipFill>
          <p:spPr>
            <a:xfrm>
              <a:off x="7545659" y="1638300"/>
              <a:ext cx="9753600" cy="731520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6" name="Group 5">
            <a:extLst>
              <a:ext uri="{FF2B5EF4-FFF2-40B4-BE49-F238E27FC236}">
                <a16:creationId xmlns:a16="http://schemas.microsoft.com/office/drawing/2014/main" id="{B2503E0F-9AD3-A517-D5A7-0A985BCF91C6}"/>
              </a:ext>
            </a:extLst>
          </p:cNvPr>
          <p:cNvGrpSpPr/>
          <p:nvPr/>
        </p:nvGrpSpPr>
        <p:grpSpPr>
          <a:xfrm>
            <a:off x="1173752" y="1485900"/>
            <a:ext cx="15940496" cy="7315200"/>
            <a:chOff x="1173752" y="981409"/>
            <a:chExt cx="15940496" cy="7315200"/>
          </a:xfrm>
        </p:grpSpPr>
        <p:grpSp>
          <p:nvGrpSpPr>
            <p:cNvPr id="144" name="Google Shape;144;p8"/>
            <p:cNvGrpSpPr/>
            <p:nvPr/>
          </p:nvGrpSpPr>
          <p:grpSpPr>
            <a:xfrm>
              <a:off x="1173752" y="1485900"/>
              <a:ext cx="5696100" cy="6810709"/>
              <a:chOff x="1571075" y="1485900"/>
              <a:chExt cx="5696100" cy="6810709"/>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18</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p:cNvSpPr txBox="1"/>
              <p:nvPr/>
            </p:nvSpPr>
            <p:spPr>
              <a:xfrm>
                <a:off x="1571075" y="2756631"/>
                <a:ext cx="5696100"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“Why do you call me good?” Jesus asked him. “No one is good except God alone.</a:t>
                </a:r>
                <a:endParaRPr sz="6000" b="1" i="0" u="none" strike="noStrike" cap="none" dirty="0">
                  <a:solidFill>
                    <a:schemeClr val="lt1"/>
                  </a:solidFill>
                  <a:latin typeface="Arial Black"/>
                  <a:ea typeface="Arial Black"/>
                  <a:cs typeface="Arial Black"/>
                  <a:sym typeface="Arial Black"/>
                </a:endParaRPr>
              </a:p>
            </p:txBody>
          </p:sp>
        </p:grpSp>
        <p:pic>
          <p:nvPicPr>
            <p:cNvPr id="5" name="Picture 4" descr="A person in a robe talking to a person&#10;&#10;Description automatically generated">
              <a:extLst>
                <a:ext uri="{FF2B5EF4-FFF2-40B4-BE49-F238E27FC236}">
                  <a16:creationId xmlns:a16="http://schemas.microsoft.com/office/drawing/2014/main" id="{3C19295E-8E5E-0AF7-D886-7CA4118FED8B}"/>
                </a:ext>
              </a:extLst>
            </p:cNvPr>
            <p:cNvPicPr>
              <a:picLocks noChangeAspect="1"/>
            </p:cNvPicPr>
            <p:nvPr/>
          </p:nvPicPr>
          <p:blipFill>
            <a:blip r:embed="rId3"/>
            <a:stretch>
              <a:fillRect/>
            </a:stretch>
          </p:blipFill>
          <p:spPr>
            <a:xfrm>
              <a:off x="7360648" y="981409"/>
              <a:ext cx="9753600" cy="731520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grpSp>
        <p:nvGrpSpPr>
          <p:cNvPr id="6" name="Group 5">
            <a:extLst>
              <a:ext uri="{FF2B5EF4-FFF2-40B4-BE49-F238E27FC236}">
                <a16:creationId xmlns:a16="http://schemas.microsoft.com/office/drawing/2014/main" id="{573F578C-3F3E-4481-F113-D8ABB0AEE485}"/>
              </a:ext>
            </a:extLst>
          </p:cNvPr>
          <p:cNvGrpSpPr/>
          <p:nvPr/>
        </p:nvGrpSpPr>
        <p:grpSpPr>
          <a:xfrm>
            <a:off x="972345" y="1414188"/>
            <a:ext cx="16343310" cy="7458624"/>
            <a:chOff x="1178973" y="1374388"/>
            <a:chExt cx="16343310" cy="7458624"/>
          </a:xfrm>
        </p:grpSpPr>
        <p:grpSp>
          <p:nvGrpSpPr>
            <p:cNvPr id="153" name="Google Shape;153;p9"/>
            <p:cNvGrpSpPr/>
            <p:nvPr/>
          </p:nvGrpSpPr>
          <p:grpSpPr>
            <a:xfrm>
              <a:off x="1178973" y="1374388"/>
              <a:ext cx="6176455" cy="7458624"/>
              <a:chOff x="1258851" y="1485900"/>
              <a:chExt cx="6701100" cy="6986546"/>
            </a:xfrm>
          </p:grpSpPr>
          <p:sp>
            <p:nvSpPr>
              <p:cNvPr id="154" name="Google Shape;154;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19</a:t>
                </a:r>
                <a:endParaRPr sz="5000" b="1" i="0" u="none" strike="noStrike" cap="none" dirty="0">
                  <a:solidFill>
                    <a:schemeClr val="lt1"/>
                  </a:solidFill>
                  <a:latin typeface="Arial Black"/>
                  <a:ea typeface="Arial Black"/>
                  <a:cs typeface="Arial Black"/>
                  <a:sym typeface="Arial Black"/>
                </a:endParaRPr>
              </a:p>
            </p:txBody>
          </p:sp>
          <p:sp>
            <p:nvSpPr>
              <p:cNvPr id="155" name="Google Shape;155;p9"/>
              <p:cNvSpPr txBox="1"/>
              <p:nvPr/>
            </p:nvSpPr>
            <p:spPr>
              <a:xfrm>
                <a:off x="1258851" y="2764175"/>
                <a:ext cx="6701100" cy="5708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400" b="1" dirty="0">
                    <a:solidFill>
                      <a:schemeClr val="lt1"/>
                    </a:solidFill>
                  </a:rPr>
                  <a:t>You know the commandments: ‘Do not commit murder; do not commit adultery; do not steal; do not accuse anyone falsely; do not cheat; respect your father and your mother.’”</a:t>
                </a:r>
              </a:p>
            </p:txBody>
          </p:sp>
        </p:grpSp>
        <p:pic>
          <p:nvPicPr>
            <p:cNvPr id="5" name="Picture 4" descr="A person in a robe&#10;&#10;Description automatically generated">
              <a:extLst>
                <a:ext uri="{FF2B5EF4-FFF2-40B4-BE49-F238E27FC236}">
                  <a16:creationId xmlns:a16="http://schemas.microsoft.com/office/drawing/2014/main" id="{6A49D628-3817-0D42-2237-EDB475B5116A}"/>
                </a:ext>
              </a:extLst>
            </p:cNvPr>
            <p:cNvPicPr>
              <a:picLocks noChangeAspect="1"/>
            </p:cNvPicPr>
            <p:nvPr/>
          </p:nvPicPr>
          <p:blipFill>
            <a:blip r:embed="rId3"/>
            <a:stretch>
              <a:fillRect/>
            </a:stretch>
          </p:blipFill>
          <p:spPr>
            <a:xfrm>
              <a:off x="7768683" y="1485900"/>
              <a:ext cx="9753600" cy="73152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1"/>
        <p:cNvGrpSpPr/>
        <p:nvPr/>
      </p:nvGrpSpPr>
      <p:grpSpPr>
        <a:xfrm>
          <a:off x="0" y="0"/>
          <a:ext cx="0" cy="0"/>
          <a:chOff x="0" y="0"/>
          <a:chExt cx="0" cy="0"/>
        </a:xfrm>
      </p:grpSpPr>
      <p:grpSp>
        <p:nvGrpSpPr>
          <p:cNvPr id="4" name="Group 3">
            <a:extLst>
              <a:ext uri="{FF2B5EF4-FFF2-40B4-BE49-F238E27FC236}">
                <a16:creationId xmlns:a16="http://schemas.microsoft.com/office/drawing/2014/main" id="{7A634D71-077B-0F0C-917D-599BF1AA03AC}"/>
              </a:ext>
            </a:extLst>
          </p:cNvPr>
          <p:cNvGrpSpPr/>
          <p:nvPr/>
        </p:nvGrpSpPr>
        <p:grpSpPr>
          <a:xfrm>
            <a:off x="884890" y="1339471"/>
            <a:ext cx="16518220" cy="7608058"/>
            <a:chOff x="1093272" y="1185583"/>
            <a:chExt cx="16518220" cy="7608058"/>
          </a:xfrm>
        </p:grpSpPr>
        <p:grpSp>
          <p:nvGrpSpPr>
            <p:cNvPr id="162" name="Google Shape;162;p10"/>
            <p:cNvGrpSpPr/>
            <p:nvPr/>
          </p:nvGrpSpPr>
          <p:grpSpPr>
            <a:xfrm>
              <a:off x="1093272" y="1185583"/>
              <a:ext cx="6145811" cy="7608058"/>
              <a:chOff x="1265113" y="1485900"/>
              <a:chExt cx="6145811" cy="7608058"/>
            </a:xfrm>
          </p:grpSpPr>
          <p:sp>
            <p:nvSpPr>
              <p:cNvPr id="163" name="Google Shape;163;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632423"/>
                    </a:solidFill>
                    <a:latin typeface="Arial Black"/>
                    <a:ea typeface="Arial Black"/>
                    <a:cs typeface="Arial Black"/>
                    <a:sym typeface="Arial Black"/>
                  </a:rPr>
                  <a:t>20</a:t>
                </a:r>
                <a:endParaRPr sz="5000" b="1" i="0" u="none" strike="noStrike" cap="none" dirty="0">
                  <a:solidFill>
                    <a:srgbClr val="632423"/>
                  </a:solidFill>
                  <a:latin typeface="Arial Black"/>
                  <a:ea typeface="Arial Black"/>
                  <a:cs typeface="Arial Black"/>
                  <a:sym typeface="Arial Black"/>
                </a:endParaRPr>
              </a:p>
            </p:txBody>
          </p:sp>
          <p:sp>
            <p:nvSpPr>
              <p:cNvPr id="164" name="Google Shape;164;p10"/>
              <p:cNvSpPr txBox="1"/>
              <p:nvPr/>
            </p:nvSpPr>
            <p:spPr>
              <a:xfrm>
                <a:off x="1265124" y="2630650"/>
                <a:ext cx="6145800"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“Teacher,” the man said, “ever since I was young, I have obeyed all these commandments.”</a:t>
                </a:r>
                <a:endParaRPr sz="6000" b="1" i="0" u="none" strike="noStrike" cap="none" dirty="0">
                  <a:solidFill>
                    <a:schemeClr val="lt1"/>
                  </a:solidFill>
                  <a:latin typeface="Arial Black"/>
                  <a:ea typeface="Arial Black"/>
                  <a:cs typeface="Arial Black"/>
                  <a:sym typeface="Arial Black"/>
                </a:endParaRPr>
              </a:p>
            </p:txBody>
          </p:sp>
        </p:grpSp>
        <p:pic>
          <p:nvPicPr>
            <p:cNvPr id="3" name="Picture 2" descr="A person in a robe pointing at another person&#10;&#10;Description automatically generated">
              <a:extLst>
                <a:ext uri="{FF2B5EF4-FFF2-40B4-BE49-F238E27FC236}">
                  <a16:creationId xmlns:a16="http://schemas.microsoft.com/office/drawing/2014/main" id="{986AC60A-095B-B627-2CEE-0B1750CCA6CE}"/>
                </a:ext>
              </a:extLst>
            </p:cNvPr>
            <p:cNvPicPr>
              <a:picLocks noChangeAspect="1"/>
            </p:cNvPicPr>
            <p:nvPr/>
          </p:nvPicPr>
          <p:blipFill>
            <a:blip r:embed="rId3"/>
            <a:stretch>
              <a:fillRect/>
            </a:stretch>
          </p:blipFill>
          <p:spPr>
            <a:xfrm>
              <a:off x="7857892" y="1185583"/>
              <a:ext cx="9753600" cy="73152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882</Words>
  <Application>Microsoft Office PowerPoint</Application>
  <PresentationFormat>Custom</PresentationFormat>
  <Paragraphs>84</Paragraphs>
  <Slides>23</Slides>
  <Notes>23</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 Black</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12</cp:revision>
  <dcterms:created xsi:type="dcterms:W3CDTF">2022-09-22T06:53:28Z</dcterms:created>
  <dcterms:modified xsi:type="dcterms:W3CDTF">2024-10-11T03:20:53Z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