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94" r:id="rId10"/>
    <p:sldId id="295" r:id="rId11"/>
    <p:sldId id="296" r:id="rId12"/>
    <p:sldId id="275" r:id="rId13"/>
    <p:sldId id="276" r:id="rId14"/>
    <p:sldId id="277" r:id="rId15"/>
    <p:sldId id="278" r:id="rId16"/>
    <p:sldId id="280" r:id="rId17"/>
    <p:sldId id="293" r:id="rId18"/>
    <p:sldId id="282" r:id="rId19"/>
  </p:sldIdLst>
  <p:sldSz cx="18288000" cy="10287000"/>
  <p:notesSz cx="6858000" cy="9144000"/>
  <p:embeddedFontLst>
    <p:embeddedFont>
      <p:font typeface="Arial Black" panose="020B0A0402010202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cfcn1lrG88w+VTW5ubOwBziYZ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2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5CC789F0-FEC2-186B-91A1-48EB42369948}"/>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305B1423-A448-D789-5313-36919F0A8C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05AE8316-913D-D6AC-4F6F-97B156C5E23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5154D432-83A6-5F8A-6281-24BFC8E5AFF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412921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0965feb3a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0965feb3a1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30965feb3a1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39A7DAD0-13F5-2079-72B5-A1CBE0DC4794}"/>
            </a:ext>
          </a:extLst>
        </p:cNvPr>
        <p:cNvGrpSpPr/>
        <p:nvPr/>
      </p:nvGrpSpPr>
      <p:grpSpPr>
        <a:xfrm>
          <a:off x="0" y="0"/>
          <a:ext cx="0" cy="0"/>
          <a:chOff x="0" y="0"/>
          <a:chExt cx="0" cy="0"/>
        </a:xfrm>
      </p:grpSpPr>
      <p:sp>
        <p:nvSpPr>
          <p:cNvPr id="100" name="Google Shape;100;p2:notes">
            <a:extLst>
              <a:ext uri="{FF2B5EF4-FFF2-40B4-BE49-F238E27FC236}">
                <a16:creationId xmlns:a16="http://schemas.microsoft.com/office/drawing/2014/main" id="{8E098368-5815-E592-FEEF-24DEC746EE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a:extLst>
              <a:ext uri="{FF2B5EF4-FFF2-40B4-BE49-F238E27FC236}">
                <a16:creationId xmlns:a16="http://schemas.microsoft.com/office/drawing/2014/main" id="{8996B67B-3868-D2F8-17D6-EB3691FBFA4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a:extLst>
              <a:ext uri="{FF2B5EF4-FFF2-40B4-BE49-F238E27FC236}">
                <a16:creationId xmlns:a16="http://schemas.microsoft.com/office/drawing/2014/main" id="{3091357E-AD98-B031-B84F-C3EC3C08473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0306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1765FB77-2097-085C-A114-F3CD4ED8C652}"/>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1D27758F-E3FB-5E34-D6C1-C62371C2EC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BE926A52-AD30-8395-8EEC-A8BE2661A4B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064028FC-EC76-D7C1-98B1-F650FFBA9AC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65817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55EB718D-59AC-8DFA-9F7B-A05F2E6C14E9}"/>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8BD92F91-8DEF-0520-CCF1-166206F957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007F91E6-D488-6094-3F30-AB4FD862BF0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6B01B255-E528-BF00-CE45-683ED71C109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66530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43">
          <a:extLst>
            <a:ext uri="{FF2B5EF4-FFF2-40B4-BE49-F238E27FC236}">
              <a16:creationId xmlns:a16="http://schemas.microsoft.com/office/drawing/2014/main" id="{BB93C439-3A97-2A8A-1680-A08F7E348EB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32BA8CC-73F5-543D-6EDD-4D0D7BD62EAE}"/>
              </a:ext>
            </a:extLst>
          </p:cNvPr>
          <p:cNvGrpSpPr/>
          <p:nvPr/>
        </p:nvGrpSpPr>
        <p:grpSpPr>
          <a:xfrm>
            <a:off x="1593267" y="823922"/>
            <a:ext cx="15101467" cy="8639156"/>
            <a:chOff x="1088216" y="823921"/>
            <a:chExt cx="15101467" cy="8639156"/>
          </a:xfrm>
        </p:grpSpPr>
        <p:grpSp>
          <p:nvGrpSpPr>
            <p:cNvPr id="144" name="Google Shape;144;p8">
              <a:extLst>
                <a:ext uri="{FF2B5EF4-FFF2-40B4-BE49-F238E27FC236}">
                  <a16:creationId xmlns:a16="http://schemas.microsoft.com/office/drawing/2014/main" id="{71AB1302-4245-9B88-D3F9-75EB35966056}"/>
                </a:ext>
              </a:extLst>
            </p:cNvPr>
            <p:cNvGrpSpPr/>
            <p:nvPr/>
          </p:nvGrpSpPr>
          <p:grpSpPr>
            <a:xfrm>
              <a:off x="1088216" y="823921"/>
              <a:ext cx="5696100" cy="8639156"/>
              <a:chOff x="1571075" y="1485900"/>
              <a:chExt cx="5696100" cy="7117275"/>
            </a:xfrm>
          </p:grpSpPr>
          <p:sp>
            <p:nvSpPr>
              <p:cNvPr id="145" name="Google Shape;145;p8">
                <a:extLst>
                  <a:ext uri="{FF2B5EF4-FFF2-40B4-BE49-F238E27FC236}">
                    <a16:creationId xmlns:a16="http://schemas.microsoft.com/office/drawing/2014/main" id="{A1E2D026-E66C-67EF-8DAC-588F002E2C30}"/>
                  </a:ext>
                </a:extLst>
              </p:cNvPr>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37</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44ABBAC7-CB26-3315-20EC-7481CBAE3922}"/>
                  </a:ext>
                </a:extLst>
              </p:cNvPr>
              <p:cNvSpPr txBox="1"/>
              <p:nvPr/>
            </p:nvSpPr>
            <p:spPr>
              <a:xfrm>
                <a:off x="1571075" y="2517774"/>
                <a:ext cx="5696100" cy="6085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000" b="1" dirty="0">
                    <a:solidFill>
                      <a:schemeClr val="lt1"/>
                    </a:solidFill>
                  </a:rPr>
                  <a:t>So, Pilate asked him, “Are you a king, then?”</a:t>
                </a:r>
              </a:p>
              <a:p>
                <a:pPr marL="0" marR="0" lvl="0" indent="0" algn="l" rtl="0">
                  <a:lnSpc>
                    <a:spcPct val="100000"/>
                  </a:lnSpc>
                  <a:spcBef>
                    <a:spcPts val="0"/>
                  </a:spcBef>
                  <a:spcAft>
                    <a:spcPts val="0"/>
                  </a:spcAft>
                  <a:buClr>
                    <a:srgbClr val="000000"/>
                  </a:buClr>
                  <a:buSzPts val="5400"/>
                  <a:buFont typeface="Arial"/>
                  <a:buNone/>
                </a:pPr>
                <a:endParaRPr lang="en-US" sz="4000" b="1" dirty="0">
                  <a:solidFill>
                    <a:schemeClr val="lt1"/>
                  </a:solidFill>
                </a:endParaRPr>
              </a:p>
              <a:p>
                <a:pPr marL="0" marR="0" lvl="0" indent="0" algn="l" rtl="0">
                  <a:lnSpc>
                    <a:spcPct val="100000"/>
                  </a:lnSpc>
                  <a:spcBef>
                    <a:spcPts val="0"/>
                  </a:spcBef>
                  <a:spcAft>
                    <a:spcPts val="0"/>
                  </a:spcAft>
                  <a:buClr>
                    <a:srgbClr val="000000"/>
                  </a:buClr>
                  <a:buSzPts val="5400"/>
                  <a:buFont typeface="Arial"/>
                  <a:buNone/>
                </a:pPr>
                <a:r>
                  <a:rPr lang="en-US" sz="4000" b="1" dirty="0">
                    <a:solidFill>
                      <a:schemeClr val="lt1"/>
                    </a:solidFill>
                  </a:rPr>
                  <a:t>Jesus answered, “You say that I am a king. I was born and came into the world for this one purpose, to speak about the truth. Whoever belongs to the truth listens to me.”</a:t>
                </a:r>
                <a:endParaRPr sz="4000" b="1" i="0" u="none" strike="noStrike" cap="none" dirty="0">
                  <a:solidFill>
                    <a:schemeClr val="lt1"/>
                  </a:solidFill>
                  <a:latin typeface="Arial Black"/>
                  <a:ea typeface="Arial Black"/>
                  <a:cs typeface="Arial Black"/>
                  <a:sym typeface="Arial Black"/>
                </a:endParaRPr>
              </a:p>
            </p:txBody>
          </p:sp>
        </p:grpSp>
        <p:pic>
          <p:nvPicPr>
            <p:cNvPr id="2" name="Google Shape;165;p12" descr="C:\Users\deyo\Desktop\Documents\MFC Kids\Live The Word Kids\LTW Kids 11.22.21\18_FB_YO_Jesus_Sinners_1024.jpg">
              <a:extLst>
                <a:ext uri="{FF2B5EF4-FFF2-40B4-BE49-F238E27FC236}">
                  <a16:creationId xmlns:a16="http://schemas.microsoft.com/office/drawing/2014/main" id="{EA67E68A-73D6-71D1-8740-7747B12C7295}"/>
                </a:ext>
              </a:extLst>
            </p:cNvPr>
            <p:cNvPicPr preferRelativeResize="0"/>
            <p:nvPr/>
          </p:nvPicPr>
          <p:blipFill rotWithShape="1">
            <a:blip r:embed="rId3">
              <a:alphaModFix/>
            </a:blip>
            <a:srcRect/>
            <a:stretch/>
          </p:blipFill>
          <p:spPr>
            <a:xfrm>
              <a:off x="7238971" y="1124234"/>
              <a:ext cx="8950712" cy="8038532"/>
            </a:xfrm>
            <a:prstGeom prst="rect">
              <a:avLst/>
            </a:prstGeom>
            <a:noFill/>
            <a:ln>
              <a:noFill/>
            </a:ln>
          </p:spPr>
        </p:pic>
      </p:grpSp>
    </p:spTree>
    <p:extLst>
      <p:ext uri="{BB962C8B-B14F-4D97-AF65-F5344CB8AC3E}">
        <p14:creationId xmlns:p14="http://schemas.microsoft.com/office/powerpoint/2010/main" val="29096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61"/>
        <p:cNvGrpSpPr/>
        <p:nvPr/>
      </p:nvGrpSpPr>
      <p:grpSpPr>
        <a:xfrm>
          <a:off x="0" y="0"/>
          <a:ext cx="0" cy="0"/>
          <a:chOff x="0" y="0"/>
          <a:chExt cx="0" cy="0"/>
        </a:xfrm>
      </p:grpSpPr>
      <p:sp>
        <p:nvSpPr>
          <p:cNvPr id="262" name="Google Shape;262;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63" name="Google Shape;263;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8"/>
        <p:cNvGrpSpPr/>
        <p:nvPr/>
      </p:nvGrpSpPr>
      <p:grpSpPr>
        <a:xfrm>
          <a:off x="0" y="0"/>
          <a:ext cx="0" cy="0"/>
          <a:chOff x="0" y="0"/>
          <a:chExt cx="0" cy="0"/>
        </a:xfrm>
      </p:grpSpPr>
      <p:grpSp>
        <p:nvGrpSpPr>
          <p:cNvPr id="269" name="Google Shape;269;p18"/>
          <p:cNvGrpSpPr/>
          <p:nvPr/>
        </p:nvGrpSpPr>
        <p:grpSpPr>
          <a:xfrm>
            <a:off x="2532407" y="1638300"/>
            <a:ext cx="13223187" cy="7010400"/>
            <a:chOff x="2931213" y="1638300"/>
            <a:chExt cx="13223187" cy="7010400"/>
          </a:xfrm>
        </p:grpSpPr>
        <p:pic>
          <p:nvPicPr>
            <p:cNvPr id="270" name="Google Shape;270;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71" name="Google Shape;271;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6"/>
        <p:cNvGrpSpPr/>
        <p:nvPr/>
      </p:nvGrpSpPr>
      <p:grpSpPr>
        <a:xfrm>
          <a:off x="0" y="0"/>
          <a:ext cx="0" cy="0"/>
          <a:chOff x="0" y="0"/>
          <a:chExt cx="0" cy="0"/>
        </a:xfrm>
      </p:grpSpPr>
      <p:sp>
        <p:nvSpPr>
          <p:cNvPr id="279" name="Google Shape;279;p19"/>
          <p:cNvSpPr txBox="1"/>
          <p:nvPr/>
        </p:nvSpPr>
        <p:spPr>
          <a:xfrm>
            <a:off x="1403425" y="8530750"/>
            <a:ext cx="152367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Arial"/>
              <a:ea typeface="Arial"/>
              <a:cs typeface="Arial"/>
              <a:sym typeface="Arial"/>
            </a:endParaRPr>
          </a:p>
        </p:txBody>
      </p:sp>
      <p:sp>
        <p:nvSpPr>
          <p:cNvPr id="280" name="Google Shape;280;p19"/>
          <p:cNvSpPr txBox="1"/>
          <p:nvPr/>
        </p:nvSpPr>
        <p:spPr>
          <a:xfrm>
            <a:off x="143525" y="9653450"/>
            <a:ext cx="111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roup 5">
            <a:extLst>
              <a:ext uri="{FF2B5EF4-FFF2-40B4-BE49-F238E27FC236}">
                <a16:creationId xmlns:a16="http://schemas.microsoft.com/office/drawing/2014/main" id="{CF01C05A-B49E-94A0-9AB7-7FFB8AC1DFFC}"/>
              </a:ext>
            </a:extLst>
          </p:cNvPr>
          <p:cNvGrpSpPr/>
          <p:nvPr/>
        </p:nvGrpSpPr>
        <p:grpSpPr>
          <a:xfrm>
            <a:off x="1647875" y="3103010"/>
            <a:ext cx="7092900" cy="5273887"/>
            <a:chOff x="1161663" y="3180591"/>
            <a:chExt cx="7092900" cy="5273887"/>
          </a:xfrm>
        </p:grpSpPr>
        <p:sp>
          <p:nvSpPr>
            <p:cNvPr id="281" name="Google Shape;281;p19"/>
            <p:cNvSpPr/>
            <p:nvPr/>
          </p:nvSpPr>
          <p:spPr>
            <a:xfrm>
              <a:off x="1161663" y="3180591"/>
              <a:ext cx="4791819" cy="978678"/>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400" dirty="0">
                  <a:solidFill>
                    <a:schemeClr val="lt1"/>
                  </a:solidFill>
                  <a:latin typeface="Arial Black"/>
                  <a:ea typeface="Arial Black"/>
                  <a:cs typeface="Arial Black"/>
                  <a:sym typeface="Arial Black"/>
                </a:rPr>
                <a:t>Materials:</a:t>
              </a:r>
              <a:endParaRPr sz="5400" b="0" i="0" u="none" strike="noStrike" cap="none" dirty="0">
                <a:solidFill>
                  <a:schemeClr val="lt1"/>
                </a:solidFill>
                <a:latin typeface="Arial Black"/>
                <a:ea typeface="Arial Black"/>
                <a:cs typeface="Arial Black"/>
                <a:sym typeface="Arial Black"/>
              </a:endParaRPr>
            </a:p>
          </p:txBody>
        </p:sp>
        <p:sp>
          <p:nvSpPr>
            <p:cNvPr id="282" name="Google Shape;282;p19"/>
            <p:cNvSpPr txBox="1"/>
            <p:nvPr/>
          </p:nvSpPr>
          <p:spPr>
            <a:xfrm>
              <a:off x="1161663" y="4668867"/>
              <a:ext cx="7092900" cy="3785611"/>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lt1"/>
                </a:buClr>
                <a:buSzPts val="4400"/>
                <a:buFont typeface="Arial" panose="020B0604020202020204" pitchFamily="34" charset="0"/>
                <a:buChar char="•"/>
              </a:pPr>
              <a:r>
                <a:rPr lang="en-US" sz="4000" b="1" dirty="0">
                  <a:solidFill>
                    <a:schemeClr val="lt1"/>
                  </a:solidFill>
                  <a:latin typeface="Calibri"/>
                  <a:ea typeface="Calibri"/>
                  <a:cs typeface="Calibri"/>
                  <a:sym typeface="Calibri"/>
                </a:rPr>
                <a:t>Decorative markers, crayons, or stickers</a:t>
              </a:r>
            </a:p>
            <a:p>
              <a:pPr marL="571500" marR="0" lvl="0" indent="-571500" algn="l" rtl="0">
                <a:lnSpc>
                  <a:spcPct val="100000"/>
                </a:lnSpc>
                <a:spcBef>
                  <a:spcPts val="0"/>
                </a:spcBef>
                <a:spcAft>
                  <a:spcPts val="0"/>
                </a:spcAft>
                <a:buClr>
                  <a:schemeClr val="lt1"/>
                </a:buClr>
                <a:buSzPts val="4400"/>
                <a:buFont typeface="Arial" panose="020B0604020202020204" pitchFamily="34" charset="0"/>
                <a:buChar char="•"/>
              </a:pPr>
              <a:r>
                <a:rPr lang="en-US" sz="4000" b="1" dirty="0">
                  <a:solidFill>
                    <a:schemeClr val="lt1"/>
                  </a:solidFill>
                  <a:latin typeface="Calibri"/>
                  <a:ea typeface="Calibri"/>
                  <a:cs typeface="Calibri"/>
                  <a:sym typeface="Calibri"/>
                </a:rPr>
                <a:t>Paper or cardboard</a:t>
              </a:r>
            </a:p>
            <a:p>
              <a:pPr marL="571500" marR="0" lvl="0" indent="-571500" algn="l" rtl="0">
                <a:lnSpc>
                  <a:spcPct val="100000"/>
                </a:lnSpc>
                <a:spcBef>
                  <a:spcPts val="0"/>
                </a:spcBef>
                <a:spcAft>
                  <a:spcPts val="0"/>
                </a:spcAft>
                <a:buClr>
                  <a:schemeClr val="lt1"/>
                </a:buClr>
                <a:buSzPts val="4400"/>
                <a:buFont typeface="Arial" panose="020B0604020202020204" pitchFamily="34" charset="0"/>
                <a:buChar char="•"/>
              </a:pPr>
              <a:r>
                <a:rPr lang="en-US" sz="4000" b="1" dirty="0">
                  <a:solidFill>
                    <a:schemeClr val="lt1"/>
                  </a:solidFill>
                  <a:latin typeface="Calibri"/>
                  <a:ea typeface="Calibri"/>
                  <a:cs typeface="Calibri"/>
                  <a:sym typeface="Calibri"/>
                </a:rPr>
                <a:t>Scissors</a:t>
              </a:r>
            </a:p>
            <a:p>
              <a:pPr marL="571500" marR="0" lvl="0" indent="-571500" algn="l" rtl="0">
                <a:lnSpc>
                  <a:spcPct val="100000"/>
                </a:lnSpc>
                <a:spcBef>
                  <a:spcPts val="0"/>
                </a:spcBef>
                <a:spcAft>
                  <a:spcPts val="0"/>
                </a:spcAft>
                <a:buClr>
                  <a:schemeClr val="lt1"/>
                </a:buClr>
                <a:buSzPts val="4400"/>
                <a:buFont typeface="Arial" panose="020B0604020202020204" pitchFamily="34" charset="0"/>
                <a:buChar char="•"/>
              </a:pPr>
              <a:r>
                <a:rPr lang="en-US" sz="4000" b="1" dirty="0">
                  <a:solidFill>
                    <a:schemeClr val="lt1"/>
                  </a:solidFill>
                  <a:latin typeface="Calibri"/>
                  <a:ea typeface="Calibri"/>
                  <a:cs typeface="Calibri"/>
                  <a:sym typeface="Calibri"/>
                </a:rPr>
                <a:t>Stapler</a:t>
              </a:r>
            </a:p>
            <a:p>
              <a:pPr marL="571500" marR="0" lvl="0" indent="-571500" algn="l" rtl="0">
                <a:lnSpc>
                  <a:spcPct val="100000"/>
                </a:lnSpc>
                <a:spcBef>
                  <a:spcPts val="0"/>
                </a:spcBef>
                <a:spcAft>
                  <a:spcPts val="0"/>
                </a:spcAft>
                <a:buClr>
                  <a:schemeClr val="lt1"/>
                </a:buClr>
                <a:buSzPts val="4400"/>
                <a:buFont typeface="Arial" panose="020B0604020202020204" pitchFamily="34" charset="0"/>
                <a:buChar char="•"/>
              </a:pPr>
              <a:r>
                <a:rPr lang="en-US" sz="4000" b="1" dirty="0">
                  <a:solidFill>
                    <a:schemeClr val="lt1"/>
                  </a:solidFill>
                  <a:latin typeface="Calibri"/>
                  <a:ea typeface="Calibri"/>
                  <a:cs typeface="Calibri"/>
                  <a:sym typeface="Calibri"/>
                </a:rPr>
                <a:t>Tape or glue</a:t>
              </a:r>
            </a:p>
          </p:txBody>
        </p:sp>
      </p:grpSp>
      <p:sp>
        <p:nvSpPr>
          <p:cNvPr id="4" name="Google Shape;282;p19">
            <a:extLst>
              <a:ext uri="{FF2B5EF4-FFF2-40B4-BE49-F238E27FC236}">
                <a16:creationId xmlns:a16="http://schemas.microsoft.com/office/drawing/2014/main" id="{643E59FE-275D-2769-D3AD-B9E438526B49}"/>
              </a:ext>
            </a:extLst>
          </p:cNvPr>
          <p:cNvSpPr txBox="1"/>
          <p:nvPr/>
        </p:nvSpPr>
        <p:spPr>
          <a:xfrm>
            <a:off x="2340972" y="970814"/>
            <a:ext cx="6712006" cy="1877397"/>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chemeClr val="lt1"/>
              </a:buClr>
              <a:buSzPts val="4200"/>
            </a:pPr>
            <a:r>
              <a:rPr lang="en-US" sz="5000" b="1" dirty="0">
                <a:solidFill>
                  <a:schemeClr val="lt1"/>
                </a:solidFill>
                <a:latin typeface="Arial Black" panose="020B0A04020102020204" pitchFamily="34" charset="0"/>
                <a:ea typeface="Calibri"/>
                <a:cs typeface="Calibri"/>
                <a:sym typeface="Calibri"/>
              </a:rPr>
              <a:t>Activity:</a:t>
            </a:r>
            <a:br>
              <a:rPr lang="en-US" sz="6600" b="1" dirty="0">
                <a:solidFill>
                  <a:schemeClr val="lt1"/>
                </a:solidFill>
                <a:latin typeface="Arial Black" panose="020B0A04020102020204" pitchFamily="34" charset="0"/>
                <a:ea typeface="Calibri"/>
                <a:cs typeface="Calibri"/>
                <a:sym typeface="Calibri"/>
              </a:rPr>
            </a:br>
            <a:r>
              <a:rPr lang="en-US" sz="6600" b="1" dirty="0">
                <a:solidFill>
                  <a:schemeClr val="lt1"/>
                </a:solidFill>
                <a:latin typeface="Arial Black" panose="020B0A04020102020204" pitchFamily="34" charset="0"/>
                <a:ea typeface="Calibri"/>
                <a:cs typeface="Calibri"/>
                <a:sym typeface="Calibri"/>
              </a:rPr>
              <a:t>KING CROWN</a:t>
            </a:r>
            <a:endParaRPr sz="6600" b="1" i="0" u="none" strike="noStrike" cap="none" dirty="0">
              <a:solidFill>
                <a:schemeClr val="lt1"/>
              </a:solidFill>
              <a:latin typeface="Arial Black" panose="020B0A04020102020204" pitchFamily="34" charset="0"/>
              <a:ea typeface="Calibri"/>
              <a:cs typeface="Calibri"/>
              <a:sym typeface="Calibri"/>
            </a:endParaRPr>
          </a:p>
        </p:txBody>
      </p:sp>
      <p:pic>
        <p:nvPicPr>
          <p:cNvPr id="3" name="Google Shape;186;p22" descr="C:\Users\deyo\Desktop\Documents\MFC Kids\Live The Word Kids\LTW Kids 11.22.21\christ-the-king-crown.jpg">
            <a:extLst>
              <a:ext uri="{FF2B5EF4-FFF2-40B4-BE49-F238E27FC236}">
                <a16:creationId xmlns:a16="http://schemas.microsoft.com/office/drawing/2014/main" id="{FE25F9E6-167B-9C4F-B96C-10BCA9E04C4F}"/>
              </a:ext>
            </a:extLst>
          </p:cNvPr>
          <p:cNvPicPr preferRelativeResize="0"/>
          <p:nvPr/>
        </p:nvPicPr>
        <p:blipFill rotWithShape="1">
          <a:blip r:embed="rId3">
            <a:alphaModFix/>
          </a:blip>
          <a:srcRect/>
          <a:stretch/>
        </p:blipFill>
        <p:spPr>
          <a:xfrm>
            <a:off x="10169912" y="1508202"/>
            <a:ext cx="7404410" cy="74044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88"/>
        <p:cNvGrpSpPr/>
        <p:nvPr/>
      </p:nvGrpSpPr>
      <p:grpSpPr>
        <a:xfrm>
          <a:off x="0" y="0"/>
          <a:ext cx="0" cy="0"/>
          <a:chOff x="0" y="0"/>
          <a:chExt cx="0" cy="0"/>
        </a:xfrm>
      </p:grpSpPr>
      <p:sp>
        <p:nvSpPr>
          <p:cNvPr id="289" name="Google Shape;289;g30965feb3a1_0_19"/>
          <p:cNvSpPr txBox="1"/>
          <p:nvPr/>
        </p:nvSpPr>
        <p:spPr>
          <a:xfrm>
            <a:off x="1138224" y="1003925"/>
            <a:ext cx="8491671" cy="8279149"/>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pPr>
            <a:r>
              <a:rPr lang="en-US" sz="3800" b="1" dirty="0">
                <a:solidFill>
                  <a:schemeClr val="bg1"/>
                </a:solidFill>
                <a:latin typeface="Calibri"/>
                <a:ea typeface="Calibri"/>
                <a:cs typeface="Calibri"/>
                <a:sym typeface="Calibri"/>
              </a:rPr>
              <a:t>Instructions:</a:t>
            </a:r>
          </a:p>
          <a:p>
            <a:pPr marR="0" lvl="0" algn="just" rtl="0">
              <a:lnSpc>
                <a:spcPct val="100000"/>
              </a:lnSpc>
              <a:spcBef>
                <a:spcPts val="0"/>
              </a:spcBef>
              <a:spcAft>
                <a:spcPts val="0"/>
              </a:spcAft>
            </a:pPr>
            <a:endParaRPr lang="en-US" sz="3800" b="1" dirty="0">
              <a:solidFill>
                <a:schemeClr val="bg1"/>
              </a:solidFill>
              <a:latin typeface="Calibri"/>
              <a:ea typeface="Calibri"/>
              <a:cs typeface="Calibri"/>
              <a:sym typeface="Calibri"/>
            </a:endParaRPr>
          </a:p>
          <a:p>
            <a:pPr marL="742950" marR="0" lvl="0" indent="-742950" algn="just" rtl="0">
              <a:lnSpc>
                <a:spcPct val="100000"/>
              </a:lnSpc>
              <a:spcBef>
                <a:spcPts val="0"/>
              </a:spcBef>
              <a:spcAft>
                <a:spcPts val="0"/>
              </a:spcAft>
              <a:buFont typeface="+mj-lt"/>
              <a:buAutoNum type="arabicPeriod"/>
            </a:pPr>
            <a:r>
              <a:rPr lang="en-US" sz="3800" dirty="0">
                <a:solidFill>
                  <a:schemeClr val="bg1"/>
                </a:solidFill>
                <a:latin typeface="Calibri"/>
                <a:ea typeface="Calibri"/>
                <a:cs typeface="Calibri"/>
                <a:sym typeface="Calibri"/>
              </a:rPr>
              <a:t>Decorate the paper or cardboard using markers, stickers, and other materials. Be creative!</a:t>
            </a:r>
          </a:p>
          <a:p>
            <a:pPr marL="742950" marR="0" lvl="0" indent="-742950" algn="just" rtl="0">
              <a:lnSpc>
                <a:spcPct val="100000"/>
              </a:lnSpc>
              <a:spcBef>
                <a:spcPts val="0"/>
              </a:spcBef>
              <a:spcAft>
                <a:spcPts val="0"/>
              </a:spcAft>
              <a:buFont typeface="+mj-lt"/>
              <a:buAutoNum type="arabicPeriod"/>
            </a:pPr>
            <a:r>
              <a:rPr lang="en-US" sz="3800" dirty="0">
                <a:solidFill>
                  <a:schemeClr val="bg1"/>
                </a:solidFill>
                <a:latin typeface="Calibri"/>
                <a:ea typeface="Calibri"/>
                <a:cs typeface="Calibri"/>
                <a:sym typeface="Calibri"/>
              </a:rPr>
              <a:t>Cut the paper or cardboard into the shape of a crown.</a:t>
            </a:r>
          </a:p>
          <a:p>
            <a:pPr marL="742950" marR="0" lvl="0" indent="-742950" algn="just" rtl="0">
              <a:lnSpc>
                <a:spcPct val="100000"/>
              </a:lnSpc>
              <a:spcBef>
                <a:spcPts val="0"/>
              </a:spcBef>
              <a:spcAft>
                <a:spcPts val="0"/>
              </a:spcAft>
              <a:buFont typeface="+mj-lt"/>
              <a:buAutoNum type="arabicPeriod"/>
            </a:pPr>
            <a:r>
              <a:rPr lang="en-US" sz="3800" dirty="0">
                <a:solidFill>
                  <a:schemeClr val="bg1"/>
                </a:solidFill>
                <a:latin typeface="Calibri"/>
                <a:ea typeface="Calibri"/>
                <a:cs typeface="Calibri"/>
                <a:sym typeface="Calibri"/>
              </a:rPr>
              <a:t>Write "Jesus is the King" on your crown.</a:t>
            </a:r>
          </a:p>
          <a:p>
            <a:pPr marL="742950" marR="0" lvl="0" indent="-742950" algn="just" rtl="0">
              <a:lnSpc>
                <a:spcPct val="100000"/>
              </a:lnSpc>
              <a:spcBef>
                <a:spcPts val="0"/>
              </a:spcBef>
              <a:spcAft>
                <a:spcPts val="0"/>
              </a:spcAft>
              <a:buFont typeface="+mj-lt"/>
              <a:buAutoNum type="arabicPeriod"/>
            </a:pPr>
            <a:r>
              <a:rPr lang="en-US" sz="3800" dirty="0">
                <a:solidFill>
                  <a:schemeClr val="bg1"/>
                </a:solidFill>
                <a:latin typeface="Calibri"/>
                <a:ea typeface="Calibri"/>
                <a:cs typeface="Calibri"/>
                <a:sym typeface="Calibri"/>
              </a:rPr>
              <a:t>Use tape, glue, or a stapler to attach the edges of the crown, adjusting it to fit the child’s head.</a:t>
            </a:r>
          </a:p>
          <a:p>
            <a:pPr marL="742950" marR="0" lvl="0" indent="-742950" algn="just" rtl="0">
              <a:lnSpc>
                <a:spcPct val="100000"/>
              </a:lnSpc>
              <a:spcBef>
                <a:spcPts val="0"/>
              </a:spcBef>
              <a:spcAft>
                <a:spcPts val="0"/>
              </a:spcAft>
              <a:buFont typeface="+mj-lt"/>
              <a:buAutoNum type="arabicPeriod"/>
            </a:pPr>
            <a:r>
              <a:rPr lang="en-US" sz="3800" dirty="0">
                <a:solidFill>
                  <a:schemeClr val="bg1"/>
                </a:solidFill>
                <a:latin typeface="Calibri"/>
                <a:ea typeface="Calibri"/>
                <a:cs typeface="Calibri"/>
                <a:sym typeface="Calibri"/>
              </a:rPr>
              <a:t>Place the crown on the child's head and enjoy your craft!</a:t>
            </a:r>
            <a:endParaRPr sz="3800" i="0" u="none" strike="noStrike" cap="none" dirty="0">
              <a:solidFill>
                <a:schemeClr val="bg1"/>
              </a:solidFill>
              <a:latin typeface="Calibri"/>
              <a:ea typeface="Calibri"/>
              <a:cs typeface="Calibri"/>
              <a:sym typeface="Calibri"/>
            </a:endParaRPr>
          </a:p>
        </p:txBody>
      </p:sp>
      <p:pic>
        <p:nvPicPr>
          <p:cNvPr id="4" name="Google Shape;193;p23" descr="C:\Users\deyo\Desktop\Documents\MFC Kids\Live The Word Kids\LTW Kids 11.22.21\jesus-is-the-king-crown-e1575749206114.jpg">
            <a:extLst>
              <a:ext uri="{FF2B5EF4-FFF2-40B4-BE49-F238E27FC236}">
                <a16:creationId xmlns:a16="http://schemas.microsoft.com/office/drawing/2014/main" id="{A002D613-CF22-D4DF-4C99-2191547C5957}"/>
              </a:ext>
            </a:extLst>
          </p:cNvPr>
          <p:cNvPicPr preferRelativeResize="0"/>
          <p:nvPr/>
        </p:nvPicPr>
        <p:blipFill rotWithShape="1">
          <a:blip r:embed="rId3">
            <a:alphaModFix/>
          </a:blip>
          <a:srcRect/>
          <a:stretch/>
        </p:blipFill>
        <p:spPr>
          <a:xfrm>
            <a:off x="10395804" y="1443017"/>
            <a:ext cx="6753972" cy="74916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4"/>
        <p:cNvGrpSpPr/>
        <p:nvPr/>
      </p:nvGrpSpPr>
      <p:grpSpPr>
        <a:xfrm>
          <a:off x="0" y="0"/>
          <a:ext cx="0" cy="0"/>
          <a:chOff x="0" y="0"/>
          <a:chExt cx="0" cy="0"/>
        </a:xfrm>
      </p:grpSpPr>
      <p:grpSp>
        <p:nvGrpSpPr>
          <p:cNvPr id="305" name="Google Shape;305;p21"/>
          <p:cNvGrpSpPr/>
          <p:nvPr/>
        </p:nvGrpSpPr>
        <p:grpSpPr>
          <a:xfrm>
            <a:off x="945763" y="830676"/>
            <a:ext cx="16396476" cy="8625641"/>
            <a:chOff x="1962255" y="1120722"/>
            <a:chExt cx="15750697" cy="8045556"/>
          </a:xfrm>
        </p:grpSpPr>
        <p:sp>
          <p:nvSpPr>
            <p:cNvPr id="306" name="Google Shape;306;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307" name="Google Shape;307;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600" b="1" dirty="0">
                  <a:solidFill>
                    <a:schemeClr val="lt1"/>
                  </a:solidFill>
                </a:rPr>
                <a:t>Dear Jesus, Thank You for being our loving and faithful King. You rule with truth, love, and peace, and You invite us to be part of Your kingdom. Help us to always listen to Your voice  and to live in truth every day. Teach us to love others the way You love us, so we can share Your goodness with the world. We offer You our hearts, our thoughts, and our actions, so we may always honor You as our King. In Your holy name, we pray.  Amen.</a:t>
              </a:r>
              <a:endParaRPr sz="3600" b="1" dirty="0">
                <a:solidFill>
                  <a:schemeClr val="lt1"/>
                </a:solidFill>
              </a:endParaRPr>
            </a:p>
          </p:txBody>
        </p:sp>
        <p:pic>
          <p:nvPicPr>
            <p:cNvPr id="308" name="Google Shape;308;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a:extLst>
            <a:ext uri="{FF2B5EF4-FFF2-40B4-BE49-F238E27FC236}">
              <a16:creationId xmlns:a16="http://schemas.microsoft.com/office/drawing/2014/main" id="{C13EAB78-11FC-C814-139D-82B378DFE071}"/>
            </a:ext>
          </a:extLst>
        </p:cNvPr>
        <p:cNvGrpSpPr/>
        <p:nvPr/>
      </p:nvGrpSpPr>
      <p:grpSpPr>
        <a:xfrm>
          <a:off x="0" y="0"/>
          <a:ext cx="0" cy="0"/>
          <a:chOff x="0" y="0"/>
          <a:chExt cx="0" cy="0"/>
        </a:xfrm>
      </p:grpSpPr>
      <p:grpSp>
        <p:nvGrpSpPr>
          <p:cNvPr id="104" name="Google Shape;104;p2">
            <a:extLst>
              <a:ext uri="{FF2B5EF4-FFF2-40B4-BE49-F238E27FC236}">
                <a16:creationId xmlns:a16="http://schemas.microsoft.com/office/drawing/2014/main" id="{72BECC62-14D9-F6F4-BAE1-D5076EFE044D}"/>
              </a:ext>
            </a:extLst>
          </p:cNvPr>
          <p:cNvGrpSpPr/>
          <p:nvPr/>
        </p:nvGrpSpPr>
        <p:grpSpPr>
          <a:xfrm>
            <a:off x="2824213" y="949047"/>
            <a:ext cx="12639575" cy="8388905"/>
            <a:chOff x="2824210" y="1058354"/>
            <a:chExt cx="12639575" cy="7931004"/>
          </a:xfrm>
        </p:grpSpPr>
        <p:sp>
          <p:nvSpPr>
            <p:cNvPr id="105" name="Google Shape;105;p2">
              <a:extLst>
                <a:ext uri="{FF2B5EF4-FFF2-40B4-BE49-F238E27FC236}">
                  <a16:creationId xmlns:a16="http://schemas.microsoft.com/office/drawing/2014/main" id="{F81A9312-4E26-2BA2-F267-0CC6430BD40A}"/>
                </a:ext>
              </a:extLst>
            </p:cNvPr>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a:extLst>
                <a:ext uri="{FF2B5EF4-FFF2-40B4-BE49-F238E27FC236}">
                  <a16:creationId xmlns:a16="http://schemas.microsoft.com/office/drawing/2014/main" id="{ACF26B7B-0AB9-F540-8BA8-E50AAA8B6C27}"/>
                </a:ext>
              </a:extLst>
            </p:cNvPr>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34</a:t>
              </a:r>
              <a:r>
                <a:rPr lang="en-US" sz="3000" b="1" baseline="30000" dirty="0">
                  <a:solidFill>
                    <a:srgbClr val="FFFFFF"/>
                  </a:solidFill>
                </a:rPr>
                <a:t>th</a:t>
              </a:r>
              <a:r>
                <a:rPr lang="en-US" sz="3000" b="1" dirty="0">
                  <a:solidFill>
                    <a:srgbClr val="FFFFFF"/>
                  </a:solidFill>
                </a:rPr>
                <a:t> </a:t>
              </a:r>
              <a:r>
                <a:rPr lang="en-US" sz="3000" b="1" i="0" u="none" strike="noStrike" cap="none" dirty="0">
                  <a:solidFill>
                    <a:srgbClr val="FFFFFF"/>
                  </a:solidFill>
                  <a:latin typeface="Arial"/>
                  <a:ea typeface="Arial"/>
                  <a:cs typeface="Arial"/>
                  <a:sym typeface="Arial"/>
                </a:rPr>
                <a:t>Sunday in Ordinary Time | November </a:t>
              </a:r>
              <a:r>
                <a:rPr lang="en-US" sz="3000" b="1" dirty="0">
                  <a:solidFill>
                    <a:srgbClr val="FFFFFF"/>
                  </a:solidFill>
                </a:rPr>
                <a:t>24</a:t>
              </a:r>
              <a:r>
                <a:rPr lang="en-US" sz="3000" b="1" i="0" u="none" strike="noStrike" cap="none" dirty="0">
                  <a:solidFill>
                    <a:srgbClr val="FFFFFF"/>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CYCLE B – YEAR II </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a:extLst>
                <a:ext uri="{FF2B5EF4-FFF2-40B4-BE49-F238E27FC236}">
                  <a16:creationId xmlns:a16="http://schemas.microsoft.com/office/drawing/2014/main" id="{A40B1685-F9BD-D8B8-B173-6D4DADF239FF}"/>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127927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949047"/>
            <a:ext cx="12639575" cy="8388905"/>
            <a:chOff x="2824210" y="1058354"/>
            <a:chExt cx="12639575" cy="7931004"/>
          </a:xfrm>
        </p:grpSpPr>
        <p:sp>
          <p:nvSpPr>
            <p:cNvPr id="105" name="Google Shape;10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34</a:t>
              </a:r>
              <a:r>
                <a:rPr lang="en-US" sz="3000" b="1" baseline="30000" dirty="0">
                  <a:solidFill>
                    <a:srgbClr val="FFFFFF"/>
                  </a:solidFill>
                </a:rPr>
                <a:t>th</a:t>
              </a:r>
              <a:r>
                <a:rPr lang="en-US" sz="3000" b="1" dirty="0">
                  <a:solidFill>
                    <a:srgbClr val="FFFFFF"/>
                  </a:solidFill>
                </a:rPr>
                <a:t> </a:t>
              </a:r>
              <a:r>
                <a:rPr lang="en-US" sz="3000" b="1" i="0" u="none" strike="noStrike" cap="none" dirty="0">
                  <a:solidFill>
                    <a:srgbClr val="FFFFFF"/>
                  </a:solidFill>
                  <a:latin typeface="Arial"/>
                  <a:ea typeface="Arial"/>
                  <a:cs typeface="Arial"/>
                  <a:sym typeface="Arial"/>
                </a:rPr>
                <a:t>Sunday in Ordinary Time | November </a:t>
              </a:r>
              <a:r>
                <a:rPr lang="en-US" sz="3000" b="1" dirty="0">
                  <a:solidFill>
                    <a:srgbClr val="FFFFFF"/>
                  </a:solidFill>
                </a:rPr>
                <a:t>24</a:t>
              </a:r>
              <a:r>
                <a:rPr lang="en-US" sz="3000" b="1" i="0" u="none" strike="noStrike" cap="none" dirty="0">
                  <a:solidFill>
                    <a:srgbClr val="FFFFFF"/>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CYCLE B – YEAR II </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2" name="TextBox 1">
            <a:extLst>
              <a:ext uri="{FF2B5EF4-FFF2-40B4-BE49-F238E27FC236}">
                <a16:creationId xmlns:a16="http://schemas.microsoft.com/office/drawing/2014/main" id="{E0EA3708-FDB0-3CD3-362C-86D67D91711F}"/>
              </a:ext>
            </a:extLst>
          </p:cNvPr>
          <p:cNvSpPr txBox="1"/>
          <p:nvPr/>
        </p:nvSpPr>
        <p:spPr>
          <a:xfrm>
            <a:off x="384717" y="788462"/>
            <a:ext cx="17518567" cy="8710077"/>
          </a:xfrm>
          <a:prstGeom prst="rect">
            <a:avLst/>
          </a:prstGeom>
          <a:noFill/>
        </p:spPr>
        <p:txBody>
          <a:bodyPr wrap="square" rtlCol="0">
            <a:spAutoFit/>
          </a:bodyPr>
          <a:lstStyle/>
          <a:p>
            <a:pPr algn="just"/>
            <a:r>
              <a:rPr lang="en-US" sz="2800" b="1" u="sng" dirty="0"/>
              <a:t>CONTEXT:</a:t>
            </a:r>
          </a:p>
          <a:p>
            <a:pPr algn="just"/>
            <a:r>
              <a:rPr lang="en-US" sz="2800" dirty="0"/>
              <a:t>This Gospel comes from the dialogue between Jesus and Pontius Pilate during Jesus' trial. Pilate questions Jesus about His kingship, trying to determine if Jesus is a political threat to the Roman Empire. Jesus responds by explaining that His kingdom is not of this world. He clarifies that He came into the world to testify to the truth, and those who belong to the truth listen to His voice.</a:t>
            </a:r>
          </a:p>
          <a:p>
            <a:pPr algn="just"/>
            <a:endParaRPr lang="en-US" sz="2800" dirty="0"/>
          </a:p>
          <a:p>
            <a:pPr algn="just"/>
            <a:r>
              <a:rPr lang="en-US" sz="2800" b="1" u="sng" dirty="0"/>
              <a:t>KEY MESSAGES:</a:t>
            </a:r>
          </a:p>
          <a:p>
            <a:pPr algn="just"/>
            <a:r>
              <a:rPr lang="en-US" sz="2800" dirty="0"/>
              <a:t>- Jesus as King: Jesus is the King of the Universe, but His kingship is not worldly. Unlike earthly kings who rely on power and armies, Jesus' kingship is about truth, love, and service. </a:t>
            </a:r>
          </a:p>
          <a:p>
            <a:pPr algn="just"/>
            <a:r>
              <a:rPr lang="en-US" sz="2800" dirty="0"/>
              <a:t>- Truth: Jesus emphasizes that His mission is to testify to the truth. Truth in this context refers to God's will, love, and plan of salvation for humanity.</a:t>
            </a:r>
          </a:p>
          <a:p>
            <a:pPr algn="just"/>
            <a:r>
              <a:rPr lang="en-US" sz="2800" dirty="0"/>
              <a:t>- Listening to Jesus: Those who seek truth and follow God will recognize Jesus' voice and His authority.</a:t>
            </a:r>
          </a:p>
          <a:p>
            <a:pPr algn="just"/>
            <a:endParaRPr lang="en-US" sz="2800" dirty="0"/>
          </a:p>
          <a:p>
            <a:pPr algn="just"/>
            <a:r>
              <a:rPr lang="en-US" sz="2800" b="1" u="sng" dirty="0"/>
              <a:t>LESSON:</a:t>
            </a:r>
          </a:p>
          <a:p>
            <a:pPr algn="just"/>
            <a:r>
              <a:rPr lang="en-US" sz="2800" b="1" dirty="0"/>
              <a:t>1. Jesus is Our King: </a:t>
            </a:r>
            <a:r>
              <a:rPr lang="en-US" sz="2800" dirty="0"/>
              <a:t>Teach the kids that Jesus is not like kings in fairy tales or history books. He is a kind and loving King who rules with peace and cares deeply for His people.</a:t>
            </a:r>
          </a:p>
          <a:p>
            <a:pPr algn="just"/>
            <a:r>
              <a:rPr lang="en-US" sz="2800" b="1" dirty="0"/>
              <a:t>2. Living in the Truth: </a:t>
            </a:r>
            <a:r>
              <a:rPr lang="en-US" sz="2800" dirty="0"/>
              <a:t>Following Jesus means being honest, kind, and making choices that show love to others because that's what His kingdom is about.</a:t>
            </a:r>
          </a:p>
          <a:p>
            <a:pPr algn="just"/>
            <a:r>
              <a:rPr lang="en-US" sz="2800" b="1" dirty="0"/>
              <a:t>3. Listening to Jesus: </a:t>
            </a:r>
            <a:r>
              <a:rPr lang="en-US" sz="2800" dirty="0"/>
              <a:t>We "listen to Jesus" by praying, reading the Bible, and following His teachings in our daily lives.</a:t>
            </a:r>
            <a:endParaRPr lang="en-PH"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
          <p:cNvSpPr txBox="1"/>
          <p:nvPr/>
        </p:nvSpPr>
        <p:spPr>
          <a:xfrm>
            <a:off x="490654" y="8311375"/>
            <a:ext cx="17440507" cy="18466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8000" dirty="0">
                <a:solidFill>
                  <a:srgbClr val="C00000"/>
                </a:solidFill>
                <a:latin typeface="Arial Black"/>
                <a:ea typeface="Arial Black"/>
                <a:cs typeface="Arial Black"/>
                <a:sym typeface="Arial Black"/>
              </a:rPr>
              <a:t>Christ the King</a:t>
            </a:r>
            <a:endParaRPr lang="en-US" sz="1800" dirty="0">
              <a:solidFill>
                <a:srgbClr val="C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6000"/>
              <a:buFont typeface="Arial"/>
              <a:buNone/>
            </a:pPr>
            <a:r>
              <a:rPr lang="en-US" sz="3600" dirty="0">
                <a:solidFill>
                  <a:schemeClr val="dk1"/>
                </a:solidFill>
                <a:latin typeface="Arial Black"/>
                <a:ea typeface="Arial Black"/>
                <a:cs typeface="Arial Black"/>
                <a:sym typeface="Arial Black"/>
              </a:rPr>
              <a:t>John 18:33b-37</a:t>
            </a:r>
            <a:endParaRPr sz="3600" b="0" i="0" u="none" strike="noStrike" cap="none" dirty="0">
              <a:solidFill>
                <a:schemeClr val="dk1"/>
              </a:solidFill>
              <a:latin typeface="Arial Black"/>
              <a:ea typeface="Arial Black"/>
              <a:cs typeface="Arial Black"/>
              <a:sym typeface="Arial Black"/>
            </a:endParaRPr>
          </a:p>
        </p:txBody>
      </p:sp>
      <p:pic>
        <p:nvPicPr>
          <p:cNvPr id="4" name="Google Shape;118;p3">
            <a:extLst>
              <a:ext uri="{FF2B5EF4-FFF2-40B4-BE49-F238E27FC236}">
                <a16:creationId xmlns:a16="http://schemas.microsoft.com/office/drawing/2014/main" id="{E1EC8ACA-7E9F-1E01-D38D-7442C4D84886}"/>
              </a:ext>
            </a:extLst>
          </p:cNvPr>
          <p:cNvPicPr preferRelativeResize="0"/>
          <p:nvPr/>
        </p:nvPicPr>
        <p:blipFill rotWithShape="1">
          <a:blip r:embed="rId3">
            <a:alphaModFix/>
          </a:blip>
          <a:srcRect l="7147" t="5907" r="6462" b="15738"/>
          <a:stretch/>
        </p:blipFill>
        <p:spPr>
          <a:xfrm>
            <a:off x="-269437" y="-1"/>
            <a:ext cx="18826874" cy="8311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John</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1523B312-A77E-06C5-00F6-28D2EFA36783}"/>
              </a:ext>
            </a:extLst>
          </p:cNvPr>
          <p:cNvGrpSpPr/>
          <p:nvPr/>
        </p:nvGrpSpPr>
        <p:grpSpPr>
          <a:xfrm>
            <a:off x="1320971" y="956599"/>
            <a:ext cx="15646059" cy="8373802"/>
            <a:chOff x="991560" y="1108999"/>
            <a:chExt cx="15646059" cy="8373802"/>
          </a:xfrm>
        </p:grpSpPr>
        <p:grpSp>
          <p:nvGrpSpPr>
            <p:cNvPr id="135" name="Google Shape;135;p7"/>
            <p:cNvGrpSpPr/>
            <p:nvPr/>
          </p:nvGrpSpPr>
          <p:grpSpPr>
            <a:xfrm>
              <a:off x="991560" y="1108999"/>
              <a:ext cx="5644890" cy="8373802"/>
              <a:chOff x="1195397" y="1655288"/>
              <a:chExt cx="5644890" cy="8373802"/>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33</a:t>
                </a:r>
                <a:endParaRPr sz="5000" b="1" i="0" u="none" strike="noStrike" cap="none" dirty="0">
                  <a:solidFill>
                    <a:srgbClr val="FFFFFF"/>
                  </a:solidFill>
                  <a:latin typeface="Arial Black"/>
                  <a:ea typeface="Arial Black"/>
                  <a:cs typeface="Arial Black"/>
                  <a:sym typeface="Arial Black"/>
                </a:endParaRPr>
              </a:p>
            </p:txBody>
          </p:sp>
          <p:sp>
            <p:nvSpPr>
              <p:cNvPr id="137" name="Google Shape;137;p7"/>
              <p:cNvSpPr txBox="1"/>
              <p:nvPr/>
            </p:nvSpPr>
            <p:spPr>
              <a:xfrm>
                <a:off x="1195397" y="2642452"/>
                <a:ext cx="5644890"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1" dirty="0">
                    <a:solidFill>
                      <a:schemeClr val="lt1"/>
                    </a:solidFill>
                  </a:rPr>
                  <a:t>Pilate went back into the palace and called Jesus. “Are you the king of the Jews?” he asked him.</a:t>
                </a:r>
                <a:endParaRPr sz="6000" b="1" i="0" u="none" strike="noStrike" cap="none" dirty="0">
                  <a:solidFill>
                    <a:schemeClr val="lt1"/>
                  </a:solidFill>
                  <a:latin typeface="Arial"/>
                  <a:ea typeface="Arial"/>
                  <a:cs typeface="Arial"/>
                  <a:sym typeface="Arial"/>
                </a:endParaRPr>
              </a:p>
            </p:txBody>
          </p:sp>
        </p:grpSp>
        <p:pic>
          <p:nvPicPr>
            <p:cNvPr id="5" name="Google Shape;132;p5" descr="C:\Users\deyo\Desktop\Documents\MFC Kids\Live The Word Kids\LTW Kids 11.22.21\10_FB_YO_Jesus_Sinners_1024.jpg">
              <a:extLst>
                <a:ext uri="{FF2B5EF4-FFF2-40B4-BE49-F238E27FC236}">
                  <a16:creationId xmlns:a16="http://schemas.microsoft.com/office/drawing/2014/main" id="{65342767-B44C-791F-BCD2-3DF8DF83153C}"/>
                </a:ext>
              </a:extLst>
            </p:cNvPr>
            <p:cNvPicPr preferRelativeResize="0"/>
            <p:nvPr/>
          </p:nvPicPr>
          <p:blipFill rotWithShape="1">
            <a:blip r:embed="rId3">
              <a:alphaModFix/>
            </a:blip>
            <a:srcRect/>
            <a:stretch/>
          </p:blipFill>
          <p:spPr>
            <a:xfrm>
              <a:off x="6207512" y="1333499"/>
              <a:ext cx="10430107" cy="7743593"/>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grpSp>
        <p:nvGrpSpPr>
          <p:cNvPr id="6" name="Group 5">
            <a:extLst>
              <a:ext uri="{FF2B5EF4-FFF2-40B4-BE49-F238E27FC236}">
                <a16:creationId xmlns:a16="http://schemas.microsoft.com/office/drawing/2014/main" id="{C13DAFAE-2327-E2E5-1B30-D0B2CC36DDBA}"/>
              </a:ext>
            </a:extLst>
          </p:cNvPr>
          <p:cNvGrpSpPr/>
          <p:nvPr/>
        </p:nvGrpSpPr>
        <p:grpSpPr>
          <a:xfrm>
            <a:off x="1063727" y="823922"/>
            <a:ext cx="16160547" cy="8639157"/>
            <a:chOff x="1088216" y="823921"/>
            <a:chExt cx="16160547" cy="8639157"/>
          </a:xfrm>
        </p:grpSpPr>
        <p:grpSp>
          <p:nvGrpSpPr>
            <p:cNvPr id="144" name="Google Shape;144;p8"/>
            <p:cNvGrpSpPr/>
            <p:nvPr/>
          </p:nvGrpSpPr>
          <p:grpSpPr>
            <a:xfrm>
              <a:off x="1088216" y="823921"/>
              <a:ext cx="5696100" cy="8639157"/>
              <a:chOff x="1571075" y="1485900"/>
              <a:chExt cx="5696100" cy="7117275"/>
            </a:xfrm>
          </p:grpSpPr>
          <p:sp>
            <p:nvSpPr>
              <p:cNvPr id="145" name="Google Shape;145;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34</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p:cNvSpPr txBox="1"/>
              <p:nvPr/>
            </p:nvSpPr>
            <p:spPr>
              <a:xfrm>
                <a:off x="1571075" y="2517774"/>
                <a:ext cx="5696100" cy="60854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Jesus answered, “Does this question come from you or have others told you about me?”</a:t>
                </a:r>
                <a:endParaRPr sz="6000" b="1" i="0" u="none" strike="noStrike" cap="none" dirty="0">
                  <a:solidFill>
                    <a:schemeClr val="lt1"/>
                  </a:solidFill>
                  <a:latin typeface="Arial Black"/>
                  <a:ea typeface="Arial Black"/>
                  <a:cs typeface="Arial Black"/>
                  <a:sym typeface="Arial Black"/>
                </a:endParaRPr>
              </a:p>
            </p:txBody>
          </p:sp>
        </p:grpSp>
        <p:pic>
          <p:nvPicPr>
            <p:cNvPr id="5" name="Google Shape;141;p6" descr="C:\Users\deyo\Desktop\Documents\MFC Kids\Live The Word Kids\LTW Kids 11.22.21\12_FB_YO_Jesus_Sinners_1024.jpg">
              <a:extLst>
                <a:ext uri="{FF2B5EF4-FFF2-40B4-BE49-F238E27FC236}">
                  <a16:creationId xmlns:a16="http://schemas.microsoft.com/office/drawing/2014/main" id="{63A1F2A5-B0F6-1B66-F70E-823845321676}"/>
                </a:ext>
              </a:extLst>
            </p:cNvPr>
            <p:cNvPicPr preferRelativeResize="0"/>
            <p:nvPr/>
          </p:nvPicPr>
          <p:blipFill rotWithShape="1">
            <a:blip r:embed="rId3">
              <a:alphaModFix/>
            </a:blip>
            <a:srcRect/>
            <a:stretch/>
          </p:blipFill>
          <p:spPr>
            <a:xfrm>
              <a:off x="6928475" y="1069248"/>
              <a:ext cx="10320288" cy="774021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43">
          <a:extLst>
            <a:ext uri="{FF2B5EF4-FFF2-40B4-BE49-F238E27FC236}">
              <a16:creationId xmlns:a16="http://schemas.microsoft.com/office/drawing/2014/main" id="{4DBD896F-A9AB-7ADE-3D65-C212617DBBB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43931FC-08DA-435D-C6B6-135E17A4ED53}"/>
              </a:ext>
            </a:extLst>
          </p:cNvPr>
          <p:cNvGrpSpPr/>
          <p:nvPr/>
        </p:nvGrpSpPr>
        <p:grpSpPr>
          <a:xfrm>
            <a:off x="1088216" y="777756"/>
            <a:ext cx="16111568" cy="8731489"/>
            <a:chOff x="1088216" y="823921"/>
            <a:chExt cx="16111568" cy="8731489"/>
          </a:xfrm>
        </p:grpSpPr>
        <p:grpSp>
          <p:nvGrpSpPr>
            <p:cNvPr id="144" name="Google Shape;144;p8">
              <a:extLst>
                <a:ext uri="{FF2B5EF4-FFF2-40B4-BE49-F238E27FC236}">
                  <a16:creationId xmlns:a16="http://schemas.microsoft.com/office/drawing/2014/main" id="{3AAE8403-E2CE-6173-1956-1FB1FAFBD01B}"/>
                </a:ext>
              </a:extLst>
            </p:cNvPr>
            <p:cNvGrpSpPr/>
            <p:nvPr/>
          </p:nvGrpSpPr>
          <p:grpSpPr>
            <a:xfrm>
              <a:off x="1088216" y="823921"/>
              <a:ext cx="5696100" cy="8731489"/>
              <a:chOff x="1571075" y="1485900"/>
              <a:chExt cx="5696100" cy="7193342"/>
            </a:xfrm>
          </p:grpSpPr>
          <p:sp>
            <p:nvSpPr>
              <p:cNvPr id="145" name="Google Shape;145;p8">
                <a:extLst>
                  <a:ext uri="{FF2B5EF4-FFF2-40B4-BE49-F238E27FC236}">
                    <a16:creationId xmlns:a16="http://schemas.microsoft.com/office/drawing/2014/main" id="{51002516-D018-4AF0-DB10-965D6E5EC609}"/>
                  </a:ext>
                </a:extLst>
              </p:cNvPr>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35</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20CDD02E-5D19-9E5E-C77A-EF0871A5862D}"/>
                  </a:ext>
                </a:extLst>
              </p:cNvPr>
              <p:cNvSpPr txBox="1"/>
              <p:nvPr/>
            </p:nvSpPr>
            <p:spPr>
              <a:xfrm>
                <a:off x="1571075" y="2517774"/>
                <a:ext cx="5696100" cy="61614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Pilate replied, “Do you think I am a Jew? It was your own people and the chief priests who handed you over to me. What have you done?”</a:t>
                </a:r>
                <a:endParaRPr sz="5400" b="1" i="0" u="none" strike="noStrike" cap="none" dirty="0">
                  <a:solidFill>
                    <a:schemeClr val="lt1"/>
                  </a:solidFill>
                  <a:latin typeface="Arial Black"/>
                  <a:ea typeface="Arial Black"/>
                  <a:cs typeface="Arial Black"/>
                  <a:sym typeface="Arial Black"/>
                </a:endParaRPr>
              </a:p>
            </p:txBody>
          </p:sp>
        </p:grpSp>
        <p:pic>
          <p:nvPicPr>
            <p:cNvPr id="2" name="Google Shape;149;p7" descr="C:\Users\deyo\Desktop\Documents\MFC Kids\Live The Word Kids\LTW Kids 11.22.21\14_FB_YO_Jesus_Sinners_1024.jpg">
              <a:extLst>
                <a:ext uri="{FF2B5EF4-FFF2-40B4-BE49-F238E27FC236}">
                  <a16:creationId xmlns:a16="http://schemas.microsoft.com/office/drawing/2014/main" id="{93456F16-E947-38E0-E18B-0CC06CC4DCFC}"/>
                </a:ext>
              </a:extLst>
            </p:cNvPr>
            <p:cNvPicPr preferRelativeResize="0"/>
            <p:nvPr/>
          </p:nvPicPr>
          <p:blipFill rotWithShape="1">
            <a:blip r:embed="rId3">
              <a:alphaModFix/>
            </a:blip>
            <a:srcRect/>
            <a:stretch/>
          </p:blipFill>
          <p:spPr>
            <a:xfrm>
              <a:off x="7446184" y="1575110"/>
              <a:ext cx="9753600" cy="7315200"/>
            </a:xfrm>
            <a:prstGeom prst="rect">
              <a:avLst/>
            </a:prstGeom>
            <a:noFill/>
            <a:ln>
              <a:noFill/>
            </a:ln>
          </p:spPr>
        </p:pic>
      </p:grpSp>
    </p:spTree>
    <p:extLst>
      <p:ext uri="{BB962C8B-B14F-4D97-AF65-F5344CB8AC3E}">
        <p14:creationId xmlns:p14="http://schemas.microsoft.com/office/powerpoint/2010/main" val="277925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43">
          <a:extLst>
            <a:ext uri="{FF2B5EF4-FFF2-40B4-BE49-F238E27FC236}">
              <a16:creationId xmlns:a16="http://schemas.microsoft.com/office/drawing/2014/main" id="{598532ED-7A7F-1083-0684-3A314882C19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01B4686-D1A0-4C87-6F0C-0D5E4C228BB0}"/>
              </a:ext>
            </a:extLst>
          </p:cNvPr>
          <p:cNvGrpSpPr/>
          <p:nvPr/>
        </p:nvGrpSpPr>
        <p:grpSpPr>
          <a:xfrm>
            <a:off x="1362390" y="1131698"/>
            <a:ext cx="15563220" cy="8023604"/>
            <a:chOff x="1021309" y="1131698"/>
            <a:chExt cx="15563220" cy="8023604"/>
          </a:xfrm>
        </p:grpSpPr>
        <p:grpSp>
          <p:nvGrpSpPr>
            <p:cNvPr id="144" name="Google Shape;144;p8">
              <a:extLst>
                <a:ext uri="{FF2B5EF4-FFF2-40B4-BE49-F238E27FC236}">
                  <a16:creationId xmlns:a16="http://schemas.microsoft.com/office/drawing/2014/main" id="{7100E875-352A-AB27-477A-3B8435D337F9}"/>
                </a:ext>
              </a:extLst>
            </p:cNvPr>
            <p:cNvGrpSpPr/>
            <p:nvPr/>
          </p:nvGrpSpPr>
          <p:grpSpPr>
            <a:xfrm>
              <a:off x="1021309" y="1131698"/>
              <a:ext cx="5696100" cy="8023604"/>
              <a:chOff x="1571075" y="1485900"/>
              <a:chExt cx="5696100" cy="6610157"/>
            </a:xfrm>
          </p:grpSpPr>
          <p:sp>
            <p:nvSpPr>
              <p:cNvPr id="145" name="Google Shape;145;p8">
                <a:extLst>
                  <a:ext uri="{FF2B5EF4-FFF2-40B4-BE49-F238E27FC236}">
                    <a16:creationId xmlns:a16="http://schemas.microsoft.com/office/drawing/2014/main" id="{7989C30D-F745-AD89-CB60-FB63EFF7FAC3}"/>
                  </a:ext>
                </a:extLst>
              </p:cNvPr>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36</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0A68EB7F-FB43-ACCE-A91B-0B22A9CE971F}"/>
                  </a:ext>
                </a:extLst>
              </p:cNvPr>
              <p:cNvSpPr txBox="1"/>
              <p:nvPr/>
            </p:nvSpPr>
            <p:spPr>
              <a:xfrm>
                <a:off x="1571075" y="2517774"/>
                <a:ext cx="5696100" cy="55782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000" b="1" dirty="0">
                    <a:solidFill>
                      <a:schemeClr val="lt1"/>
                    </a:solidFill>
                  </a:rPr>
                  <a:t>Jesus said, “My kingdom does not belong to this world; if my kingdom belonged to this world, my followers would fight to keep me from being handed over to the Jewish authorities. No, my kingdom does not belong here!”</a:t>
                </a:r>
                <a:endParaRPr sz="4000" b="1" i="0" u="none" strike="noStrike" cap="none" dirty="0">
                  <a:solidFill>
                    <a:schemeClr val="lt1"/>
                  </a:solidFill>
                  <a:latin typeface="Arial Black"/>
                  <a:ea typeface="Arial Black"/>
                  <a:cs typeface="Arial Black"/>
                  <a:sym typeface="Arial Black"/>
                </a:endParaRPr>
              </a:p>
            </p:txBody>
          </p:sp>
        </p:grpSp>
        <p:pic>
          <p:nvPicPr>
            <p:cNvPr id="2" name="Google Shape;157;p8" descr="C:\Users\deyo\Desktop\Documents\MFC Kids\Live The Word Kids\LTW Kids 11.22.21\17_FB_YO_Jesus_Sinners_1024.jpg">
              <a:extLst>
                <a:ext uri="{FF2B5EF4-FFF2-40B4-BE49-F238E27FC236}">
                  <a16:creationId xmlns:a16="http://schemas.microsoft.com/office/drawing/2014/main" id="{1D6FE368-CDE7-4E21-335A-A7D6E02AA836}"/>
                </a:ext>
              </a:extLst>
            </p:cNvPr>
            <p:cNvPicPr preferRelativeResize="0"/>
            <p:nvPr/>
          </p:nvPicPr>
          <p:blipFill rotWithShape="1">
            <a:blip r:embed="rId3">
              <a:alphaModFix/>
            </a:blip>
            <a:srcRect/>
            <a:stretch/>
          </p:blipFill>
          <p:spPr>
            <a:xfrm>
              <a:off x="7265825" y="1652066"/>
              <a:ext cx="9318704" cy="6989028"/>
            </a:xfrm>
            <a:prstGeom prst="rect">
              <a:avLst/>
            </a:prstGeom>
            <a:noFill/>
            <a:ln>
              <a:noFill/>
            </a:ln>
          </p:spPr>
        </p:pic>
      </p:grpSp>
    </p:spTree>
    <p:extLst>
      <p:ext uri="{BB962C8B-B14F-4D97-AF65-F5344CB8AC3E}">
        <p14:creationId xmlns:p14="http://schemas.microsoft.com/office/powerpoint/2010/main" val="23828541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757</Words>
  <Application>Microsoft Office PowerPoint</Application>
  <PresentationFormat>Custom</PresentationFormat>
  <Paragraphs>67</Paragraphs>
  <Slides>17</Slides>
  <Notes>17</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Arial Black</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27</cp:revision>
  <dcterms:created xsi:type="dcterms:W3CDTF">2022-09-22T06:53:28Z</dcterms:created>
  <dcterms:modified xsi:type="dcterms:W3CDTF">2024-11-20T04:35:11Z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