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Arial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9" roundtripDataSignature="AMtx7mjal8SIjBodAgUC/IZ4dDtNWufN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rialBlack-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179" name="Google Shape;179;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188" name="Google Shape;188;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197" name="Google Shape;197;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200"/>
              <a:buFont typeface="Calibri"/>
              <a:buNone/>
            </a:pPr>
            <a:r>
              <a:t/>
            </a:r>
            <a:endParaRPr b="0"/>
          </a:p>
        </p:txBody>
      </p:sp>
      <p:sp>
        <p:nvSpPr>
          <p:cNvPr id="206" name="Google Shape;206;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400"/>
              <a:buNone/>
            </a:pPr>
            <a:r>
              <a:t/>
            </a:r>
            <a:endParaRPr/>
          </a:p>
        </p:txBody>
      </p:sp>
      <p:sp>
        <p:nvSpPr>
          <p:cNvPr id="239" name="Google Shape;239;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d83f2a6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bd83f2a65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2bd83f2a65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5" name="Google Shape;1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a:p>
        </p:txBody>
      </p:sp>
      <p:sp>
        <p:nvSpPr>
          <p:cNvPr id="142" name="Google Shape;14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p:nvPr>
            <p:ph idx="2" type="pic"/>
          </p:nvPr>
        </p:nvSpPr>
        <p:spPr>
          <a:xfrm>
            <a:off x="1792288" y="612775"/>
            <a:ext cx="5486400" cy="4114800"/>
          </a:xfrm>
          <a:prstGeom prst="rect">
            <a:avLst/>
          </a:prstGeom>
          <a:noFill/>
          <a:ln>
            <a:noFill/>
          </a:ln>
        </p:spPr>
      </p:sp>
      <p:sp>
        <p:nvSpPr>
          <p:cNvPr id="68" name="Google Shape;68;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9D8"/>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E9D8"/>
        </a:solidFill>
      </p:bgPr>
    </p:bg>
    <p:spTree>
      <p:nvGrpSpPr>
        <p:cNvPr id="84" name="Shape 84"/>
        <p:cNvGrpSpPr/>
        <p:nvPr/>
      </p:nvGrpSpPr>
      <p:grpSpPr>
        <a:xfrm>
          <a:off x="0" y="0"/>
          <a:ext cx="0" cy="0"/>
          <a:chOff x="0" y="0"/>
          <a:chExt cx="0" cy="0"/>
        </a:xfrm>
      </p:grpSpPr>
      <p:sp>
        <p:nvSpPr>
          <p:cNvPr id="85" name="Google Shape;85;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8" name="Google Shape;8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9" name="Google Shape;8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hyperlink" Target="https://www.youtube.com/watch?v=LrWaxIaAKY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A logo with a cross in a square&#10;&#10;Description automatically generated" id="98" name="Google Shape;98;p1"/>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71" name="Shape 171"/>
        <p:cNvGrpSpPr/>
        <p:nvPr/>
      </p:nvGrpSpPr>
      <p:grpSpPr>
        <a:xfrm>
          <a:off x="0" y="0"/>
          <a:ext cx="0" cy="0"/>
          <a:chOff x="0" y="0"/>
          <a:chExt cx="0" cy="0"/>
        </a:xfrm>
      </p:grpSpPr>
      <p:grpSp>
        <p:nvGrpSpPr>
          <p:cNvPr id="172" name="Google Shape;172;p10"/>
          <p:cNvGrpSpPr/>
          <p:nvPr/>
        </p:nvGrpSpPr>
        <p:grpSpPr>
          <a:xfrm>
            <a:off x="1137865" y="1485900"/>
            <a:ext cx="5797500" cy="6686038"/>
            <a:chOff x="1265113" y="1485900"/>
            <a:chExt cx="5797500" cy="6686038"/>
          </a:xfrm>
        </p:grpSpPr>
        <p:sp>
          <p:nvSpPr>
            <p:cNvPr id="173" name="Google Shape;173;p10"/>
            <p:cNvSpPr/>
            <p:nvPr/>
          </p:nvSpPr>
          <p:spPr>
            <a:xfrm>
              <a:off x="1265113" y="1485900"/>
              <a:ext cx="1214400" cy="857400"/>
            </a:xfrm>
            <a:prstGeom prst="rect">
              <a:avLst/>
            </a:prstGeom>
            <a:solidFill>
              <a:srgbClr val="FFC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632423"/>
                  </a:solidFill>
                  <a:latin typeface="Arial Black"/>
                  <a:ea typeface="Arial Black"/>
                  <a:cs typeface="Arial Black"/>
                  <a:sym typeface="Arial Black"/>
                </a:rPr>
                <a:t>13</a:t>
              </a:r>
              <a:endParaRPr b="1" i="0" sz="5000" u="none" cap="none" strike="noStrike">
                <a:solidFill>
                  <a:srgbClr val="632423"/>
                </a:solidFill>
                <a:latin typeface="Arial Black"/>
                <a:ea typeface="Arial Black"/>
                <a:cs typeface="Arial Black"/>
                <a:sym typeface="Arial Black"/>
              </a:endParaRPr>
            </a:p>
          </p:txBody>
        </p:sp>
        <p:sp>
          <p:nvSpPr>
            <p:cNvPr id="174" name="Google Shape;174;p10"/>
            <p:cNvSpPr txBox="1"/>
            <p:nvPr/>
          </p:nvSpPr>
          <p:spPr>
            <a:xfrm>
              <a:off x="1265113" y="2630638"/>
              <a:ext cx="57975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000">
                  <a:solidFill>
                    <a:schemeClr val="lt1"/>
                  </a:solidFill>
                </a:rPr>
                <a:t>The greatest love you can have for your friends is to give your life for them.</a:t>
              </a:r>
              <a:endParaRPr b="1" i="0" sz="6000" u="none" cap="none" strike="noStrike">
                <a:solidFill>
                  <a:schemeClr val="lt1"/>
                </a:solidFill>
                <a:latin typeface="Arial Black"/>
                <a:ea typeface="Arial Black"/>
                <a:cs typeface="Arial Black"/>
                <a:sym typeface="Arial Black"/>
              </a:endParaRPr>
            </a:p>
          </p:txBody>
        </p:sp>
      </p:grpSp>
      <p:pic>
        <p:nvPicPr>
          <p:cNvPr id="175" name="Google Shape;175;p10"/>
          <p:cNvPicPr preferRelativeResize="0"/>
          <p:nvPr/>
        </p:nvPicPr>
        <p:blipFill>
          <a:blip r:embed="rId3">
            <a:alphaModFix/>
          </a:blip>
          <a:stretch>
            <a:fillRect/>
          </a:stretch>
        </p:blipFill>
        <p:spPr>
          <a:xfrm>
            <a:off x="7029189" y="1072313"/>
            <a:ext cx="10157525" cy="751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4806"/>
        </a:solidFill>
      </p:bgPr>
    </p:bg>
    <p:spTree>
      <p:nvGrpSpPr>
        <p:cNvPr id="180" name="Shape 180"/>
        <p:cNvGrpSpPr/>
        <p:nvPr/>
      </p:nvGrpSpPr>
      <p:grpSpPr>
        <a:xfrm>
          <a:off x="0" y="0"/>
          <a:ext cx="0" cy="0"/>
          <a:chOff x="0" y="0"/>
          <a:chExt cx="0" cy="0"/>
        </a:xfrm>
      </p:grpSpPr>
      <p:grpSp>
        <p:nvGrpSpPr>
          <p:cNvPr id="181" name="Google Shape;181;p11"/>
          <p:cNvGrpSpPr/>
          <p:nvPr/>
        </p:nvGrpSpPr>
        <p:grpSpPr>
          <a:xfrm>
            <a:off x="1092493" y="1612619"/>
            <a:ext cx="6348300" cy="5339252"/>
            <a:chOff x="1147378" y="1515100"/>
            <a:chExt cx="6348300" cy="5339252"/>
          </a:xfrm>
        </p:grpSpPr>
        <p:sp>
          <p:nvSpPr>
            <p:cNvPr id="182" name="Google Shape;182;p11"/>
            <p:cNvSpPr txBox="1"/>
            <p:nvPr/>
          </p:nvSpPr>
          <p:spPr>
            <a:xfrm>
              <a:off x="1147378" y="2667552"/>
              <a:ext cx="6348300" cy="418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800">
                  <a:solidFill>
                    <a:schemeClr val="lt1"/>
                  </a:solidFill>
                </a:rPr>
                <a:t>And you are my friends if you do what I command you.</a:t>
              </a:r>
              <a:endParaRPr b="1" i="0" sz="6800" u="none" cap="none" strike="noStrike">
                <a:solidFill>
                  <a:schemeClr val="lt1"/>
                </a:solidFill>
                <a:latin typeface="Arial Black"/>
                <a:ea typeface="Arial Black"/>
                <a:cs typeface="Arial Black"/>
                <a:sym typeface="Arial Black"/>
              </a:endParaRPr>
            </a:p>
          </p:txBody>
        </p:sp>
        <p:sp>
          <p:nvSpPr>
            <p:cNvPr id="183" name="Google Shape;183;p11"/>
            <p:cNvSpPr txBox="1"/>
            <p:nvPr/>
          </p:nvSpPr>
          <p:spPr>
            <a:xfrm>
              <a:off x="1147378" y="1515100"/>
              <a:ext cx="925800" cy="769500"/>
            </a:xfrm>
            <a:prstGeom prst="rect">
              <a:avLst/>
            </a:prstGeom>
            <a:solidFill>
              <a:schemeClr val="accent2"/>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14</a:t>
              </a:r>
              <a:endParaRPr b="1" i="0" sz="5000" u="none" cap="none" strike="noStrike">
                <a:solidFill>
                  <a:srgbClr val="FFFFFF"/>
                </a:solidFill>
                <a:latin typeface="Arial Black"/>
                <a:ea typeface="Arial Black"/>
                <a:cs typeface="Arial Black"/>
                <a:sym typeface="Arial Black"/>
              </a:endParaRPr>
            </a:p>
          </p:txBody>
        </p:sp>
      </p:grpSp>
      <p:pic>
        <p:nvPicPr>
          <p:cNvPr id="184" name="Google Shape;184;p11"/>
          <p:cNvPicPr preferRelativeResize="0"/>
          <p:nvPr/>
        </p:nvPicPr>
        <p:blipFill>
          <a:blip r:embed="rId3">
            <a:alphaModFix/>
          </a:blip>
          <a:stretch>
            <a:fillRect/>
          </a:stretch>
        </p:blipFill>
        <p:spPr>
          <a:xfrm>
            <a:off x="7460375" y="1186450"/>
            <a:ext cx="10155600" cy="7629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30A0"/>
        </a:solidFill>
      </p:bgPr>
    </p:bg>
    <p:spTree>
      <p:nvGrpSpPr>
        <p:cNvPr id="189" name="Shape 189"/>
        <p:cNvGrpSpPr/>
        <p:nvPr/>
      </p:nvGrpSpPr>
      <p:grpSpPr>
        <a:xfrm>
          <a:off x="0" y="0"/>
          <a:ext cx="0" cy="0"/>
          <a:chOff x="0" y="0"/>
          <a:chExt cx="0" cy="0"/>
        </a:xfrm>
      </p:grpSpPr>
      <p:grpSp>
        <p:nvGrpSpPr>
          <p:cNvPr id="190" name="Google Shape;190;p12"/>
          <p:cNvGrpSpPr/>
          <p:nvPr/>
        </p:nvGrpSpPr>
        <p:grpSpPr>
          <a:xfrm>
            <a:off x="1143184" y="1485900"/>
            <a:ext cx="6248066" cy="7112375"/>
            <a:chOff x="1231600" y="1485900"/>
            <a:chExt cx="6248066" cy="7112375"/>
          </a:xfrm>
        </p:grpSpPr>
        <p:sp>
          <p:nvSpPr>
            <p:cNvPr id="191" name="Google Shape;191;p12"/>
            <p:cNvSpPr txBox="1"/>
            <p:nvPr/>
          </p:nvSpPr>
          <p:spPr>
            <a:xfrm>
              <a:off x="1366566" y="2641475"/>
              <a:ext cx="6113100" cy="595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4300">
                  <a:solidFill>
                    <a:schemeClr val="lt1"/>
                  </a:solidFill>
                </a:rPr>
                <a:t>I do not call you servants any longer, because servants do not know what their master is doing. Instead, I call you friends, because I have told you everything I heard from my Father.</a:t>
              </a:r>
              <a:endParaRPr b="1" i="0" sz="4300" u="none" cap="none" strike="noStrike">
                <a:solidFill>
                  <a:schemeClr val="lt1"/>
                </a:solidFill>
                <a:latin typeface="Arial Black"/>
                <a:ea typeface="Arial Black"/>
                <a:cs typeface="Arial Black"/>
                <a:sym typeface="Arial Black"/>
              </a:endParaRPr>
            </a:p>
          </p:txBody>
        </p:sp>
        <p:sp>
          <p:nvSpPr>
            <p:cNvPr id="192" name="Google Shape;192;p12"/>
            <p:cNvSpPr txBox="1"/>
            <p:nvPr/>
          </p:nvSpPr>
          <p:spPr>
            <a:xfrm>
              <a:off x="1231600" y="1485900"/>
              <a:ext cx="925800" cy="769500"/>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15</a:t>
              </a:r>
              <a:endParaRPr b="1" i="0" sz="5000" u="none" cap="none" strike="noStrike">
                <a:solidFill>
                  <a:srgbClr val="FFFFFF"/>
                </a:solidFill>
                <a:latin typeface="Arial Black"/>
                <a:ea typeface="Arial Black"/>
                <a:cs typeface="Arial Black"/>
                <a:sym typeface="Arial Black"/>
              </a:endParaRPr>
            </a:p>
          </p:txBody>
        </p:sp>
      </p:grpSp>
      <p:pic>
        <p:nvPicPr>
          <p:cNvPr id="193" name="Google Shape;193;p12"/>
          <p:cNvPicPr preferRelativeResize="0"/>
          <p:nvPr/>
        </p:nvPicPr>
        <p:blipFill>
          <a:blip r:embed="rId3">
            <a:alphaModFix/>
          </a:blip>
          <a:stretch>
            <a:fillRect/>
          </a:stretch>
        </p:blipFill>
        <p:spPr>
          <a:xfrm>
            <a:off x="7678535" y="1587313"/>
            <a:ext cx="9824721" cy="7112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C0"/>
        </a:solidFill>
      </p:bgPr>
    </p:bg>
    <p:spTree>
      <p:nvGrpSpPr>
        <p:cNvPr id="198" name="Shape 198"/>
        <p:cNvGrpSpPr/>
        <p:nvPr/>
      </p:nvGrpSpPr>
      <p:grpSpPr>
        <a:xfrm>
          <a:off x="0" y="0"/>
          <a:ext cx="0" cy="0"/>
          <a:chOff x="0" y="0"/>
          <a:chExt cx="0" cy="0"/>
        </a:xfrm>
      </p:grpSpPr>
      <p:grpSp>
        <p:nvGrpSpPr>
          <p:cNvPr id="199" name="Google Shape;199;p14"/>
          <p:cNvGrpSpPr/>
          <p:nvPr/>
        </p:nvGrpSpPr>
        <p:grpSpPr>
          <a:xfrm>
            <a:off x="1034899" y="1485900"/>
            <a:ext cx="5903100" cy="6700969"/>
            <a:chOff x="930809" y="1485900"/>
            <a:chExt cx="5903100" cy="6700969"/>
          </a:xfrm>
        </p:grpSpPr>
        <p:sp>
          <p:nvSpPr>
            <p:cNvPr id="200" name="Google Shape;200;p14"/>
            <p:cNvSpPr txBox="1"/>
            <p:nvPr/>
          </p:nvSpPr>
          <p:spPr>
            <a:xfrm>
              <a:off x="930809" y="2645569"/>
              <a:ext cx="59031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4000">
                  <a:solidFill>
                    <a:schemeClr val="lt1"/>
                  </a:solidFill>
                </a:rPr>
                <a:t>You did not choose me; I chose you and appointed you to go and bear much fruit, the kind of fruit that endures. And so the Father will give you whatever you ask of him in my name.</a:t>
              </a:r>
              <a:endParaRPr b="1" i="0" sz="4000" u="none" cap="none" strike="noStrike">
                <a:solidFill>
                  <a:schemeClr val="lt1"/>
                </a:solidFill>
                <a:latin typeface="Arial Black"/>
                <a:ea typeface="Arial Black"/>
                <a:cs typeface="Arial Black"/>
                <a:sym typeface="Arial Black"/>
              </a:endParaRPr>
            </a:p>
          </p:txBody>
        </p:sp>
        <p:sp>
          <p:nvSpPr>
            <p:cNvPr id="201" name="Google Shape;201;p14"/>
            <p:cNvSpPr txBox="1"/>
            <p:nvPr/>
          </p:nvSpPr>
          <p:spPr>
            <a:xfrm>
              <a:off x="930809" y="1485900"/>
              <a:ext cx="1688405" cy="769441"/>
            </a:xfrm>
            <a:prstGeom prst="rect">
              <a:avLst/>
            </a:prstGeom>
            <a:solidFill>
              <a:schemeClr val="accent4"/>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16</a:t>
              </a:r>
              <a:endParaRPr b="1" i="0" sz="5000" u="none" cap="none" strike="noStrike">
                <a:solidFill>
                  <a:srgbClr val="FFFFFF"/>
                </a:solidFill>
                <a:latin typeface="Arial Black"/>
                <a:ea typeface="Arial Black"/>
                <a:cs typeface="Arial Black"/>
                <a:sym typeface="Arial Black"/>
              </a:endParaRPr>
            </a:p>
          </p:txBody>
        </p:sp>
      </p:grpSp>
      <p:pic>
        <p:nvPicPr>
          <p:cNvPr id="202" name="Google Shape;202;p14"/>
          <p:cNvPicPr preferRelativeResize="0"/>
          <p:nvPr/>
        </p:nvPicPr>
        <p:blipFill>
          <a:blip r:embed="rId3">
            <a:alphaModFix/>
          </a:blip>
          <a:stretch>
            <a:fillRect/>
          </a:stretch>
        </p:blipFill>
        <p:spPr>
          <a:xfrm>
            <a:off x="7764126" y="1485900"/>
            <a:ext cx="9493886" cy="6872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50"/>
        </a:solidFill>
      </p:bgPr>
    </p:bg>
    <p:spTree>
      <p:nvGrpSpPr>
        <p:cNvPr id="207" name="Shape 207"/>
        <p:cNvGrpSpPr/>
        <p:nvPr/>
      </p:nvGrpSpPr>
      <p:grpSpPr>
        <a:xfrm>
          <a:off x="0" y="0"/>
          <a:ext cx="0" cy="0"/>
          <a:chOff x="0" y="0"/>
          <a:chExt cx="0" cy="0"/>
        </a:xfrm>
      </p:grpSpPr>
      <p:grpSp>
        <p:nvGrpSpPr>
          <p:cNvPr id="208" name="Google Shape;208;p15"/>
          <p:cNvGrpSpPr/>
          <p:nvPr/>
        </p:nvGrpSpPr>
        <p:grpSpPr>
          <a:xfrm>
            <a:off x="997264" y="873348"/>
            <a:ext cx="5902800" cy="5940712"/>
            <a:chOff x="1051406" y="961873"/>
            <a:chExt cx="5902800" cy="5940712"/>
          </a:xfrm>
        </p:grpSpPr>
        <p:sp>
          <p:nvSpPr>
            <p:cNvPr id="209" name="Google Shape;209;p15"/>
            <p:cNvSpPr txBox="1"/>
            <p:nvPr/>
          </p:nvSpPr>
          <p:spPr>
            <a:xfrm>
              <a:off x="1051406" y="2053985"/>
              <a:ext cx="5902800" cy="484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300">
                  <a:solidFill>
                    <a:schemeClr val="lt1"/>
                  </a:solidFill>
                </a:rPr>
                <a:t>This, then, is what I command you: love one another.</a:t>
              </a:r>
              <a:endParaRPr b="1" i="0" sz="6300" u="none" cap="none" strike="noStrike">
                <a:solidFill>
                  <a:schemeClr val="lt1"/>
                </a:solidFill>
                <a:latin typeface="Arial Black"/>
                <a:ea typeface="Arial Black"/>
                <a:cs typeface="Arial Black"/>
                <a:sym typeface="Arial Black"/>
              </a:endParaRPr>
            </a:p>
          </p:txBody>
        </p:sp>
        <p:sp>
          <p:nvSpPr>
            <p:cNvPr id="210" name="Google Shape;210;p15"/>
            <p:cNvSpPr txBox="1"/>
            <p:nvPr/>
          </p:nvSpPr>
          <p:spPr>
            <a:xfrm>
              <a:off x="1051406" y="961873"/>
              <a:ext cx="925800" cy="769500"/>
            </a:xfrm>
            <a:prstGeom prst="rect">
              <a:avLst/>
            </a:prstGeom>
            <a:solidFill>
              <a:srgbClr val="C4BD97"/>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17</a:t>
              </a:r>
              <a:endParaRPr b="1" i="0" sz="5000" u="none" cap="none" strike="noStrike">
                <a:solidFill>
                  <a:srgbClr val="FFFFFF"/>
                </a:solidFill>
                <a:latin typeface="Arial Black"/>
                <a:ea typeface="Arial Black"/>
                <a:cs typeface="Arial Black"/>
                <a:sym typeface="Arial Black"/>
              </a:endParaRPr>
            </a:p>
          </p:txBody>
        </p:sp>
      </p:grpSp>
      <p:pic>
        <p:nvPicPr>
          <p:cNvPr id="211" name="Google Shape;211;p15"/>
          <p:cNvPicPr preferRelativeResize="0"/>
          <p:nvPr/>
        </p:nvPicPr>
        <p:blipFill>
          <a:blip r:embed="rId3">
            <a:alphaModFix/>
          </a:blip>
          <a:stretch>
            <a:fillRect/>
          </a:stretch>
        </p:blipFill>
        <p:spPr>
          <a:xfrm>
            <a:off x="7632066" y="1485900"/>
            <a:ext cx="9753600" cy="731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215" name="Shape 215"/>
        <p:cNvGrpSpPr/>
        <p:nvPr/>
      </p:nvGrpSpPr>
      <p:grpSpPr>
        <a:xfrm>
          <a:off x="0" y="0"/>
          <a:ext cx="0" cy="0"/>
          <a:chOff x="0" y="0"/>
          <a:chExt cx="0" cy="0"/>
        </a:xfrm>
      </p:grpSpPr>
      <p:sp>
        <p:nvSpPr>
          <p:cNvPr id="216" name="Google Shape;216;p17"/>
          <p:cNvSpPr txBox="1"/>
          <p:nvPr/>
        </p:nvSpPr>
        <p:spPr>
          <a:xfrm>
            <a:off x="1464415" y="2191172"/>
            <a:ext cx="15359170"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1" lang="en-US" sz="8000" u="none" cap="none" strike="noStrike">
                <a:solidFill>
                  <a:srgbClr val="FFC000"/>
                </a:solidFill>
                <a:latin typeface="Arial"/>
                <a:ea typeface="Arial"/>
                <a:cs typeface="Arial"/>
                <a:sym typeface="Arial"/>
              </a:rPr>
              <a:t>Leader: </a:t>
            </a:r>
            <a:r>
              <a:rPr b="1" i="0" lang="en-US" sz="8000" u="none" cap="none" strike="noStrike">
                <a:solidFill>
                  <a:srgbClr val="FFFFFF"/>
                </a:solidFill>
                <a:latin typeface="Arial"/>
                <a:ea typeface="Arial"/>
                <a:cs typeface="Arial"/>
                <a:sym typeface="Arial"/>
              </a:rPr>
              <a:t>The Gospel of the Lord.</a:t>
            </a:r>
            <a:endParaRPr b="0" i="0" sz="2800" u="none" cap="none" strike="noStrike">
              <a:solidFill>
                <a:srgbClr val="000000"/>
              </a:solidFill>
              <a:latin typeface="Arial"/>
              <a:ea typeface="Arial"/>
              <a:cs typeface="Arial"/>
              <a:sym typeface="Arial"/>
            </a:endParaRPr>
          </a:p>
        </p:txBody>
      </p:sp>
      <p:sp>
        <p:nvSpPr>
          <p:cNvPr id="217" name="Google Shape;217;p17"/>
          <p:cNvSpPr txBox="1"/>
          <p:nvPr/>
        </p:nvSpPr>
        <p:spPr>
          <a:xfrm>
            <a:off x="3251200" y="5142324"/>
            <a:ext cx="11785600" cy="246221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1" lang="en-US" sz="8000" u="none" cap="none" strike="noStrike">
                <a:solidFill>
                  <a:srgbClr val="FFC000"/>
                </a:solidFill>
                <a:latin typeface="Arial"/>
                <a:ea typeface="Arial"/>
                <a:cs typeface="Arial"/>
                <a:sym typeface="Arial"/>
              </a:rPr>
              <a:t>All: </a:t>
            </a:r>
            <a:r>
              <a:rPr b="1" i="0" lang="en-US" sz="8000" u="none" cap="none" strike="noStrike">
                <a:solidFill>
                  <a:srgbClr val="FFFFFF"/>
                </a:solidFill>
                <a:latin typeface="Arial"/>
                <a:ea typeface="Arial"/>
                <a:cs typeface="Arial"/>
                <a:sym typeface="Arial"/>
              </a:rPr>
              <a:t>Praise to You,</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1" i="0" lang="en-US" sz="8000" u="none" cap="none" strike="noStrike">
                <a:solidFill>
                  <a:srgbClr val="FFFFFF"/>
                </a:solidFill>
                <a:latin typeface="Arial"/>
                <a:ea typeface="Arial"/>
                <a:cs typeface="Arial"/>
                <a:sym typeface="Arial"/>
              </a:rPr>
              <a:t>       Lord Jesus Christ.</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2" name="Shape 222"/>
        <p:cNvGrpSpPr/>
        <p:nvPr/>
      </p:nvGrpSpPr>
      <p:grpSpPr>
        <a:xfrm>
          <a:off x="0" y="0"/>
          <a:ext cx="0" cy="0"/>
          <a:chOff x="0" y="0"/>
          <a:chExt cx="0" cy="0"/>
        </a:xfrm>
      </p:grpSpPr>
      <p:grpSp>
        <p:nvGrpSpPr>
          <p:cNvPr id="223" name="Google Shape;223;p18"/>
          <p:cNvGrpSpPr/>
          <p:nvPr/>
        </p:nvGrpSpPr>
        <p:grpSpPr>
          <a:xfrm>
            <a:off x="2532407" y="1638300"/>
            <a:ext cx="13223187" cy="7010400"/>
            <a:chOff x="2931213" y="1638300"/>
            <a:chExt cx="13223187" cy="7010400"/>
          </a:xfrm>
        </p:grpSpPr>
        <p:pic>
          <p:nvPicPr>
            <p:cNvPr id="224" name="Google Shape;224;p18"/>
            <p:cNvPicPr preferRelativeResize="0"/>
            <p:nvPr/>
          </p:nvPicPr>
          <p:blipFill rotWithShape="1">
            <a:blip r:embed="rId3">
              <a:alphaModFix/>
            </a:blip>
            <a:srcRect b="0" l="0" r="0" t="0"/>
            <a:stretch/>
          </p:blipFill>
          <p:spPr>
            <a:xfrm>
              <a:off x="9144000" y="1638300"/>
              <a:ext cx="7010400" cy="7010400"/>
            </a:xfrm>
            <a:prstGeom prst="rect">
              <a:avLst/>
            </a:prstGeom>
            <a:noFill/>
            <a:ln>
              <a:noFill/>
            </a:ln>
          </p:spPr>
        </p:pic>
        <p:sp>
          <p:nvSpPr>
            <p:cNvPr id="225" name="Google Shape;225;p18"/>
            <p:cNvSpPr txBox="1"/>
            <p:nvPr/>
          </p:nvSpPr>
          <p:spPr>
            <a:xfrm>
              <a:off x="2931213" y="3789283"/>
              <a:ext cx="5636724" cy="270843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400"/>
                <a:buFont typeface="Arial"/>
                <a:buNone/>
              </a:pPr>
              <a:r>
                <a:rPr b="1" i="0" lang="en-US" sz="8800" u="none" cap="none" strike="noStrike">
                  <a:solidFill>
                    <a:schemeClr val="lt1"/>
                  </a:solidFill>
                  <a:latin typeface="Arial"/>
                  <a:ea typeface="Arial"/>
                  <a:cs typeface="Arial"/>
                  <a:sym typeface="Arial"/>
                </a:rPr>
                <a:t>GOSPEL</a:t>
              </a:r>
              <a:br>
                <a:rPr b="1" i="0" lang="en-US" sz="8800" u="none" cap="none" strike="noStrike">
                  <a:solidFill>
                    <a:schemeClr val="lt1"/>
                  </a:solidFill>
                  <a:latin typeface="Arial"/>
                  <a:ea typeface="Arial"/>
                  <a:cs typeface="Arial"/>
                  <a:sym typeface="Arial"/>
                </a:rPr>
              </a:br>
              <a:r>
                <a:rPr b="1" i="0" lang="en-US" sz="8800" u="none" cap="none" strike="noStrike">
                  <a:solidFill>
                    <a:schemeClr val="lt1"/>
                  </a:solidFill>
                  <a:latin typeface="Arial"/>
                  <a:ea typeface="Arial"/>
                  <a:cs typeface="Arial"/>
                  <a:sym typeface="Arial"/>
                </a:rPr>
                <a:t>MESSAGE</a:t>
              </a:r>
              <a:endParaRPr b="1" i="0" sz="8800" u="none" cap="none" strike="noStrike">
                <a:solidFill>
                  <a:schemeClr val="lt1"/>
                </a:solidFill>
                <a:latin typeface="Arial Black"/>
                <a:ea typeface="Arial Black"/>
                <a:cs typeface="Arial Black"/>
                <a:sym typeface="Arial Black"/>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0" name="Shape 230"/>
        <p:cNvGrpSpPr/>
        <p:nvPr/>
      </p:nvGrpSpPr>
      <p:grpSpPr>
        <a:xfrm>
          <a:off x="0" y="0"/>
          <a:ext cx="0" cy="0"/>
          <a:chOff x="0" y="0"/>
          <a:chExt cx="0" cy="0"/>
        </a:xfrm>
      </p:grpSpPr>
      <p:sp>
        <p:nvSpPr>
          <p:cNvPr id="231" name="Google Shape;231;p19"/>
          <p:cNvSpPr/>
          <p:nvPr/>
        </p:nvSpPr>
        <p:spPr>
          <a:xfrm>
            <a:off x="1526425" y="741050"/>
            <a:ext cx="14990700" cy="13374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7800" u="none" cap="none" strike="noStrike">
                <a:solidFill>
                  <a:schemeClr val="accent2"/>
                </a:solidFill>
                <a:latin typeface="Arial Black"/>
                <a:ea typeface="Arial Black"/>
                <a:cs typeface="Arial Black"/>
                <a:sym typeface="Arial Black"/>
              </a:rPr>
              <a:t>Activity: </a:t>
            </a:r>
            <a:r>
              <a:rPr lang="en-US" sz="7800">
                <a:solidFill>
                  <a:schemeClr val="accent2"/>
                </a:solidFill>
                <a:latin typeface="Arial Black"/>
                <a:ea typeface="Arial Black"/>
                <a:cs typeface="Arial Black"/>
                <a:sym typeface="Arial Black"/>
              </a:rPr>
              <a:t>Friendship Letter</a:t>
            </a:r>
            <a:endParaRPr b="0" i="0" sz="5200" u="none" cap="none" strike="noStrike">
              <a:solidFill>
                <a:schemeClr val="accent2"/>
              </a:solidFill>
              <a:latin typeface="Arial"/>
              <a:ea typeface="Arial"/>
              <a:cs typeface="Arial"/>
              <a:sym typeface="Arial"/>
            </a:endParaRPr>
          </a:p>
        </p:txBody>
      </p:sp>
      <p:sp>
        <p:nvSpPr>
          <p:cNvPr id="232" name="Google Shape;232;p19"/>
          <p:cNvSpPr txBox="1"/>
          <p:nvPr/>
        </p:nvSpPr>
        <p:spPr>
          <a:xfrm>
            <a:off x="1500134" y="4081691"/>
            <a:ext cx="6768900" cy="769401"/>
          </a:xfrm>
          <a:prstGeom prst="rect">
            <a:avLst/>
          </a:prstGeom>
          <a:noFill/>
          <a:ln>
            <a:noFill/>
          </a:ln>
        </p:spPr>
        <p:txBody>
          <a:bodyPr anchorCtr="0" anchor="t" bIns="45700" lIns="91425" spcFirstLastPara="1" rIns="91425" wrap="square" tIns="45700">
            <a:spAutoFit/>
          </a:bodyPr>
          <a:lstStyle/>
          <a:p>
            <a:pPr indent="-177800" lvl="0" marL="457200" marR="0" rtl="0" algn="l">
              <a:lnSpc>
                <a:spcPct val="100000"/>
              </a:lnSpc>
              <a:spcBef>
                <a:spcPts val="0"/>
              </a:spcBef>
              <a:spcAft>
                <a:spcPts val="0"/>
              </a:spcAft>
              <a:buClr>
                <a:schemeClr val="lt1"/>
              </a:buClr>
              <a:buSzPts val="4400"/>
              <a:buFont typeface="Calibri"/>
              <a:buNone/>
            </a:pPr>
            <a:r>
              <a:t/>
            </a:r>
            <a:endParaRPr b="1" i="0" sz="4400" u="none" cap="none" strike="noStrike">
              <a:solidFill>
                <a:schemeClr val="lt1"/>
              </a:solidFill>
              <a:latin typeface="Calibri"/>
              <a:ea typeface="Calibri"/>
              <a:cs typeface="Calibri"/>
              <a:sym typeface="Calibri"/>
            </a:endParaRPr>
          </a:p>
        </p:txBody>
      </p:sp>
      <p:sp>
        <p:nvSpPr>
          <p:cNvPr id="233" name="Google Shape;233;p19"/>
          <p:cNvSpPr txBox="1"/>
          <p:nvPr/>
        </p:nvSpPr>
        <p:spPr>
          <a:xfrm>
            <a:off x="1526425" y="3037934"/>
            <a:ext cx="7464900" cy="446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800">
                <a:solidFill>
                  <a:schemeClr val="lt1"/>
                </a:solidFill>
              </a:rPr>
              <a:t>Materials: </a:t>
            </a:r>
            <a:endParaRPr b="1" sz="5800">
              <a:solidFill>
                <a:schemeClr val="lt1"/>
              </a:solidFill>
            </a:endParaRPr>
          </a:p>
          <a:p>
            <a:pPr indent="-596900" lvl="0" marL="457200" marR="0" rtl="0" algn="l">
              <a:lnSpc>
                <a:spcPct val="100000"/>
              </a:lnSpc>
              <a:spcBef>
                <a:spcPts val="0"/>
              </a:spcBef>
              <a:spcAft>
                <a:spcPts val="0"/>
              </a:spcAft>
              <a:buClr>
                <a:schemeClr val="lt1"/>
              </a:buClr>
              <a:buSzPts val="5800"/>
              <a:buFont typeface="Arial"/>
              <a:buChar char="●"/>
            </a:pPr>
            <a:r>
              <a:rPr b="1" i="0" lang="en-US" sz="5800" u="none" cap="none" strike="noStrike">
                <a:solidFill>
                  <a:schemeClr val="lt1"/>
                </a:solidFill>
                <a:latin typeface="Arial"/>
                <a:ea typeface="Arial"/>
                <a:cs typeface="Arial"/>
                <a:sym typeface="Arial"/>
              </a:rPr>
              <a:t>Colored Paper:</a:t>
            </a:r>
            <a:endParaRPr b="1" i="0" sz="5800" u="none" cap="none" strike="noStrike">
              <a:solidFill>
                <a:schemeClr val="lt1"/>
              </a:solidFill>
              <a:latin typeface="Arial"/>
              <a:ea typeface="Arial"/>
              <a:cs typeface="Arial"/>
              <a:sym typeface="Arial"/>
            </a:endParaRPr>
          </a:p>
          <a:p>
            <a:pPr indent="-596900" lvl="0" marL="457200" marR="0" rtl="0" algn="l">
              <a:lnSpc>
                <a:spcPct val="100000"/>
              </a:lnSpc>
              <a:spcBef>
                <a:spcPts val="0"/>
              </a:spcBef>
              <a:spcAft>
                <a:spcPts val="0"/>
              </a:spcAft>
              <a:buClr>
                <a:schemeClr val="lt1"/>
              </a:buClr>
              <a:buSzPts val="5800"/>
              <a:buFont typeface="Arial"/>
              <a:buChar char="●"/>
            </a:pPr>
            <a:r>
              <a:rPr b="1" i="0" lang="en-US" sz="5800" u="none" cap="none" strike="noStrike">
                <a:solidFill>
                  <a:schemeClr val="lt1"/>
                </a:solidFill>
                <a:latin typeface="Arial"/>
                <a:ea typeface="Arial"/>
                <a:cs typeface="Arial"/>
                <a:sym typeface="Arial"/>
              </a:rPr>
              <a:t>Coloring Materials</a:t>
            </a:r>
            <a:endParaRPr b="1" i="0" sz="5800" u="none" cap="none" strike="noStrike">
              <a:solidFill>
                <a:schemeClr val="lt1"/>
              </a:solidFill>
              <a:latin typeface="Arial"/>
              <a:ea typeface="Arial"/>
              <a:cs typeface="Arial"/>
              <a:sym typeface="Arial"/>
            </a:endParaRPr>
          </a:p>
          <a:p>
            <a:pPr indent="-596900" lvl="0" marL="457200" marR="0" rtl="0" algn="l">
              <a:lnSpc>
                <a:spcPct val="100000"/>
              </a:lnSpc>
              <a:spcBef>
                <a:spcPts val="0"/>
              </a:spcBef>
              <a:spcAft>
                <a:spcPts val="0"/>
              </a:spcAft>
              <a:buClr>
                <a:schemeClr val="lt1"/>
              </a:buClr>
              <a:buSzPts val="5800"/>
              <a:buFont typeface="Arial"/>
              <a:buChar char="●"/>
            </a:pPr>
            <a:r>
              <a:rPr b="1" i="0" lang="en-US" sz="5800" u="none" cap="none" strike="noStrike">
                <a:solidFill>
                  <a:schemeClr val="lt1"/>
                </a:solidFill>
                <a:latin typeface="Arial"/>
                <a:ea typeface="Arial"/>
                <a:cs typeface="Arial"/>
                <a:sym typeface="Arial"/>
              </a:rPr>
              <a:t>Pen/Marker</a:t>
            </a:r>
            <a:endParaRPr b="1" i="0" sz="5800" u="none" cap="none" strike="noStrike">
              <a:solidFill>
                <a:schemeClr val="lt1"/>
              </a:solidFill>
              <a:latin typeface="Arial"/>
              <a:ea typeface="Arial"/>
              <a:cs typeface="Arial"/>
              <a:sym typeface="Arial"/>
            </a:endParaRPr>
          </a:p>
          <a:p>
            <a:pPr indent="-596900" lvl="0" marL="457200" marR="0" rtl="0" algn="l">
              <a:lnSpc>
                <a:spcPct val="100000"/>
              </a:lnSpc>
              <a:spcBef>
                <a:spcPts val="0"/>
              </a:spcBef>
              <a:spcAft>
                <a:spcPts val="0"/>
              </a:spcAft>
              <a:buClr>
                <a:schemeClr val="lt1"/>
              </a:buClr>
              <a:buSzPts val="5800"/>
              <a:buChar char="●"/>
            </a:pPr>
            <a:r>
              <a:rPr b="1" lang="en-US" sz="5800">
                <a:solidFill>
                  <a:schemeClr val="lt1"/>
                </a:solidFill>
              </a:rPr>
              <a:t>Stickers</a:t>
            </a:r>
            <a:endParaRPr b="1" sz="5800">
              <a:solidFill>
                <a:schemeClr val="lt1"/>
              </a:solidFill>
            </a:endParaRPr>
          </a:p>
        </p:txBody>
      </p:sp>
      <p:pic>
        <p:nvPicPr>
          <p:cNvPr id="234" name="Google Shape;234;p19"/>
          <p:cNvPicPr preferRelativeResize="0"/>
          <p:nvPr/>
        </p:nvPicPr>
        <p:blipFill>
          <a:blip r:embed="rId3">
            <a:alphaModFix/>
          </a:blip>
          <a:stretch>
            <a:fillRect/>
          </a:stretch>
        </p:blipFill>
        <p:spPr>
          <a:xfrm>
            <a:off x="8689175" y="2494000"/>
            <a:ext cx="8991876" cy="6743907"/>
          </a:xfrm>
          <a:prstGeom prst="rect">
            <a:avLst/>
          </a:prstGeom>
          <a:noFill/>
          <a:ln>
            <a:noFill/>
          </a:ln>
        </p:spPr>
      </p:pic>
      <p:sp>
        <p:nvSpPr>
          <p:cNvPr id="235" name="Google Shape;235;p19"/>
          <p:cNvSpPr txBox="1"/>
          <p:nvPr/>
        </p:nvSpPr>
        <p:spPr>
          <a:xfrm>
            <a:off x="143525" y="9653450"/>
            <a:ext cx="111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Reference: </a:t>
            </a:r>
            <a:r>
              <a:rPr lang="en-US" sz="1100" u="sng">
                <a:solidFill>
                  <a:schemeClr val="hlink"/>
                </a:solidFill>
                <a:hlinkClick r:id="rId4"/>
              </a:rPr>
              <a:t>Last minute White Paper Friendship Day Card | DIY Friendship day card | Easy Friendship Day Card (youtube.com)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40" name="Shape 240"/>
        <p:cNvGrpSpPr/>
        <p:nvPr/>
      </p:nvGrpSpPr>
      <p:grpSpPr>
        <a:xfrm>
          <a:off x="0" y="0"/>
          <a:ext cx="0" cy="0"/>
          <a:chOff x="0" y="0"/>
          <a:chExt cx="0" cy="0"/>
        </a:xfrm>
      </p:grpSpPr>
      <p:sp>
        <p:nvSpPr>
          <p:cNvPr descr="Sunset Animated Illustration by Mina FZ. for Queble on Dribbble" id="241" name="Google Shape;241;p20"/>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600" u="none" cap="none" strike="noStrike">
              <a:solidFill>
                <a:schemeClr val="dk1"/>
              </a:solidFill>
              <a:latin typeface="Calibri"/>
              <a:ea typeface="Calibri"/>
              <a:cs typeface="Calibri"/>
              <a:sym typeface="Calibri"/>
            </a:endParaRPr>
          </a:p>
        </p:txBody>
      </p:sp>
      <p:grpSp>
        <p:nvGrpSpPr>
          <p:cNvPr id="242" name="Google Shape;242;p20"/>
          <p:cNvGrpSpPr/>
          <p:nvPr/>
        </p:nvGrpSpPr>
        <p:grpSpPr>
          <a:xfrm>
            <a:off x="585321" y="1272300"/>
            <a:ext cx="7887607" cy="7742400"/>
            <a:chOff x="795502" y="1238602"/>
            <a:chExt cx="6557705" cy="7742400"/>
          </a:xfrm>
        </p:grpSpPr>
        <p:sp>
          <p:nvSpPr>
            <p:cNvPr id="243" name="Google Shape;243;p20"/>
            <p:cNvSpPr txBox="1"/>
            <p:nvPr/>
          </p:nvSpPr>
          <p:spPr>
            <a:xfrm>
              <a:off x="795502" y="1238602"/>
              <a:ext cx="5007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500"/>
                <a:buFont typeface="Arial"/>
                <a:buNone/>
              </a:pPr>
              <a:r>
                <a:rPr b="0" i="0" lang="en-US" sz="4800" u="none" cap="none" strike="noStrike">
                  <a:solidFill>
                    <a:schemeClr val="dk1"/>
                  </a:solidFill>
                  <a:latin typeface="Arial Black"/>
                  <a:ea typeface="Arial Black"/>
                  <a:cs typeface="Arial Black"/>
                  <a:sym typeface="Arial Black"/>
                </a:rPr>
                <a:t>Instructions:</a:t>
              </a:r>
              <a:endParaRPr b="0" i="0" sz="1400" u="none" cap="none" strike="noStrike">
                <a:solidFill>
                  <a:srgbClr val="000000"/>
                </a:solidFill>
                <a:latin typeface="Arial"/>
                <a:ea typeface="Arial"/>
                <a:cs typeface="Arial"/>
                <a:sym typeface="Arial"/>
              </a:endParaRPr>
            </a:p>
          </p:txBody>
        </p:sp>
        <p:sp>
          <p:nvSpPr>
            <p:cNvPr id="244" name="Google Shape;244;p20"/>
            <p:cNvSpPr txBox="1"/>
            <p:nvPr/>
          </p:nvSpPr>
          <p:spPr>
            <a:xfrm>
              <a:off x="1046607" y="1977502"/>
              <a:ext cx="6306600" cy="7003500"/>
            </a:xfrm>
            <a:prstGeom prst="rect">
              <a:avLst/>
            </a:prstGeom>
            <a:noFill/>
            <a:ln>
              <a:noFill/>
            </a:ln>
          </p:spPr>
          <p:txBody>
            <a:bodyPr anchorCtr="0" anchor="t" bIns="0" lIns="0" spcFirstLastPara="1" rIns="0" wrap="square" tIns="0">
              <a:spAutoFit/>
            </a:bodyPr>
            <a:lstStyle/>
            <a:p>
              <a:pPr indent="-438150" lvl="0" marL="457200" marR="0" rtl="0" algn="l">
                <a:lnSpc>
                  <a:spcPct val="150000"/>
                </a:lnSpc>
                <a:spcBef>
                  <a:spcPts val="0"/>
                </a:spcBef>
                <a:spcAft>
                  <a:spcPts val="0"/>
                </a:spcAft>
                <a:buClr>
                  <a:srgbClr val="000000"/>
                </a:buClr>
                <a:buSzPts val="3300"/>
                <a:buFont typeface="Arial"/>
                <a:buAutoNum type="arabicPeriod"/>
              </a:pPr>
              <a:r>
                <a:rPr lang="en-US" sz="3500"/>
                <a:t>Prepare your materials.</a:t>
              </a:r>
              <a:endParaRPr sz="3500"/>
            </a:p>
            <a:p>
              <a:pPr indent="-450850" lvl="0" marL="457200" marR="0" rtl="0" algn="l">
                <a:lnSpc>
                  <a:spcPct val="150000"/>
                </a:lnSpc>
                <a:spcBef>
                  <a:spcPts val="0"/>
                </a:spcBef>
                <a:spcAft>
                  <a:spcPts val="0"/>
                </a:spcAft>
                <a:buSzPts val="3500"/>
                <a:buAutoNum type="arabicPeriod"/>
              </a:pPr>
              <a:r>
                <a:rPr lang="en-US" sz="3500"/>
                <a:t>Fold your colored paper into half. Add </a:t>
              </a:r>
              <a:r>
                <a:rPr lang="en-US" sz="3500"/>
                <a:t>designs using your stickers and coloring materials</a:t>
              </a:r>
              <a:r>
                <a:rPr lang="en-US" sz="3500"/>
                <a:t> both on the Cover page and inner page of your letter. </a:t>
              </a:r>
              <a:endParaRPr sz="3500"/>
            </a:p>
            <a:p>
              <a:pPr indent="-450850" lvl="0" marL="457200" marR="0" rtl="0" algn="l">
                <a:lnSpc>
                  <a:spcPct val="150000"/>
                </a:lnSpc>
                <a:spcBef>
                  <a:spcPts val="0"/>
                </a:spcBef>
                <a:spcAft>
                  <a:spcPts val="0"/>
                </a:spcAft>
                <a:buSzPts val="3500"/>
                <a:buAutoNum type="arabicPeriod"/>
              </a:pPr>
              <a:r>
                <a:rPr lang="en-US" sz="3500"/>
                <a:t>Write your </a:t>
              </a:r>
              <a:r>
                <a:rPr lang="en-US" sz="3500"/>
                <a:t>message</a:t>
              </a:r>
              <a:r>
                <a:rPr lang="en-US" sz="3500"/>
                <a:t> to your friend. </a:t>
              </a:r>
              <a:endParaRPr sz="3500"/>
            </a:p>
            <a:p>
              <a:pPr indent="-450850" lvl="0" marL="457200" marR="0" rtl="0" algn="l">
                <a:lnSpc>
                  <a:spcPct val="150000"/>
                </a:lnSpc>
                <a:spcBef>
                  <a:spcPts val="0"/>
                </a:spcBef>
                <a:spcAft>
                  <a:spcPts val="0"/>
                </a:spcAft>
                <a:buSzPts val="3500"/>
                <a:buAutoNum type="arabicPeriod"/>
              </a:pPr>
              <a:r>
                <a:rPr lang="en-US" sz="3500"/>
                <a:t>Send/give this </a:t>
              </a:r>
              <a:r>
                <a:rPr lang="en-US" sz="3500"/>
                <a:t>activity</a:t>
              </a:r>
              <a:r>
                <a:rPr lang="en-US" sz="3500"/>
                <a:t> to your friend as a way af appreciating them. </a:t>
              </a:r>
              <a:endParaRPr sz="3500"/>
            </a:p>
          </p:txBody>
        </p:sp>
      </p:grpSp>
      <p:pic>
        <p:nvPicPr>
          <p:cNvPr id="245" name="Google Shape;245;p20"/>
          <p:cNvPicPr preferRelativeResize="0"/>
          <p:nvPr/>
        </p:nvPicPr>
        <p:blipFill>
          <a:blip r:embed="rId3">
            <a:alphaModFix/>
          </a:blip>
          <a:stretch>
            <a:fillRect/>
          </a:stretch>
        </p:blipFill>
        <p:spPr>
          <a:xfrm>
            <a:off x="9815075" y="1762738"/>
            <a:ext cx="3927643" cy="3148458"/>
          </a:xfrm>
          <a:prstGeom prst="rect">
            <a:avLst/>
          </a:prstGeom>
          <a:noFill/>
          <a:ln>
            <a:noFill/>
          </a:ln>
        </p:spPr>
      </p:pic>
      <p:pic>
        <p:nvPicPr>
          <p:cNvPr id="246" name="Google Shape;246;p20"/>
          <p:cNvPicPr preferRelativeResize="0"/>
          <p:nvPr/>
        </p:nvPicPr>
        <p:blipFill>
          <a:blip r:embed="rId4">
            <a:alphaModFix/>
          </a:blip>
          <a:stretch>
            <a:fillRect/>
          </a:stretch>
        </p:blipFill>
        <p:spPr>
          <a:xfrm>
            <a:off x="9815075" y="5375803"/>
            <a:ext cx="3825617" cy="3148459"/>
          </a:xfrm>
          <a:prstGeom prst="rect">
            <a:avLst/>
          </a:prstGeom>
          <a:noFill/>
          <a:ln>
            <a:noFill/>
          </a:ln>
        </p:spPr>
      </p:pic>
      <p:pic>
        <p:nvPicPr>
          <p:cNvPr id="247" name="Google Shape;247;p20"/>
          <p:cNvPicPr preferRelativeResize="0"/>
          <p:nvPr/>
        </p:nvPicPr>
        <p:blipFill>
          <a:blip r:embed="rId5">
            <a:alphaModFix/>
          </a:blip>
          <a:stretch>
            <a:fillRect/>
          </a:stretch>
        </p:blipFill>
        <p:spPr>
          <a:xfrm>
            <a:off x="13925629" y="5448870"/>
            <a:ext cx="3927643" cy="3002324"/>
          </a:xfrm>
          <a:prstGeom prst="rect">
            <a:avLst/>
          </a:prstGeom>
          <a:noFill/>
          <a:ln>
            <a:noFill/>
          </a:ln>
        </p:spPr>
      </p:pic>
      <p:sp>
        <p:nvSpPr>
          <p:cNvPr id="248" name="Google Shape;248;p2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49" name="Google Shape;249;p20"/>
          <p:cNvPicPr preferRelativeResize="0"/>
          <p:nvPr/>
        </p:nvPicPr>
        <p:blipFill>
          <a:blip r:embed="rId6">
            <a:alphaModFix/>
          </a:blip>
          <a:stretch>
            <a:fillRect/>
          </a:stretch>
        </p:blipFill>
        <p:spPr>
          <a:xfrm>
            <a:off x="13925631" y="1841321"/>
            <a:ext cx="3927643" cy="29913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54" name="Shape 254"/>
        <p:cNvGrpSpPr/>
        <p:nvPr/>
      </p:nvGrpSpPr>
      <p:grpSpPr>
        <a:xfrm>
          <a:off x="0" y="0"/>
          <a:ext cx="0" cy="0"/>
          <a:chOff x="0" y="0"/>
          <a:chExt cx="0" cy="0"/>
        </a:xfrm>
      </p:grpSpPr>
      <p:grpSp>
        <p:nvGrpSpPr>
          <p:cNvPr id="255" name="Google Shape;255;p21"/>
          <p:cNvGrpSpPr/>
          <p:nvPr/>
        </p:nvGrpSpPr>
        <p:grpSpPr>
          <a:xfrm>
            <a:off x="1268652" y="1120722"/>
            <a:ext cx="15750697" cy="8045556"/>
            <a:chOff x="1962255" y="1120722"/>
            <a:chExt cx="15750697" cy="8045556"/>
          </a:xfrm>
        </p:grpSpPr>
        <p:sp>
          <p:nvSpPr>
            <p:cNvPr id="256" name="Google Shape;256;p21"/>
            <p:cNvSpPr/>
            <p:nvPr/>
          </p:nvSpPr>
          <p:spPr>
            <a:xfrm>
              <a:off x="2027149" y="1120722"/>
              <a:ext cx="5857800" cy="745800"/>
            </a:xfrm>
            <a:prstGeom prst="rect">
              <a:avLst/>
            </a:prstGeom>
            <a:solidFill>
              <a:srgbClr val="20586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Arial Black"/>
                  <a:ea typeface="Arial Black"/>
                  <a:cs typeface="Arial Black"/>
                  <a:sym typeface="Arial Black"/>
                </a:rPr>
                <a:t>Closing Prayer</a:t>
              </a:r>
              <a:endParaRPr b="0" i="0" sz="1400" u="none" cap="none" strike="noStrike">
                <a:solidFill>
                  <a:srgbClr val="000000"/>
                </a:solidFill>
                <a:latin typeface="Arial"/>
                <a:ea typeface="Arial"/>
                <a:cs typeface="Arial"/>
                <a:sym typeface="Arial"/>
              </a:endParaRPr>
            </a:p>
          </p:txBody>
        </p:sp>
        <p:sp>
          <p:nvSpPr>
            <p:cNvPr id="257" name="Google Shape;257;p21"/>
            <p:cNvSpPr/>
            <p:nvPr/>
          </p:nvSpPr>
          <p:spPr>
            <a:xfrm>
              <a:off x="1962255" y="2332144"/>
              <a:ext cx="8505218" cy="6834134"/>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4000"/>
                <a:buFont typeface="Arial"/>
                <a:buNone/>
              </a:pPr>
              <a:r>
                <a:rPr b="1" i="0" lang="en-US" sz="3600" u="none" cap="none" strike="noStrike">
                  <a:solidFill>
                    <a:schemeClr val="lt1"/>
                  </a:solidFill>
                  <a:latin typeface="Arial"/>
                  <a:ea typeface="Arial"/>
                  <a:cs typeface="Arial"/>
                  <a:sym typeface="Arial"/>
                </a:rPr>
                <a:t>Dear God,</a:t>
              </a:r>
              <a:endParaRPr b="1"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rPr b="1" lang="en-US" sz="3600">
                  <a:solidFill>
                    <a:schemeClr val="lt1"/>
                  </a:solidFill>
                </a:rPr>
                <a:t>Thank you for the gift of friendship. Thank you for the laughter, comfort, strength, encouragement, unity, forgiveness, grace, celebration, and joy we share with one another. Lord, watch over me and my friends and lead us onto hope and blessings, Amen.</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rPr b="1" i="0" lang="en-US" sz="3600" u="none" cap="none" strike="noStrike">
                  <a:solidFill>
                    <a:schemeClr val="lt1"/>
                  </a:solidFill>
                  <a:latin typeface="Arial"/>
                  <a:ea typeface="Arial"/>
                  <a:cs typeface="Arial"/>
                  <a:sym typeface="Arial"/>
                </a:rPr>
                <a:t>In Jesus' name we pray. </a:t>
              </a:r>
              <a:endParaRPr b="1" i="0" sz="3600" u="none" cap="none" strike="noStrike">
                <a:solidFill>
                  <a:schemeClr val="lt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4000"/>
                <a:buFont typeface="Arial"/>
                <a:buNone/>
              </a:pPr>
              <a:r>
                <a:rPr b="1" i="0" lang="en-US" sz="3600" u="none" cap="none" strike="noStrike">
                  <a:solidFill>
                    <a:schemeClr val="lt1"/>
                  </a:solidFill>
                  <a:latin typeface="Arial"/>
                  <a:ea typeface="Arial"/>
                  <a:cs typeface="Arial"/>
                  <a:sym typeface="Arial"/>
                </a:rPr>
                <a:t>Amen.</a:t>
              </a:r>
              <a:endParaRPr b="1" i="0" sz="1200" u="none" cap="none" strike="noStrike">
                <a:solidFill>
                  <a:srgbClr val="000000"/>
                </a:solidFill>
                <a:latin typeface="Arial"/>
                <a:ea typeface="Arial"/>
                <a:cs typeface="Arial"/>
                <a:sym typeface="Arial"/>
              </a:endParaRPr>
            </a:p>
          </p:txBody>
        </p:sp>
        <p:pic>
          <p:nvPicPr>
            <p:cNvPr descr="Image result for animated kid praying transparent background" id="258" name="Google Shape;258;p21"/>
            <p:cNvPicPr preferRelativeResize="0"/>
            <p:nvPr/>
          </p:nvPicPr>
          <p:blipFill rotWithShape="1">
            <a:blip r:embed="rId3">
              <a:alphaModFix/>
            </a:blip>
            <a:srcRect b="0" l="0" r="0" t="0"/>
            <a:stretch/>
          </p:blipFill>
          <p:spPr>
            <a:xfrm>
              <a:off x="11160224" y="1120722"/>
              <a:ext cx="6552728" cy="8045556"/>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grpSp>
        <p:nvGrpSpPr>
          <p:cNvPr id="104" name="Google Shape;104;p2"/>
          <p:cNvGrpSpPr/>
          <p:nvPr/>
        </p:nvGrpSpPr>
        <p:grpSpPr>
          <a:xfrm>
            <a:off x="2824213" y="1058567"/>
            <a:ext cx="12639575" cy="8169867"/>
            <a:chOff x="2824210" y="1058354"/>
            <a:chExt cx="12639575" cy="8169867"/>
          </a:xfrm>
        </p:grpSpPr>
        <p:sp>
          <p:nvSpPr>
            <p:cNvPr id="105" name="Google Shape;105;p2"/>
            <p:cNvSpPr/>
            <p:nvPr/>
          </p:nvSpPr>
          <p:spPr>
            <a:xfrm>
              <a:off x="2824210" y="7555832"/>
              <a:ext cx="12639575" cy="1672389"/>
            </a:xfrm>
            <a:prstGeom prst="rect">
              <a:avLst/>
            </a:prstGeom>
            <a:solidFill>
              <a:srgbClr val="E36C0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2"/>
            <p:cNvSpPr txBox="1"/>
            <p:nvPr/>
          </p:nvSpPr>
          <p:spPr>
            <a:xfrm>
              <a:off x="3208943" y="7824601"/>
              <a:ext cx="118701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rgbClr val="FFFFFF"/>
                  </a:solidFill>
                </a:rPr>
                <a:t>Sixth Sunday of Easter </a:t>
              </a:r>
              <a:r>
                <a:rPr b="1" i="0" lang="en-US" sz="3000" u="none" cap="none" strike="noStrike">
                  <a:solidFill>
                    <a:srgbClr val="FFFFFF"/>
                  </a:solidFill>
                  <a:latin typeface="Arial"/>
                  <a:ea typeface="Arial"/>
                  <a:cs typeface="Arial"/>
                  <a:sym typeface="Arial"/>
                </a:rPr>
                <a:t>| </a:t>
              </a:r>
              <a:r>
                <a:rPr b="1" lang="en-US" sz="3000">
                  <a:solidFill>
                    <a:srgbClr val="FFFFFF"/>
                  </a:solidFill>
                </a:rPr>
                <a:t>May 5</a:t>
              </a:r>
              <a:r>
                <a:rPr b="1" i="0" lang="en-US" sz="3000" u="none" cap="none" strike="noStrike">
                  <a:solidFill>
                    <a:srgbClr val="FFFFFF"/>
                  </a:solidFill>
                  <a:latin typeface="Arial"/>
                  <a:ea typeface="Arial"/>
                  <a:cs typeface="Arial"/>
                  <a:sym typeface="Arial"/>
                </a:rPr>
                <a:t>, 202</a:t>
              </a:r>
              <a:r>
                <a:rPr b="1" lang="en-US" sz="3000">
                  <a:solidFill>
                    <a:srgbClr val="FFFFFF"/>
                  </a:solidFil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0" i="0" lang="en-US" sz="4500" u="none" cap="none" strike="noStrike">
                  <a:solidFill>
                    <a:srgbClr val="FFFFFF"/>
                  </a:solidFill>
                  <a:latin typeface="Arial"/>
                  <a:ea typeface="Arial"/>
                  <a:cs typeface="Arial"/>
                  <a:sym typeface="Arial"/>
                </a:rPr>
                <a:t>CYCLE B – YEAR II </a:t>
              </a:r>
              <a:endParaRPr b="0" i="0" sz="4500" u="none" cap="none" strike="noStrike">
                <a:solidFill>
                  <a:srgbClr val="000000"/>
                </a:solidFill>
                <a:latin typeface="Arial"/>
                <a:ea typeface="Arial"/>
                <a:cs typeface="Arial"/>
                <a:sym typeface="Arial"/>
              </a:endParaRPr>
            </a:p>
          </p:txBody>
        </p:sp>
        <p:pic>
          <p:nvPicPr>
            <p:cNvPr descr="A group of kids reading a bible&#10;&#10;Description automatically generated" id="107" name="Google Shape;107;p2"/>
            <p:cNvPicPr preferRelativeResize="0"/>
            <p:nvPr/>
          </p:nvPicPr>
          <p:blipFill rotWithShape="1">
            <a:blip r:embed="rId3">
              <a:alphaModFix/>
            </a:blip>
            <a:srcRect b="0" l="0" r="0" t="0"/>
            <a:stretch/>
          </p:blipFill>
          <p:spPr>
            <a:xfrm>
              <a:off x="5185649" y="1058354"/>
              <a:ext cx="7916703" cy="6076787"/>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grpSp>
        <p:nvGrpSpPr>
          <p:cNvPr id="264" name="Google Shape;264;g2bd83f2a651_0_0"/>
          <p:cNvGrpSpPr/>
          <p:nvPr/>
        </p:nvGrpSpPr>
        <p:grpSpPr>
          <a:xfrm>
            <a:off x="2824213" y="1058567"/>
            <a:ext cx="12639600" cy="8169978"/>
            <a:chOff x="2824210" y="1058354"/>
            <a:chExt cx="12639600" cy="8169978"/>
          </a:xfrm>
        </p:grpSpPr>
        <p:sp>
          <p:nvSpPr>
            <p:cNvPr id="265" name="Google Shape;265;g2bd83f2a651_0_0"/>
            <p:cNvSpPr/>
            <p:nvPr/>
          </p:nvSpPr>
          <p:spPr>
            <a:xfrm>
              <a:off x="2824210" y="7555832"/>
              <a:ext cx="12639600" cy="1672500"/>
            </a:xfrm>
            <a:prstGeom prst="rect">
              <a:avLst/>
            </a:prstGeom>
            <a:solidFill>
              <a:srgbClr val="E36C0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6" name="Google Shape;266;g2bd83f2a651_0_0"/>
            <p:cNvSpPr txBox="1"/>
            <p:nvPr/>
          </p:nvSpPr>
          <p:spPr>
            <a:xfrm>
              <a:off x="3208943" y="7824601"/>
              <a:ext cx="11870100" cy="11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rgbClr val="FFFFFF"/>
                  </a:solidFill>
                </a:rPr>
                <a:t>Sixth Sunday of Easter </a:t>
              </a:r>
              <a:r>
                <a:rPr b="1" i="0" lang="en-US" sz="3000" u="none" cap="none" strike="noStrike">
                  <a:solidFill>
                    <a:srgbClr val="FFFFFF"/>
                  </a:solidFill>
                  <a:latin typeface="Arial"/>
                  <a:ea typeface="Arial"/>
                  <a:cs typeface="Arial"/>
                  <a:sym typeface="Arial"/>
                </a:rPr>
                <a:t>| </a:t>
              </a:r>
              <a:r>
                <a:rPr b="1" lang="en-US" sz="3000">
                  <a:solidFill>
                    <a:srgbClr val="FFFFFF"/>
                  </a:solidFill>
                </a:rPr>
                <a:t>May 5</a:t>
              </a:r>
              <a:r>
                <a:rPr b="1" i="0" lang="en-US" sz="3000" u="none" cap="none" strike="noStrike">
                  <a:solidFill>
                    <a:srgbClr val="FFFFFF"/>
                  </a:solidFill>
                  <a:latin typeface="Arial"/>
                  <a:ea typeface="Arial"/>
                  <a:cs typeface="Arial"/>
                  <a:sym typeface="Arial"/>
                </a:rPr>
                <a:t>, 202</a:t>
              </a:r>
              <a:r>
                <a:rPr b="1" lang="en-US" sz="3000">
                  <a:solidFill>
                    <a:srgbClr val="FFFFFF"/>
                  </a:solidFil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0" i="0" lang="en-US" sz="4500" u="none" cap="none" strike="noStrike">
                  <a:solidFill>
                    <a:srgbClr val="FFFFFF"/>
                  </a:solidFill>
                  <a:latin typeface="Arial"/>
                  <a:ea typeface="Arial"/>
                  <a:cs typeface="Arial"/>
                  <a:sym typeface="Arial"/>
                </a:rPr>
                <a:t>CYCLE B – YEAR II </a:t>
              </a:r>
              <a:endParaRPr b="0" i="0" sz="4500" u="none" cap="none" strike="noStrike">
                <a:solidFill>
                  <a:srgbClr val="000000"/>
                </a:solidFill>
                <a:latin typeface="Arial"/>
                <a:ea typeface="Arial"/>
                <a:cs typeface="Arial"/>
                <a:sym typeface="Arial"/>
              </a:endParaRPr>
            </a:p>
          </p:txBody>
        </p:sp>
        <p:pic>
          <p:nvPicPr>
            <p:cNvPr descr="A group of kids reading a bible&#10;&#10;Description automatically generated" id="267" name="Google Shape;267;g2bd83f2a651_0_0"/>
            <p:cNvPicPr preferRelativeResize="0"/>
            <p:nvPr/>
          </p:nvPicPr>
          <p:blipFill rotWithShape="1">
            <a:blip r:embed="rId3">
              <a:alphaModFix/>
            </a:blip>
            <a:srcRect b="0" l="0" r="0" t="0"/>
            <a:stretch/>
          </p:blipFill>
          <p:spPr>
            <a:xfrm>
              <a:off x="5185649" y="1058354"/>
              <a:ext cx="7916704" cy="6076787"/>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logo with a cross in a square&#10;&#10;Description automatically generated" id="272" name="Google Shape;272;p23"/>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12" name="Shape 112"/>
        <p:cNvGrpSpPr/>
        <p:nvPr/>
      </p:nvGrpSpPr>
      <p:grpSpPr>
        <a:xfrm>
          <a:off x="0" y="0"/>
          <a:ext cx="0" cy="0"/>
          <a:chOff x="0" y="0"/>
          <a:chExt cx="0" cy="0"/>
        </a:xfrm>
      </p:grpSpPr>
      <p:sp>
        <p:nvSpPr>
          <p:cNvPr id="113" name="Google Shape;113;p3"/>
          <p:cNvSpPr txBox="1"/>
          <p:nvPr/>
        </p:nvSpPr>
        <p:spPr>
          <a:xfrm>
            <a:off x="1245355" y="1901792"/>
            <a:ext cx="15797400" cy="7879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Today the Church celebrates the Feast of the Epiphany. On Epiphany we recognize that Jesus, the light of the world, was made visible to the magi who searched for him. On today’s feast we celebrate that God’s saving love is offered to all people.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Today's gospel relates the story of the Three Kings. The word used in Matthew 2:1 ("Magi") referred to Persian priest-astrologers who saw the divine will written in the stars of the night skies. Through their studies, they believed someone great was born. So, they searched for someone new, someone who would enlighten a dark world. Matthew used the story of the traveling stargazers to present a theme. Even the infant Jesus was a light to all people, just not his own.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Arial"/>
                <a:ea typeface="Arial"/>
                <a:cs typeface="Arial"/>
                <a:sym typeface="Arial"/>
              </a:rPr>
              <a:t>These wise men from the east find the Christ child by following the light of a star. These magi are foreigners, travelers from a different country. They are Gentiles who have never learned about the Law or the prophets. However, they find their way to Jesus and honor him. The wise men follow a star, which leads them to Jesus Christ, the light of salvation.</a:t>
            </a:r>
            <a:endParaRPr b="0" i="0" sz="1400" u="none" cap="none" strike="noStrike">
              <a:solidFill>
                <a:srgbClr val="000000"/>
              </a:solidFill>
              <a:latin typeface="Arial"/>
              <a:ea typeface="Arial"/>
              <a:cs typeface="Arial"/>
              <a:sym typeface="Arial"/>
            </a:endParaRPr>
          </a:p>
        </p:txBody>
      </p:sp>
      <p:sp>
        <p:nvSpPr>
          <p:cNvPr id="114" name="Google Shape;114;p3"/>
          <p:cNvSpPr txBox="1"/>
          <p:nvPr/>
        </p:nvSpPr>
        <p:spPr>
          <a:xfrm>
            <a:off x="1967250" y="738272"/>
            <a:ext cx="14353500" cy="67710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US" sz="4400" u="none" cap="none" strike="noStrike">
                <a:solidFill>
                  <a:schemeClr val="dk1"/>
                </a:solidFill>
                <a:latin typeface="Arial"/>
                <a:ea typeface="Arial"/>
                <a:cs typeface="Arial"/>
                <a:sym typeface="Arial"/>
              </a:rPr>
              <a:t>UNDERSTANDING THE GOSPEL (for facilitators only)</a:t>
            </a:r>
            <a:endParaRPr b="1" i="0" sz="4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9" name="Shape 119"/>
        <p:cNvGrpSpPr/>
        <p:nvPr/>
      </p:nvGrpSpPr>
      <p:grpSpPr>
        <a:xfrm>
          <a:off x="0" y="0"/>
          <a:ext cx="0" cy="0"/>
          <a:chOff x="0" y="0"/>
          <a:chExt cx="0" cy="0"/>
        </a:xfrm>
      </p:grpSpPr>
      <p:sp>
        <p:nvSpPr>
          <p:cNvPr id="120" name="Google Shape;120;p4"/>
          <p:cNvSpPr/>
          <p:nvPr/>
        </p:nvSpPr>
        <p:spPr>
          <a:xfrm>
            <a:off x="2896" y="8121316"/>
            <a:ext cx="18285000" cy="21657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 name="Google Shape;121;p4"/>
          <p:cNvSpPr txBox="1"/>
          <p:nvPr/>
        </p:nvSpPr>
        <p:spPr>
          <a:xfrm>
            <a:off x="4662237" y="8311606"/>
            <a:ext cx="8963400" cy="178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0"/>
              <a:buFont typeface="Arial"/>
              <a:buNone/>
            </a:pPr>
            <a:r>
              <a:rPr lang="en-US" sz="5600">
                <a:solidFill>
                  <a:srgbClr val="C00000"/>
                </a:solidFill>
                <a:latin typeface="Arial Black"/>
                <a:ea typeface="Arial Black"/>
                <a:cs typeface="Arial Black"/>
                <a:sym typeface="Arial Black"/>
              </a:rPr>
              <a:t>Love one another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lang="en-US" sz="6000">
                <a:solidFill>
                  <a:schemeClr val="dk1"/>
                </a:solidFill>
                <a:latin typeface="Arial Black"/>
                <a:ea typeface="Arial Black"/>
                <a:cs typeface="Arial Black"/>
                <a:sym typeface="Arial Black"/>
              </a:rPr>
              <a:t>John 15:9-17</a:t>
            </a:r>
            <a:endParaRPr b="0" i="0" sz="6000" u="none" cap="none" strike="noStrike">
              <a:solidFill>
                <a:schemeClr val="dk1"/>
              </a:solidFill>
              <a:latin typeface="Arial Black"/>
              <a:ea typeface="Arial Black"/>
              <a:cs typeface="Arial Black"/>
              <a:sym typeface="Arial Black"/>
            </a:endParaRPr>
          </a:p>
        </p:txBody>
      </p:sp>
      <p:pic>
        <p:nvPicPr>
          <p:cNvPr id="122" name="Google Shape;122;p4"/>
          <p:cNvPicPr preferRelativeResize="0"/>
          <p:nvPr/>
        </p:nvPicPr>
        <p:blipFill>
          <a:blip r:embed="rId3">
            <a:alphaModFix/>
          </a:blip>
          <a:stretch>
            <a:fillRect/>
          </a:stretch>
        </p:blipFill>
        <p:spPr>
          <a:xfrm>
            <a:off x="2891725" y="382125"/>
            <a:ext cx="12507350" cy="747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26" name="Shape 126"/>
        <p:cNvGrpSpPr/>
        <p:nvPr/>
      </p:nvGrpSpPr>
      <p:grpSpPr>
        <a:xfrm>
          <a:off x="0" y="0"/>
          <a:ext cx="0" cy="0"/>
          <a:chOff x="0" y="0"/>
          <a:chExt cx="0" cy="0"/>
        </a:xfrm>
      </p:grpSpPr>
      <p:sp>
        <p:nvSpPr>
          <p:cNvPr id="127" name="Google Shape;127;p5"/>
          <p:cNvSpPr txBox="1"/>
          <p:nvPr/>
        </p:nvSpPr>
        <p:spPr>
          <a:xfrm>
            <a:off x="1434809" y="2109702"/>
            <a:ext cx="17007900" cy="3463200"/>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7200"/>
              <a:buFont typeface="Arial"/>
              <a:buNone/>
            </a:pPr>
            <a:r>
              <a:rPr b="1" i="1" lang="en-US" sz="7200" u="none" cap="none" strike="noStrike">
                <a:solidFill>
                  <a:srgbClr val="FFC000"/>
                </a:solidFill>
                <a:latin typeface="Arial"/>
                <a:ea typeface="Arial"/>
                <a:cs typeface="Arial"/>
                <a:sym typeface="Arial"/>
              </a:rPr>
              <a:t>Leader: </a:t>
            </a:r>
            <a:r>
              <a:rPr b="1" i="0" lang="en-US" sz="7200" u="none" cap="none" strike="noStrike">
                <a:solidFill>
                  <a:srgbClr val="FFFFFF"/>
                </a:solidFill>
                <a:latin typeface="Arial"/>
                <a:ea typeface="Arial"/>
                <a:cs typeface="Arial"/>
                <a:sym typeface="Arial"/>
              </a:rPr>
              <a:t>A reading from</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              the Holy Gospel</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FFFFFF"/>
                </a:solidFill>
                <a:latin typeface="Arial"/>
                <a:ea typeface="Arial"/>
                <a:cs typeface="Arial"/>
                <a:sym typeface="Arial"/>
              </a:rPr>
              <a:t>              according to </a:t>
            </a:r>
            <a:r>
              <a:rPr b="1" lang="en-US" sz="7200">
                <a:solidFill>
                  <a:srgbClr val="FFFFFF"/>
                </a:solidFill>
              </a:rPr>
              <a:t>John</a:t>
            </a:r>
            <a:r>
              <a:rPr b="1" i="0" lang="en-US" sz="7200" u="none" cap="none" strike="noStrike">
                <a:solidFill>
                  <a:srgbClr val="FFFFFF"/>
                </a:solidFill>
                <a:latin typeface="Arial"/>
                <a:ea typeface="Arial"/>
                <a:cs typeface="Arial"/>
                <a:sym typeface="Arial"/>
              </a:rPr>
              <a:t>.</a:t>
            </a:r>
            <a:endParaRPr b="0" i="0" sz="2100" u="none" cap="none" strike="noStrike">
              <a:solidFill>
                <a:srgbClr val="000000"/>
              </a:solidFill>
              <a:latin typeface="Arial"/>
              <a:ea typeface="Arial"/>
              <a:cs typeface="Arial"/>
              <a:sym typeface="Arial"/>
            </a:endParaRPr>
          </a:p>
        </p:txBody>
      </p:sp>
      <p:sp>
        <p:nvSpPr>
          <p:cNvPr id="128" name="Google Shape;128;p5"/>
          <p:cNvSpPr txBox="1"/>
          <p:nvPr/>
        </p:nvSpPr>
        <p:spPr>
          <a:xfrm>
            <a:off x="3062757" y="6257464"/>
            <a:ext cx="13751943" cy="1246496"/>
          </a:xfrm>
          <a:prstGeom prst="rect">
            <a:avLst/>
          </a:prstGeom>
          <a:noFill/>
          <a:ln>
            <a:noFill/>
          </a:ln>
        </p:spPr>
        <p:txBody>
          <a:bodyPr anchorCtr="0" anchor="t" bIns="68550" lIns="137125" spcFirstLastPara="1" rIns="137125" wrap="square" tIns="68550">
            <a:spAutoFit/>
          </a:bodyPr>
          <a:lstStyle/>
          <a:p>
            <a:pPr indent="0" lvl="0" marL="0" marR="0" rtl="0" algn="l">
              <a:lnSpc>
                <a:spcPct val="100000"/>
              </a:lnSpc>
              <a:spcBef>
                <a:spcPts val="0"/>
              </a:spcBef>
              <a:spcAft>
                <a:spcPts val="0"/>
              </a:spcAft>
              <a:buClr>
                <a:srgbClr val="000000"/>
              </a:buClr>
              <a:buSzPts val="7200"/>
              <a:buFont typeface="Arial"/>
              <a:buNone/>
            </a:pPr>
            <a:r>
              <a:rPr b="1" i="1" lang="en-US" sz="7200" u="none" cap="none" strike="noStrike">
                <a:solidFill>
                  <a:srgbClr val="FFC000"/>
                </a:solidFill>
                <a:latin typeface="Arial"/>
                <a:ea typeface="Arial"/>
                <a:cs typeface="Arial"/>
                <a:sym typeface="Arial"/>
              </a:rPr>
              <a:t>All: </a:t>
            </a:r>
            <a:r>
              <a:rPr b="1" i="0" lang="en-US" sz="7200" u="none" cap="none" strike="noStrike">
                <a:solidFill>
                  <a:srgbClr val="FFFFFF"/>
                </a:solidFill>
                <a:latin typeface="Arial"/>
                <a:ea typeface="Arial"/>
                <a:cs typeface="Arial"/>
                <a:sym typeface="Arial"/>
              </a:rPr>
              <a:t>Glory to You, Oh Lord.</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33" name="Shape 133"/>
        <p:cNvGrpSpPr/>
        <p:nvPr/>
      </p:nvGrpSpPr>
      <p:grpSpPr>
        <a:xfrm>
          <a:off x="0" y="0"/>
          <a:ext cx="0" cy="0"/>
          <a:chOff x="0" y="0"/>
          <a:chExt cx="0" cy="0"/>
        </a:xfrm>
      </p:grpSpPr>
      <p:sp>
        <p:nvSpPr>
          <p:cNvPr descr="Sunset Animated Illustration by Mina FZ. for Queble on Dribbble" id="134" name="Google Shape;134;p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35" name="Google Shape;135;p6"/>
          <p:cNvGrpSpPr/>
          <p:nvPr/>
        </p:nvGrpSpPr>
        <p:grpSpPr>
          <a:xfrm>
            <a:off x="1054243" y="1485900"/>
            <a:ext cx="5920500" cy="6377624"/>
            <a:chOff x="1185021" y="1485900"/>
            <a:chExt cx="5920500" cy="6377624"/>
          </a:xfrm>
        </p:grpSpPr>
        <p:sp>
          <p:nvSpPr>
            <p:cNvPr id="136" name="Google Shape;136;p6"/>
            <p:cNvSpPr txBox="1"/>
            <p:nvPr/>
          </p:nvSpPr>
          <p:spPr>
            <a:xfrm>
              <a:off x="1185021" y="1485900"/>
              <a:ext cx="1039800" cy="769500"/>
            </a:xfrm>
            <a:prstGeom prst="rect">
              <a:avLst/>
            </a:prstGeom>
            <a:solidFill>
              <a:schemeClr val="accent3"/>
            </a:solid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9</a:t>
              </a:r>
              <a:endParaRPr b="1" i="0" sz="5000" u="none" cap="none" strike="noStrike">
                <a:solidFill>
                  <a:srgbClr val="FFFFFF"/>
                </a:solidFill>
                <a:latin typeface="Arial Black"/>
                <a:ea typeface="Arial Black"/>
                <a:cs typeface="Arial Black"/>
                <a:sym typeface="Arial Black"/>
              </a:endParaRPr>
            </a:p>
          </p:txBody>
        </p:sp>
        <p:sp>
          <p:nvSpPr>
            <p:cNvPr id="137" name="Google Shape;137;p6"/>
            <p:cNvSpPr txBox="1"/>
            <p:nvPr/>
          </p:nvSpPr>
          <p:spPr>
            <a:xfrm>
              <a:off x="1185021" y="2707124"/>
              <a:ext cx="5920500" cy="515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700">
                  <a:solidFill>
                    <a:schemeClr val="lt1"/>
                  </a:solidFill>
                </a:rPr>
                <a:t>I love you just as the Father loves me; remain in my love.</a:t>
              </a:r>
              <a:endParaRPr b="1" i="0" sz="6700" u="none" cap="none" strike="noStrike">
                <a:solidFill>
                  <a:schemeClr val="lt1"/>
                </a:solidFill>
                <a:latin typeface="Arial Black"/>
                <a:ea typeface="Arial Black"/>
                <a:cs typeface="Arial Black"/>
                <a:sym typeface="Arial Black"/>
              </a:endParaRPr>
            </a:p>
          </p:txBody>
        </p:sp>
      </p:grpSp>
      <p:pic>
        <p:nvPicPr>
          <p:cNvPr id="138" name="Google Shape;138;p6"/>
          <p:cNvPicPr preferRelativeResize="0"/>
          <p:nvPr/>
        </p:nvPicPr>
        <p:blipFill rotWithShape="1">
          <a:blip r:embed="rId3">
            <a:alphaModFix/>
          </a:blip>
          <a:srcRect b="0" l="17122" r="15415" t="0"/>
          <a:stretch/>
        </p:blipFill>
        <p:spPr>
          <a:xfrm>
            <a:off x="7253525" y="1810175"/>
            <a:ext cx="10245200" cy="6666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3" name="Shape 143"/>
        <p:cNvGrpSpPr/>
        <p:nvPr/>
      </p:nvGrpSpPr>
      <p:grpSpPr>
        <a:xfrm>
          <a:off x="0" y="0"/>
          <a:ext cx="0" cy="0"/>
          <a:chOff x="0" y="0"/>
          <a:chExt cx="0" cy="0"/>
        </a:xfrm>
      </p:grpSpPr>
      <p:sp>
        <p:nvSpPr>
          <p:cNvPr descr="Sunset Animated Illustration by Mina FZ. for Queble on Dribbble" id="144" name="Google Shape;144;p7"/>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45" name="Google Shape;145;p7"/>
          <p:cNvGrpSpPr/>
          <p:nvPr/>
        </p:nvGrpSpPr>
        <p:grpSpPr>
          <a:xfrm>
            <a:off x="1088368" y="1502888"/>
            <a:ext cx="5807100" cy="7390364"/>
            <a:chOff x="1195397" y="1655288"/>
            <a:chExt cx="5807100" cy="7390364"/>
          </a:xfrm>
        </p:grpSpPr>
        <p:sp>
          <p:nvSpPr>
            <p:cNvPr id="146" name="Google Shape;146;p7"/>
            <p:cNvSpPr txBox="1"/>
            <p:nvPr/>
          </p:nvSpPr>
          <p:spPr>
            <a:xfrm>
              <a:off x="1246033" y="1655288"/>
              <a:ext cx="1070400" cy="769500"/>
            </a:xfrm>
            <a:prstGeom prst="rect">
              <a:avLst/>
            </a:prstGeom>
            <a:solidFill>
              <a:srgbClr val="8CB3E3"/>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rgbClr val="FFFFFF"/>
                  </a:solidFill>
                  <a:latin typeface="Arial Black"/>
                  <a:ea typeface="Arial Black"/>
                  <a:cs typeface="Arial Black"/>
                  <a:sym typeface="Arial Black"/>
                </a:rPr>
                <a:t>10</a:t>
              </a:r>
              <a:endParaRPr b="1" i="0" sz="5000" u="none" cap="none" strike="noStrike">
                <a:solidFill>
                  <a:srgbClr val="FFFFFF"/>
                </a:solidFill>
                <a:latin typeface="Arial Black"/>
                <a:ea typeface="Arial Black"/>
                <a:cs typeface="Arial Black"/>
                <a:sym typeface="Arial Black"/>
              </a:endParaRPr>
            </a:p>
          </p:txBody>
        </p:sp>
        <p:sp>
          <p:nvSpPr>
            <p:cNvPr id="147" name="Google Shape;147;p7"/>
            <p:cNvSpPr txBox="1"/>
            <p:nvPr/>
          </p:nvSpPr>
          <p:spPr>
            <a:xfrm>
              <a:off x="1195397" y="2642452"/>
              <a:ext cx="5807100" cy="640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lang="en-US" sz="5200">
                  <a:solidFill>
                    <a:schemeClr val="lt1"/>
                  </a:solidFill>
                </a:rPr>
                <a:t>If you obey my commands, you will remain in my love, just as I have obeyed my Father's commands and remain in his love.</a:t>
              </a:r>
              <a:endParaRPr b="1" i="0" sz="5200" u="none" cap="none" strike="noStrike">
                <a:solidFill>
                  <a:schemeClr val="lt1"/>
                </a:solidFill>
                <a:latin typeface="Arial"/>
                <a:ea typeface="Arial"/>
                <a:cs typeface="Arial"/>
                <a:sym typeface="Arial"/>
              </a:endParaRPr>
            </a:p>
          </p:txBody>
        </p:sp>
      </p:grpSp>
      <p:pic>
        <p:nvPicPr>
          <p:cNvPr id="148" name="Google Shape;148;p7"/>
          <p:cNvPicPr preferRelativeResize="0"/>
          <p:nvPr/>
        </p:nvPicPr>
        <p:blipFill>
          <a:blip r:embed="rId3">
            <a:alphaModFix/>
          </a:blip>
          <a:stretch>
            <a:fillRect/>
          </a:stretch>
        </p:blipFill>
        <p:spPr>
          <a:xfrm>
            <a:off x="7450900" y="1634300"/>
            <a:ext cx="10131300" cy="7127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53" name="Shape 153"/>
        <p:cNvGrpSpPr/>
        <p:nvPr/>
      </p:nvGrpSpPr>
      <p:grpSpPr>
        <a:xfrm>
          <a:off x="0" y="0"/>
          <a:ext cx="0" cy="0"/>
          <a:chOff x="0" y="0"/>
          <a:chExt cx="0" cy="0"/>
        </a:xfrm>
      </p:grpSpPr>
      <p:grpSp>
        <p:nvGrpSpPr>
          <p:cNvPr id="154" name="Google Shape;154;p8"/>
          <p:cNvGrpSpPr/>
          <p:nvPr/>
        </p:nvGrpSpPr>
        <p:grpSpPr>
          <a:xfrm>
            <a:off x="1336459" y="1485900"/>
            <a:ext cx="5696100" cy="6719631"/>
            <a:chOff x="1571075" y="1485900"/>
            <a:chExt cx="5696100" cy="6719631"/>
          </a:xfrm>
        </p:grpSpPr>
        <p:sp>
          <p:nvSpPr>
            <p:cNvPr id="155" name="Google Shape;155;p8"/>
            <p:cNvSpPr/>
            <p:nvPr/>
          </p:nvSpPr>
          <p:spPr>
            <a:xfrm>
              <a:off x="1571075" y="1485900"/>
              <a:ext cx="1214400" cy="857400"/>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chemeClr val="lt1"/>
                  </a:solidFill>
                  <a:latin typeface="Arial Black"/>
                  <a:ea typeface="Arial Black"/>
                  <a:cs typeface="Arial Black"/>
                  <a:sym typeface="Arial Black"/>
                </a:rPr>
                <a:t>11</a:t>
              </a:r>
              <a:endParaRPr b="1" i="0" sz="5000" u="none" cap="none" strike="noStrike">
                <a:solidFill>
                  <a:schemeClr val="lt1"/>
                </a:solidFill>
                <a:latin typeface="Arial Black"/>
                <a:ea typeface="Arial Black"/>
                <a:cs typeface="Arial Black"/>
                <a:sym typeface="Arial Black"/>
              </a:endParaRPr>
            </a:p>
          </p:txBody>
        </p:sp>
        <p:sp>
          <p:nvSpPr>
            <p:cNvPr id="156" name="Google Shape;156;p8"/>
            <p:cNvSpPr txBox="1"/>
            <p:nvPr/>
          </p:nvSpPr>
          <p:spPr>
            <a:xfrm>
              <a:off x="1571075" y="2756631"/>
              <a:ext cx="5696100" cy="544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5900">
                  <a:solidFill>
                    <a:schemeClr val="lt1"/>
                  </a:solidFill>
                </a:rPr>
                <a:t>“I have told you this so that my joy may be in you and that your joy may be complete.</a:t>
              </a:r>
              <a:endParaRPr b="1" i="0" sz="5900" u="none" cap="none" strike="noStrike">
                <a:solidFill>
                  <a:schemeClr val="lt1"/>
                </a:solidFill>
                <a:latin typeface="Arial Black"/>
                <a:ea typeface="Arial Black"/>
                <a:cs typeface="Arial Black"/>
                <a:sym typeface="Arial Black"/>
              </a:endParaRPr>
            </a:p>
          </p:txBody>
        </p:sp>
      </p:grpSp>
      <p:pic>
        <p:nvPicPr>
          <p:cNvPr id="157" name="Google Shape;157;p8"/>
          <p:cNvPicPr preferRelativeResize="0"/>
          <p:nvPr/>
        </p:nvPicPr>
        <p:blipFill>
          <a:blip r:embed="rId3">
            <a:alphaModFix/>
          </a:blip>
          <a:stretch>
            <a:fillRect/>
          </a:stretch>
        </p:blipFill>
        <p:spPr>
          <a:xfrm>
            <a:off x="7582200" y="1223850"/>
            <a:ext cx="9900700" cy="724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62" name="Shape 162"/>
        <p:cNvGrpSpPr/>
        <p:nvPr/>
      </p:nvGrpSpPr>
      <p:grpSpPr>
        <a:xfrm>
          <a:off x="0" y="0"/>
          <a:ext cx="0" cy="0"/>
          <a:chOff x="0" y="0"/>
          <a:chExt cx="0" cy="0"/>
        </a:xfrm>
      </p:grpSpPr>
      <p:grpSp>
        <p:nvGrpSpPr>
          <p:cNvPr id="163" name="Google Shape;163;p9"/>
          <p:cNvGrpSpPr/>
          <p:nvPr/>
        </p:nvGrpSpPr>
        <p:grpSpPr>
          <a:xfrm>
            <a:off x="1183352" y="1485900"/>
            <a:ext cx="5596500" cy="6819580"/>
            <a:chOff x="1258853" y="1485900"/>
            <a:chExt cx="5596500" cy="6819580"/>
          </a:xfrm>
        </p:grpSpPr>
        <p:sp>
          <p:nvSpPr>
            <p:cNvPr id="164" name="Google Shape;164;p9"/>
            <p:cNvSpPr/>
            <p:nvPr/>
          </p:nvSpPr>
          <p:spPr>
            <a:xfrm>
              <a:off x="1258853" y="1485900"/>
              <a:ext cx="1214400" cy="857400"/>
            </a:xfrm>
            <a:prstGeom prst="rect">
              <a:avLst/>
            </a:prstGeom>
            <a:solidFill>
              <a:srgbClr val="B2A0C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0"/>
                <a:buFont typeface="Arial"/>
                <a:buNone/>
              </a:pPr>
              <a:r>
                <a:rPr b="1" lang="en-US" sz="5000">
                  <a:solidFill>
                    <a:schemeClr val="lt1"/>
                  </a:solidFill>
                  <a:latin typeface="Arial Black"/>
                  <a:ea typeface="Arial Black"/>
                  <a:cs typeface="Arial Black"/>
                  <a:sym typeface="Arial Black"/>
                </a:rPr>
                <a:t>12</a:t>
              </a:r>
              <a:endParaRPr b="1" i="0" sz="5000" u="none" cap="none" strike="noStrike">
                <a:solidFill>
                  <a:schemeClr val="lt1"/>
                </a:solidFill>
                <a:latin typeface="Arial Black"/>
                <a:ea typeface="Arial Black"/>
                <a:cs typeface="Arial Black"/>
                <a:sym typeface="Arial Black"/>
              </a:endParaRPr>
            </a:p>
          </p:txBody>
        </p:sp>
        <p:sp>
          <p:nvSpPr>
            <p:cNvPr id="165" name="Google Shape;165;p9"/>
            <p:cNvSpPr txBox="1"/>
            <p:nvPr/>
          </p:nvSpPr>
          <p:spPr>
            <a:xfrm>
              <a:off x="1258853" y="2764180"/>
              <a:ext cx="55965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400"/>
                <a:buFont typeface="Arial"/>
                <a:buNone/>
              </a:pPr>
              <a:r>
                <a:rPr b="1" lang="en-US" sz="6000">
                  <a:solidFill>
                    <a:schemeClr val="lt1"/>
                  </a:solidFill>
                </a:rPr>
                <a:t>My commandment is this: love one another, just as I love you.</a:t>
              </a:r>
              <a:endParaRPr b="1" i="0" sz="6000" u="none" cap="none" strike="noStrike">
                <a:solidFill>
                  <a:schemeClr val="lt1"/>
                </a:solidFill>
                <a:latin typeface="Arial Black"/>
                <a:ea typeface="Arial Black"/>
                <a:cs typeface="Arial Black"/>
                <a:sym typeface="Arial Black"/>
              </a:endParaRPr>
            </a:p>
          </p:txBody>
        </p:sp>
      </p:grpSp>
      <p:pic>
        <p:nvPicPr>
          <p:cNvPr id="166" name="Google Shape;166;p9"/>
          <p:cNvPicPr preferRelativeResize="0"/>
          <p:nvPr/>
        </p:nvPicPr>
        <p:blipFill>
          <a:blip r:embed="rId3">
            <a:alphaModFix/>
          </a:blip>
          <a:stretch>
            <a:fillRect/>
          </a:stretch>
        </p:blipFill>
        <p:spPr>
          <a:xfrm>
            <a:off x="6891598" y="2304538"/>
            <a:ext cx="10563575" cy="5677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2022-09-22T06:53:28Z</dcterms:created>
  <dc:creator>abc</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1AFF63CF2C584FF9B66BDA84EA213816</vt:lpwstr>
  </property>
  <property fmtid="{D5CDD505-2E9C-101B-9397-08002B2CF9AE}" pid="3" name="KSOProductBuildVer">
    <vt:lpwstr>1033-11.2.0.11306</vt:lpwstr>
  </property>
</Properties>
</file>