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10287000" cx="18288000"/>
  <p:notesSz cx="6858000" cy="9144000"/>
  <p:embeddedFontLst>
    <p:embeddedFont>
      <p:font typeface="Arial Black"/>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3" roundtripDataSignature="AMtx7mj9yzz8/MkD9SuhsqBnY8pdV3sy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ArialBlack-regular.fntdata"/><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t/>
            </a:r>
            <a:endParaRPr/>
          </a:p>
        </p:txBody>
      </p:sp>
      <p:sp>
        <p:nvSpPr>
          <p:cNvPr id="182" name="Google Shape;182;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bd83f2a65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2bd83f2a65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g2bd83f2a65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5" name="Google Shape;1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41" name="Google Shape;14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3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idx="2" type="pic"/>
          </p:nvPr>
        </p:nvSpPr>
        <p:spPr>
          <a:xfrm>
            <a:off x="1792288" y="612775"/>
            <a:ext cx="5486400" cy="4114800"/>
          </a:xfrm>
          <a:prstGeom prst="rect">
            <a:avLst/>
          </a:prstGeom>
          <a:noFill/>
          <a:ln>
            <a:noFill/>
          </a:ln>
        </p:spPr>
      </p:sp>
      <p:sp>
        <p:nvSpPr>
          <p:cNvPr id="68" name="Google Shape;68;p3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84" name="Shape 84"/>
        <p:cNvGrpSpPr/>
        <p:nvPr/>
      </p:nvGrpSpPr>
      <p:grpSpPr>
        <a:xfrm>
          <a:off x="0" y="0"/>
          <a:ext cx="0" cy="0"/>
          <a:chOff x="0" y="0"/>
          <a:chExt cx="0" cy="0"/>
        </a:xfrm>
      </p:grpSpPr>
      <p:sp>
        <p:nvSpPr>
          <p:cNvPr id="85" name="Google Shape;85;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hyperlink" Target="https://www.youtube.com/watch?v=LrWaxIaAKY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A logo with a cross in a square&#10;&#10;Description automatically generated" id="98" name="Google Shape;98;p1"/>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65" name="Shape 165"/>
        <p:cNvGrpSpPr/>
        <p:nvPr/>
      </p:nvGrpSpPr>
      <p:grpSpPr>
        <a:xfrm>
          <a:off x="0" y="0"/>
          <a:ext cx="0" cy="0"/>
          <a:chOff x="0" y="0"/>
          <a:chExt cx="0" cy="0"/>
        </a:xfrm>
      </p:grpSpPr>
      <p:grpSp>
        <p:nvGrpSpPr>
          <p:cNvPr id="166" name="Google Shape;166;p18"/>
          <p:cNvGrpSpPr/>
          <p:nvPr/>
        </p:nvGrpSpPr>
        <p:grpSpPr>
          <a:xfrm>
            <a:off x="2532407" y="1638300"/>
            <a:ext cx="13223187" cy="7010400"/>
            <a:chOff x="2931213" y="1638300"/>
            <a:chExt cx="13223187" cy="7010400"/>
          </a:xfrm>
        </p:grpSpPr>
        <p:pic>
          <p:nvPicPr>
            <p:cNvPr id="167" name="Google Shape;167;p18"/>
            <p:cNvPicPr preferRelativeResize="0"/>
            <p:nvPr/>
          </p:nvPicPr>
          <p:blipFill rotWithShape="1">
            <a:blip r:embed="rId3">
              <a:alphaModFix/>
            </a:blip>
            <a:srcRect b="0" l="0" r="0" t="0"/>
            <a:stretch/>
          </p:blipFill>
          <p:spPr>
            <a:xfrm>
              <a:off x="9144000" y="1638300"/>
              <a:ext cx="7010400" cy="7010400"/>
            </a:xfrm>
            <a:prstGeom prst="rect">
              <a:avLst/>
            </a:prstGeom>
            <a:noFill/>
            <a:ln>
              <a:noFill/>
            </a:ln>
          </p:spPr>
        </p:pic>
        <p:sp>
          <p:nvSpPr>
            <p:cNvPr id="168" name="Google Shape;168;p18"/>
            <p:cNvSpPr txBox="1"/>
            <p:nvPr/>
          </p:nvSpPr>
          <p:spPr>
            <a:xfrm>
              <a:off x="2931213" y="3789283"/>
              <a:ext cx="5636724" cy="270843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400"/>
                <a:buFont typeface="Arial"/>
                <a:buNone/>
              </a:pPr>
              <a:r>
                <a:rPr b="1" i="0" lang="en-US" sz="8800" u="none" cap="none" strike="noStrike">
                  <a:solidFill>
                    <a:schemeClr val="lt1"/>
                  </a:solidFill>
                  <a:latin typeface="Arial"/>
                  <a:ea typeface="Arial"/>
                  <a:cs typeface="Arial"/>
                  <a:sym typeface="Arial"/>
                </a:rPr>
                <a:t>GOSPEL</a:t>
              </a:r>
              <a:br>
                <a:rPr b="1" i="0" lang="en-US" sz="8800" u="none" cap="none" strike="noStrike">
                  <a:solidFill>
                    <a:schemeClr val="lt1"/>
                  </a:solidFill>
                  <a:latin typeface="Arial"/>
                  <a:ea typeface="Arial"/>
                  <a:cs typeface="Arial"/>
                  <a:sym typeface="Arial"/>
                </a:rPr>
              </a:br>
              <a:r>
                <a:rPr b="1" i="0" lang="en-US" sz="8800" u="none" cap="none" strike="noStrike">
                  <a:solidFill>
                    <a:schemeClr val="lt1"/>
                  </a:solidFill>
                  <a:latin typeface="Arial"/>
                  <a:ea typeface="Arial"/>
                  <a:cs typeface="Arial"/>
                  <a:sym typeface="Arial"/>
                </a:rPr>
                <a:t>MESSAGE</a:t>
              </a:r>
              <a:endParaRPr b="1" i="0" sz="8800" u="none" cap="none" strike="noStrike">
                <a:solidFill>
                  <a:schemeClr val="lt1"/>
                </a:solidFill>
                <a:latin typeface="Arial Black"/>
                <a:ea typeface="Arial Black"/>
                <a:cs typeface="Arial Black"/>
                <a:sym typeface="Arial Black"/>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73" name="Shape 173"/>
        <p:cNvGrpSpPr/>
        <p:nvPr/>
      </p:nvGrpSpPr>
      <p:grpSpPr>
        <a:xfrm>
          <a:off x="0" y="0"/>
          <a:ext cx="0" cy="0"/>
          <a:chOff x="0" y="0"/>
          <a:chExt cx="0" cy="0"/>
        </a:xfrm>
      </p:grpSpPr>
      <p:sp>
        <p:nvSpPr>
          <p:cNvPr id="174" name="Google Shape;174;p19"/>
          <p:cNvSpPr/>
          <p:nvPr/>
        </p:nvSpPr>
        <p:spPr>
          <a:xfrm>
            <a:off x="1526425" y="741050"/>
            <a:ext cx="14990700" cy="1337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7800" u="none" cap="none" strike="noStrike">
                <a:solidFill>
                  <a:schemeClr val="accent2"/>
                </a:solidFill>
                <a:latin typeface="Arial Black"/>
                <a:ea typeface="Arial Black"/>
                <a:cs typeface="Arial Black"/>
                <a:sym typeface="Arial Black"/>
              </a:rPr>
              <a:t>Activity: Friendship Letter</a:t>
            </a:r>
            <a:endParaRPr b="0" i="0" sz="5200" u="none" cap="none" strike="noStrike">
              <a:solidFill>
                <a:schemeClr val="accent2"/>
              </a:solidFill>
              <a:latin typeface="Arial"/>
              <a:ea typeface="Arial"/>
              <a:cs typeface="Arial"/>
              <a:sym typeface="Arial"/>
            </a:endParaRPr>
          </a:p>
        </p:txBody>
      </p:sp>
      <p:sp>
        <p:nvSpPr>
          <p:cNvPr id="175" name="Google Shape;175;p19"/>
          <p:cNvSpPr txBox="1"/>
          <p:nvPr/>
        </p:nvSpPr>
        <p:spPr>
          <a:xfrm>
            <a:off x="1500134" y="4081691"/>
            <a:ext cx="6768900" cy="769401"/>
          </a:xfrm>
          <a:prstGeom prst="rect">
            <a:avLst/>
          </a:prstGeom>
          <a:noFill/>
          <a:ln>
            <a:noFill/>
          </a:ln>
        </p:spPr>
        <p:txBody>
          <a:bodyPr anchorCtr="0" anchor="t" bIns="45700" lIns="91425" spcFirstLastPara="1" rIns="91425" wrap="square" tIns="45700">
            <a:spAutoFit/>
          </a:bodyPr>
          <a:lstStyle/>
          <a:p>
            <a:pPr indent="-177800" lvl="0" marL="457200" marR="0" rtl="0" algn="l">
              <a:lnSpc>
                <a:spcPct val="100000"/>
              </a:lnSpc>
              <a:spcBef>
                <a:spcPts val="0"/>
              </a:spcBef>
              <a:spcAft>
                <a:spcPts val="0"/>
              </a:spcAft>
              <a:buClr>
                <a:schemeClr val="lt1"/>
              </a:buClr>
              <a:buSzPts val="4400"/>
              <a:buFont typeface="Calibri"/>
              <a:buNone/>
            </a:pPr>
            <a:r>
              <a:t/>
            </a:r>
            <a:endParaRPr b="1" i="0" sz="4400" u="none" cap="none" strike="noStrike">
              <a:solidFill>
                <a:schemeClr val="lt1"/>
              </a:solidFill>
              <a:latin typeface="Calibri"/>
              <a:ea typeface="Calibri"/>
              <a:cs typeface="Calibri"/>
              <a:sym typeface="Calibri"/>
            </a:endParaRPr>
          </a:p>
        </p:txBody>
      </p:sp>
      <p:sp>
        <p:nvSpPr>
          <p:cNvPr id="176" name="Google Shape;176;p19"/>
          <p:cNvSpPr txBox="1"/>
          <p:nvPr/>
        </p:nvSpPr>
        <p:spPr>
          <a:xfrm>
            <a:off x="1526425" y="3037934"/>
            <a:ext cx="7464900" cy="446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800"/>
              <a:buFont typeface="Arial"/>
              <a:buNone/>
            </a:pPr>
            <a:r>
              <a:rPr b="1" i="0" lang="en-US" sz="5800" u="none" cap="none" strike="noStrike">
                <a:solidFill>
                  <a:schemeClr val="lt1"/>
                </a:solidFill>
                <a:latin typeface="Arial"/>
                <a:ea typeface="Arial"/>
                <a:cs typeface="Arial"/>
                <a:sym typeface="Arial"/>
              </a:rPr>
              <a:t>Materials: </a:t>
            </a:r>
            <a:endParaRPr b="1" i="0" sz="5800" u="none" cap="none" strike="noStrike">
              <a:solidFill>
                <a:schemeClr val="lt1"/>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5800"/>
              <a:buFont typeface="Arial"/>
              <a:buChar char="●"/>
            </a:pPr>
            <a:r>
              <a:rPr b="1" i="0" lang="en-US" sz="5800" u="none" cap="none" strike="noStrike">
                <a:solidFill>
                  <a:schemeClr val="lt1"/>
                </a:solidFill>
                <a:latin typeface="Arial"/>
                <a:ea typeface="Arial"/>
                <a:cs typeface="Arial"/>
                <a:sym typeface="Arial"/>
              </a:rPr>
              <a:t>Colored Paper:</a:t>
            </a:r>
            <a:endParaRPr b="1" i="0" sz="5800" u="none" cap="none" strike="noStrike">
              <a:solidFill>
                <a:schemeClr val="lt1"/>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5800"/>
              <a:buFont typeface="Arial"/>
              <a:buChar char="●"/>
            </a:pPr>
            <a:r>
              <a:rPr b="1" i="0" lang="en-US" sz="5800" u="none" cap="none" strike="noStrike">
                <a:solidFill>
                  <a:schemeClr val="lt1"/>
                </a:solidFill>
                <a:latin typeface="Arial"/>
                <a:ea typeface="Arial"/>
                <a:cs typeface="Arial"/>
                <a:sym typeface="Arial"/>
              </a:rPr>
              <a:t>Coloring Materials</a:t>
            </a:r>
            <a:endParaRPr b="1" i="0" sz="5800" u="none" cap="none" strike="noStrike">
              <a:solidFill>
                <a:schemeClr val="lt1"/>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5800"/>
              <a:buFont typeface="Arial"/>
              <a:buChar char="●"/>
            </a:pPr>
            <a:r>
              <a:rPr b="1" i="0" lang="en-US" sz="5800" u="none" cap="none" strike="noStrike">
                <a:solidFill>
                  <a:schemeClr val="lt1"/>
                </a:solidFill>
                <a:latin typeface="Arial"/>
                <a:ea typeface="Arial"/>
                <a:cs typeface="Arial"/>
                <a:sym typeface="Arial"/>
              </a:rPr>
              <a:t>Pen/Marker</a:t>
            </a:r>
            <a:endParaRPr b="1" i="0" sz="5800" u="none" cap="none" strike="noStrike">
              <a:solidFill>
                <a:schemeClr val="lt1"/>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5800"/>
              <a:buFont typeface="Arial"/>
              <a:buChar char="●"/>
            </a:pPr>
            <a:r>
              <a:rPr b="1" i="0" lang="en-US" sz="5800" u="none" cap="none" strike="noStrike">
                <a:solidFill>
                  <a:schemeClr val="lt1"/>
                </a:solidFill>
                <a:latin typeface="Arial"/>
                <a:ea typeface="Arial"/>
                <a:cs typeface="Arial"/>
                <a:sym typeface="Arial"/>
              </a:rPr>
              <a:t>Stickers</a:t>
            </a:r>
            <a:endParaRPr b="1" i="0" sz="5800" u="none" cap="none" strike="noStrike">
              <a:solidFill>
                <a:schemeClr val="lt1"/>
              </a:solidFill>
              <a:latin typeface="Arial"/>
              <a:ea typeface="Arial"/>
              <a:cs typeface="Arial"/>
              <a:sym typeface="Arial"/>
            </a:endParaRPr>
          </a:p>
        </p:txBody>
      </p:sp>
      <p:pic>
        <p:nvPicPr>
          <p:cNvPr id="177" name="Google Shape;177;p19"/>
          <p:cNvPicPr preferRelativeResize="0"/>
          <p:nvPr/>
        </p:nvPicPr>
        <p:blipFill rotWithShape="1">
          <a:blip r:embed="rId3">
            <a:alphaModFix/>
          </a:blip>
          <a:srcRect b="0" l="0" r="0" t="0"/>
          <a:stretch/>
        </p:blipFill>
        <p:spPr>
          <a:xfrm>
            <a:off x="8689175" y="2494000"/>
            <a:ext cx="8991876" cy="6743907"/>
          </a:xfrm>
          <a:prstGeom prst="rect">
            <a:avLst/>
          </a:prstGeom>
          <a:noFill/>
          <a:ln>
            <a:noFill/>
          </a:ln>
        </p:spPr>
      </p:pic>
      <p:sp>
        <p:nvSpPr>
          <p:cNvPr id="178" name="Google Shape;178;p19"/>
          <p:cNvSpPr txBox="1"/>
          <p:nvPr/>
        </p:nvSpPr>
        <p:spPr>
          <a:xfrm>
            <a:off x="143525" y="9653450"/>
            <a:ext cx="1110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Reference: </a:t>
            </a:r>
            <a:r>
              <a:rPr b="0" i="0" lang="en-US" sz="1100" u="sng" cap="none" strike="noStrike">
                <a:solidFill>
                  <a:schemeClr val="hlink"/>
                </a:solidFill>
                <a:latin typeface="Arial"/>
                <a:ea typeface="Arial"/>
                <a:cs typeface="Arial"/>
                <a:sym typeface="Arial"/>
                <a:hlinkClick r:id="rId4"/>
              </a:rPr>
              <a:t>Last minute White Paper Friendship Day Card | DIY Friendship day card | Easy Friendship Day Card (youtube.com)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83" name="Shape 183"/>
        <p:cNvGrpSpPr/>
        <p:nvPr/>
      </p:nvGrpSpPr>
      <p:grpSpPr>
        <a:xfrm>
          <a:off x="0" y="0"/>
          <a:ext cx="0" cy="0"/>
          <a:chOff x="0" y="0"/>
          <a:chExt cx="0" cy="0"/>
        </a:xfrm>
      </p:grpSpPr>
      <p:sp>
        <p:nvSpPr>
          <p:cNvPr descr="Sunset Animated Illustration by Mina FZ. for Queble on Dribbble" id="184" name="Google Shape;184;p20"/>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dk1"/>
              </a:solidFill>
              <a:latin typeface="Calibri"/>
              <a:ea typeface="Calibri"/>
              <a:cs typeface="Calibri"/>
              <a:sym typeface="Calibri"/>
            </a:endParaRPr>
          </a:p>
        </p:txBody>
      </p:sp>
      <p:grpSp>
        <p:nvGrpSpPr>
          <p:cNvPr id="185" name="Google Shape;185;p20"/>
          <p:cNvGrpSpPr/>
          <p:nvPr/>
        </p:nvGrpSpPr>
        <p:grpSpPr>
          <a:xfrm>
            <a:off x="585321" y="1272300"/>
            <a:ext cx="7887607" cy="7742400"/>
            <a:chOff x="795502" y="1238602"/>
            <a:chExt cx="6557705" cy="7742400"/>
          </a:xfrm>
        </p:grpSpPr>
        <p:sp>
          <p:nvSpPr>
            <p:cNvPr id="186" name="Google Shape;186;p20"/>
            <p:cNvSpPr txBox="1"/>
            <p:nvPr/>
          </p:nvSpPr>
          <p:spPr>
            <a:xfrm>
              <a:off x="795502" y="1238602"/>
              <a:ext cx="50073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US" sz="4800" u="none" cap="none" strike="noStrike">
                  <a:solidFill>
                    <a:schemeClr val="dk1"/>
                  </a:solidFill>
                  <a:latin typeface="Arial Black"/>
                  <a:ea typeface="Arial Black"/>
                  <a:cs typeface="Arial Black"/>
                  <a:sym typeface="Arial Black"/>
                </a:rPr>
                <a:t>Instructions:</a:t>
              </a:r>
              <a:endParaRPr b="0" i="0" sz="1400" u="none" cap="none" strike="noStrike">
                <a:solidFill>
                  <a:srgbClr val="000000"/>
                </a:solidFill>
                <a:latin typeface="Arial"/>
                <a:ea typeface="Arial"/>
                <a:cs typeface="Arial"/>
                <a:sym typeface="Arial"/>
              </a:endParaRPr>
            </a:p>
          </p:txBody>
        </p:sp>
        <p:sp>
          <p:nvSpPr>
            <p:cNvPr id="187" name="Google Shape;187;p20"/>
            <p:cNvSpPr txBox="1"/>
            <p:nvPr/>
          </p:nvSpPr>
          <p:spPr>
            <a:xfrm>
              <a:off x="1046607" y="1977502"/>
              <a:ext cx="6306600" cy="7003500"/>
            </a:xfrm>
            <a:prstGeom prst="rect">
              <a:avLst/>
            </a:prstGeom>
            <a:noFill/>
            <a:ln>
              <a:noFill/>
            </a:ln>
          </p:spPr>
          <p:txBody>
            <a:bodyPr anchorCtr="0" anchor="t" bIns="0" lIns="0" spcFirstLastPara="1" rIns="0" wrap="square" tIns="0">
              <a:spAutoFit/>
            </a:bodyPr>
            <a:lstStyle/>
            <a:p>
              <a:pPr indent="-438150" lvl="0" marL="457200" marR="0" rtl="0" algn="l">
                <a:lnSpc>
                  <a:spcPct val="150000"/>
                </a:lnSpc>
                <a:spcBef>
                  <a:spcPts val="0"/>
                </a:spcBef>
                <a:spcAft>
                  <a:spcPts val="0"/>
                </a:spcAft>
                <a:buClr>
                  <a:srgbClr val="000000"/>
                </a:buClr>
                <a:buSzPts val="3300"/>
                <a:buFont typeface="Arial"/>
                <a:buAutoNum type="arabicPeriod"/>
              </a:pPr>
              <a:r>
                <a:rPr b="0" i="0" lang="en-US" sz="3500" u="none" cap="none" strike="noStrike">
                  <a:solidFill>
                    <a:srgbClr val="000000"/>
                  </a:solidFill>
                  <a:latin typeface="Arial"/>
                  <a:ea typeface="Arial"/>
                  <a:cs typeface="Arial"/>
                  <a:sym typeface="Arial"/>
                </a:rPr>
                <a:t>Prepare your materials.</a:t>
              </a:r>
              <a:endParaRPr b="0" i="0" sz="3500" u="none" cap="none" strike="noStrike">
                <a:solidFill>
                  <a:srgbClr val="000000"/>
                </a:solidFill>
                <a:latin typeface="Arial"/>
                <a:ea typeface="Arial"/>
                <a:cs typeface="Arial"/>
                <a:sym typeface="Arial"/>
              </a:endParaRPr>
            </a:p>
            <a:p>
              <a:pPr indent="-450850" lvl="0" marL="457200" marR="0" rtl="0" algn="l">
                <a:lnSpc>
                  <a:spcPct val="150000"/>
                </a:lnSpc>
                <a:spcBef>
                  <a:spcPts val="0"/>
                </a:spcBef>
                <a:spcAft>
                  <a:spcPts val="0"/>
                </a:spcAft>
                <a:buClr>
                  <a:srgbClr val="000000"/>
                </a:buClr>
                <a:buSzPts val="3500"/>
                <a:buFont typeface="Arial"/>
                <a:buAutoNum type="arabicPeriod"/>
              </a:pPr>
              <a:r>
                <a:rPr b="0" i="0" lang="en-US" sz="3500" u="none" cap="none" strike="noStrike">
                  <a:solidFill>
                    <a:srgbClr val="000000"/>
                  </a:solidFill>
                  <a:latin typeface="Arial"/>
                  <a:ea typeface="Arial"/>
                  <a:cs typeface="Arial"/>
                  <a:sym typeface="Arial"/>
                </a:rPr>
                <a:t>Fold your colored paper into half. Add designs using your stickers and coloring materials both on the Cover page and inner page of your letter. </a:t>
              </a:r>
              <a:endParaRPr b="0" i="0" sz="3500" u="none" cap="none" strike="noStrike">
                <a:solidFill>
                  <a:srgbClr val="000000"/>
                </a:solidFill>
                <a:latin typeface="Arial"/>
                <a:ea typeface="Arial"/>
                <a:cs typeface="Arial"/>
                <a:sym typeface="Arial"/>
              </a:endParaRPr>
            </a:p>
            <a:p>
              <a:pPr indent="-450850" lvl="0" marL="457200" marR="0" rtl="0" algn="l">
                <a:lnSpc>
                  <a:spcPct val="150000"/>
                </a:lnSpc>
                <a:spcBef>
                  <a:spcPts val="0"/>
                </a:spcBef>
                <a:spcAft>
                  <a:spcPts val="0"/>
                </a:spcAft>
                <a:buClr>
                  <a:srgbClr val="000000"/>
                </a:buClr>
                <a:buSzPts val="3500"/>
                <a:buFont typeface="Arial"/>
                <a:buAutoNum type="arabicPeriod"/>
              </a:pPr>
              <a:r>
                <a:rPr b="0" i="0" lang="en-US" sz="3500" u="none" cap="none" strike="noStrike">
                  <a:solidFill>
                    <a:srgbClr val="000000"/>
                  </a:solidFill>
                  <a:latin typeface="Arial"/>
                  <a:ea typeface="Arial"/>
                  <a:cs typeface="Arial"/>
                  <a:sym typeface="Arial"/>
                </a:rPr>
                <a:t>Write your message to your friend. </a:t>
              </a:r>
              <a:endParaRPr b="0" i="0" sz="3500" u="none" cap="none" strike="noStrike">
                <a:solidFill>
                  <a:srgbClr val="000000"/>
                </a:solidFill>
                <a:latin typeface="Arial"/>
                <a:ea typeface="Arial"/>
                <a:cs typeface="Arial"/>
                <a:sym typeface="Arial"/>
              </a:endParaRPr>
            </a:p>
            <a:p>
              <a:pPr indent="-450850" lvl="0" marL="457200" marR="0" rtl="0" algn="l">
                <a:lnSpc>
                  <a:spcPct val="150000"/>
                </a:lnSpc>
                <a:spcBef>
                  <a:spcPts val="0"/>
                </a:spcBef>
                <a:spcAft>
                  <a:spcPts val="0"/>
                </a:spcAft>
                <a:buClr>
                  <a:srgbClr val="000000"/>
                </a:buClr>
                <a:buSzPts val="3500"/>
                <a:buFont typeface="Arial"/>
                <a:buAutoNum type="arabicPeriod"/>
              </a:pPr>
              <a:r>
                <a:rPr b="0" i="0" lang="en-US" sz="3500" u="none" cap="none" strike="noStrike">
                  <a:solidFill>
                    <a:srgbClr val="000000"/>
                  </a:solidFill>
                  <a:latin typeface="Arial"/>
                  <a:ea typeface="Arial"/>
                  <a:cs typeface="Arial"/>
                  <a:sym typeface="Arial"/>
                </a:rPr>
                <a:t>Send/give this activity to your friend as a way af appreciating them. </a:t>
              </a:r>
              <a:endParaRPr b="0" i="0" sz="3500" u="none" cap="none" strike="noStrike">
                <a:solidFill>
                  <a:srgbClr val="000000"/>
                </a:solidFill>
                <a:latin typeface="Arial"/>
                <a:ea typeface="Arial"/>
                <a:cs typeface="Arial"/>
                <a:sym typeface="Arial"/>
              </a:endParaRPr>
            </a:p>
          </p:txBody>
        </p:sp>
      </p:grpSp>
      <p:pic>
        <p:nvPicPr>
          <p:cNvPr id="188" name="Google Shape;188;p20"/>
          <p:cNvPicPr preferRelativeResize="0"/>
          <p:nvPr/>
        </p:nvPicPr>
        <p:blipFill rotWithShape="1">
          <a:blip r:embed="rId3">
            <a:alphaModFix/>
          </a:blip>
          <a:srcRect b="0" l="0" r="0" t="0"/>
          <a:stretch/>
        </p:blipFill>
        <p:spPr>
          <a:xfrm>
            <a:off x="9815075" y="1762738"/>
            <a:ext cx="3927643" cy="3148458"/>
          </a:xfrm>
          <a:prstGeom prst="rect">
            <a:avLst/>
          </a:prstGeom>
          <a:noFill/>
          <a:ln>
            <a:noFill/>
          </a:ln>
        </p:spPr>
      </p:pic>
      <p:pic>
        <p:nvPicPr>
          <p:cNvPr id="189" name="Google Shape;189;p20"/>
          <p:cNvPicPr preferRelativeResize="0"/>
          <p:nvPr/>
        </p:nvPicPr>
        <p:blipFill rotWithShape="1">
          <a:blip r:embed="rId4">
            <a:alphaModFix/>
          </a:blip>
          <a:srcRect b="0" l="0" r="0" t="0"/>
          <a:stretch/>
        </p:blipFill>
        <p:spPr>
          <a:xfrm>
            <a:off x="9815075" y="5375803"/>
            <a:ext cx="3825617" cy="3148459"/>
          </a:xfrm>
          <a:prstGeom prst="rect">
            <a:avLst/>
          </a:prstGeom>
          <a:noFill/>
          <a:ln>
            <a:noFill/>
          </a:ln>
        </p:spPr>
      </p:pic>
      <p:pic>
        <p:nvPicPr>
          <p:cNvPr id="190" name="Google Shape;190;p20"/>
          <p:cNvPicPr preferRelativeResize="0"/>
          <p:nvPr/>
        </p:nvPicPr>
        <p:blipFill rotWithShape="1">
          <a:blip r:embed="rId5">
            <a:alphaModFix/>
          </a:blip>
          <a:srcRect b="0" l="0" r="0" t="0"/>
          <a:stretch/>
        </p:blipFill>
        <p:spPr>
          <a:xfrm>
            <a:off x="13925629" y="5448870"/>
            <a:ext cx="3927643" cy="3002324"/>
          </a:xfrm>
          <a:prstGeom prst="rect">
            <a:avLst/>
          </a:prstGeom>
          <a:noFill/>
          <a:ln>
            <a:noFill/>
          </a:ln>
        </p:spPr>
      </p:pic>
      <p:sp>
        <p:nvSpPr>
          <p:cNvPr id="191" name="Google Shape;191;p2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2" name="Google Shape;192;p20"/>
          <p:cNvPicPr preferRelativeResize="0"/>
          <p:nvPr/>
        </p:nvPicPr>
        <p:blipFill rotWithShape="1">
          <a:blip r:embed="rId6">
            <a:alphaModFix/>
          </a:blip>
          <a:srcRect b="0" l="0" r="0" t="0"/>
          <a:stretch/>
        </p:blipFill>
        <p:spPr>
          <a:xfrm>
            <a:off x="13925631" y="1841321"/>
            <a:ext cx="3927643" cy="29913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97" name="Shape 197"/>
        <p:cNvGrpSpPr/>
        <p:nvPr/>
      </p:nvGrpSpPr>
      <p:grpSpPr>
        <a:xfrm>
          <a:off x="0" y="0"/>
          <a:ext cx="0" cy="0"/>
          <a:chOff x="0" y="0"/>
          <a:chExt cx="0" cy="0"/>
        </a:xfrm>
      </p:grpSpPr>
      <p:grpSp>
        <p:nvGrpSpPr>
          <p:cNvPr id="198" name="Google Shape;198;p21"/>
          <p:cNvGrpSpPr/>
          <p:nvPr/>
        </p:nvGrpSpPr>
        <p:grpSpPr>
          <a:xfrm>
            <a:off x="1268652" y="1120722"/>
            <a:ext cx="15750697" cy="8045556"/>
            <a:chOff x="1962255" y="1120722"/>
            <a:chExt cx="15750697" cy="8045556"/>
          </a:xfrm>
        </p:grpSpPr>
        <p:sp>
          <p:nvSpPr>
            <p:cNvPr id="199" name="Google Shape;199;p21"/>
            <p:cNvSpPr/>
            <p:nvPr/>
          </p:nvSpPr>
          <p:spPr>
            <a:xfrm>
              <a:off x="2027149" y="1120722"/>
              <a:ext cx="5857800" cy="745800"/>
            </a:xfrm>
            <a:prstGeom prst="rect">
              <a:avLst/>
            </a:prstGeom>
            <a:solidFill>
              <a:srgbClr val="20586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Black"/>
                  <a:ea typeface="Arial Black"/>
                  <a:cs typeface="Arial Black"/>
                  <a:sym typeface="Arial Black"/>
                </a:rPr>
                <a:t>Closing Prayer</a:t>
              </a:r>
              <a:endParaRPr b="0" i="0" sz="1400" u="none" cap="none" strike="noStrike">
                <a:solidFill>
                  <a:srgbClr val="000000"/>
                </a:solidFill>
                <a:latin typeface="Arial"/>
                <a:ea typeface="Arial"/>
                <a:cs typeface="Arial"/>
                <a:sym typeface="Arial"/>
              </a:endParaRPr>
            </a:p>
          </p:txBody>
        </p:sp>
        <p:sp>
          <p:nvSpPr>
            <p:cNvPr id="200" name="Google Shape;200;p21"/>
            <p:cNvSpPr/>
            <p:nvPr/>
          </p:nvSpPr>
          <p:spPr>
            <a:xfrm>
              <a:off x="1962255" y="2332144"/>
              <a:ext cx="8505218" cy="6834134"/>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4000"/>
                <a:buFont typeface="Arial"/>
                <a:buNone/>
              </a:pPr>
              <a:r>
                <a:rPr b="1" i="0" lang="en-US" sz="3600" u="none" cap="none" strike="noStrike">
                  <a:solidFill>
                    <a:schemeClr val="lt1"/>
                  </a:solidFill>
                  <a:latin typeface="Arial"/>
                  <a:ea typeface="Arial"/>
                  <a:cs typeface="Arial"/>
                  <a:sym typeface="Arial"/>
                </a:rPr>
                <a:t>Dear God,</a:t>
              </a:r>
              <a:endParaRPr b="1"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36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rPr b="1" i="0" lang="en-US" sz="3600" u="none" cap="none" strike="noStrike">
                  <a:solidFill>
                    <a:schemeClr val="lt1"/>
                  </a:solidFill>
                  <a:latin typeface="Arial"/>
                  <a:ea typeface="Arial"/>
                  <a:cs typeface="Arial"/>
                  <a:sym typeface="Arial"/>
                </a:rPr>
                <a:t>Thank you for the gift of friendship. Thank you for the laughter, comfort, strength, encouragement, unity, forgiveness, grace, celebration, and joy we share with one another. Lord, watch over me and my friends and lead us onto hope and blessings, Amen.</a:t>
              </a:r>
              <a:endParaRPr b="1" i="0" sz="36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36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rPr b="1" i="0" lang="en-US" sz="3600" u="none" cap="none" strike="noStrike">
                  <a:solidFill>
                    <a:schemeClr val="lt1"/>
                  </a:solidFill>
                  <a:latin typeface="Arial"/>
                  <a:ea typeface="Arial"/>
                  <a:cs typeface="Arial"/>
                  <a:sym typeface="Arial"/>
                </a:rPr>
                <a:t>In Jesus' name we pray. </a:t>
              </a:r>
              <a:endParaRPr b="1" i="0" sz="36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rPr b="1" i="0" lang="en-US" sz="3600" u="none" cap="none" strike="noStrike">
                  <a:solidFill>
                    <a:schemeClr val="lt1"/>
                  </a:solidFill>
                  <a:latin typeface="Arial"/>
                  <a:ea typeface="Arial"/>
                  <a:cs typeface="Arial"/>
                  <a:sym typeface="Arial"/>
                </a:rPr>
                <a:t>Amen.</a:t>
              </a:r>
              <a:endParaRPr b="1" i="0" sz="1200" u="none" cap="none" strike="noStrike">
                <a:solidFill>
                  <a:srgbClr val="000000"/>
                </a:solidFill>
                <a:latin typeface="Arial"/>
                <a:ea typeface="Arial"/>
                <a:cs typeface="Arial"/>
                <a:sym typeface="Arial"/>
              </a:endParaRPr>
            </a:p>
          </p:txBody>
        </p:sp>
        <p:pic>
          <p:nvPicPr>
            <p:cNvPr descr="Image result for animated kid praying transparent background" id="201" name="Google Shape;201;p21"/>
            <p:cNvPicPr preferRelativeResize="0"/>
            <p:nvPr/>
          </p:nvPicPr>
          <p:blipFill rotWithShape="1">
            <a:blip r:embed="rId3">
              <a:alphaModFix/>
            </a:blip>
            <a:srcRect b="0" l="0" r="0" t="0"/>
            <a:stretch/>
          </p:blipFill>
          <p:spPr>
            <a:xfrm>
              <a:off x="11160224" y="1120722"/>
              <a:ext cx="6552728" cy="8045556"/>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grpSp>
        <p:nvGrpSpPr>
          <p:cNvPr id="207" name="Google Shape;207;g2bd83f2a651_0_0"/>
          <p:cNvGrpSpPr/>
          <p:nvPr/>
        </p:nvGrpSpPr>
        <p:grpSpPr>
          <a:xfrm>
            <a:off x="2824213" y="1058567"/>
            <a:ext cx="12639600" cy="8169978"/>
            <a:chOff x="2824210" y="1058354"/>
            <a:chExt cx="12639600" cy="8169978"/>
          </a:xfrm>
        </p:grpSpPr>
        <p:sp>
          <p:nvSpPr>
            <p:cNvPr id="208" name="Google Shape;208;g2bd83f2a651_0_0"/>
            <p:cNvSpPr/>
            <p:nvPr/>
          </p:nvSpPr>
          <p:spPr>
            <a:xfrm>
              <a:off x="2824210" y="7555832"/>
              <a:ext cx="12639600" cy="1672500"/>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9" name="Google Shape;209;g2bd83f2a651_0_0"/>
            <p:cNvSpPr txBox="1"/>
            <p:nvPr/>
          </p:nvSpPr>
          <p:spPr>
            <a:xfrm>
              <a:off x="3208943" y="7824601"/>
              <a:ext cx="118701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Sixth Sunday of Easter | May 5, 2024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US" sz="4500" u="none" cap="none" strike="noStrike">
                  <a:solidFill>
                    <a:srgbClr val="FFFFFF"/>
                  </a:solidFill>
                  <a:latin typeface="Arial"/>
                  <a:ea typeface="Arial"/>
                  <a:cs typeface="Arial"/>
                  <a:sym typeface="Arial"/>
                </a:rPr>
                <a:t>CYCLE B – YEAR II </a:t>
              </a:r>
              <a:endParaRPr b="0" i="0" sz="4500" u="none" cap="none" strike="noStrike">
                <a:solidFill>
                  <a:srgbClr val="000000"/>
                </a:solidFill>
                <a:latin typeface="Arial"/>
                <a:ea typeface="Arial"/>
                <a:cs typeface="Arial"/>
                <a:sym typeface="Arial"/>
              </a:endParaRPr>
            </a:p>
          </p:txBody>
        </p:sp>
        <p:pic>
          <p:nvPicPr>
            <p:cNvPr descr="A group of kids reading a bible&#10;&#10;Description automatically generated" id="210" name="Google Shape;210;g2bd83f2a651_0_0"/>
            <p:cNvPicPr preferRelativeResize="0"/>
            <p:nvPr/>
          </p:nvPicPr>
          <p:blipFill rotWithShape="1">
            <a:blip r:embed="rId3">
              <a:alphaModFix/>
            </a:blip>
            <a:srcRect b="0" l="0" r="0" t="0"/>
            <a:stretch/>
          </p:blipFill>
          <p:spPr>
            <a:xfrm>
              <a:off x="5185649" y="1058354"/>
              <a:ext cx="7916704" cy="6076787"/>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A logo with a cross in a square&#10;&#10;Description automatically generated" id="215" name="Google Shape;215;p23"/>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
            <p:cNvSpPr txBox="1"/>
            <p:nvPr/>
          </p:nvSpPr>
          <p:spPr>
            <a:xfrm>
              <a:off x="3208943" y="7824601"/>
              <a:ext cx="118701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lang="en-US" sz="3000">
                  <a:solidFill>
                    <a:srgbClr val="FFFFFF"/>
                  </a:solidFill>
                </a:rPr>
                <a:t>Pentecost</a:t>
              </a:r>
              <a:r>
                <a:rPr b="1" lang="en-US" sz="3000">
                  <a:solidFill>
                    <a:srgbClr val="FFFFFF"/>
                  </a:solidFill>
                </a:rPr>
                <a:t> Sunday</a:t>
              </a:r>
              <a:r>
                <a:rPr b="1" i="0" lang="en-US" sz="3000" u="none" cap="none" strike="noStrike">
                  <a:solidFill>
                    <a:srgbClr val="FFFFFF"/>
                  </a:solidFill>
                  <a:latin typeface="Arial"/>
                  <a:ea typeface="Arial"/>
                  <a:cs typeface="Arial"/>
                  <a:sym typeface="Arial"/>
                </a:rPr>
                <a:t> | May </a:t>
              </a:r>
              <a:r>
                <a:rPr b="1" lang="en-US" sz="3000">
                  <a:solidFill>
                    <a:srgbClr val="FFFFFF"/>
                  </a:solidFill>
                </a:rPr>
                <a:t>19</a:t>
              </a:r>
              <a:r>
                <a:rPr b="1" i="0" lang="en-US" sz="3000" u="none" cap="none" strike="noStrike">
                  <a:solidFill>
                    <a:srgbClr val="FFFFFF"/>
                  </a:solidFill>
                  <a:latin typeface="Arial"/>
                  <a:ea typeface="Arial"/>
                  <a:cs typeface="Arial"/>
                  <a:sym typeface="Arial"/>
                </a:rPr>
                <a:t>, 2024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US" sz="4500" u="none" cap="none" strike="noStrike">
                  <a:solidFill>
                    <a:srgbClr val="FFFFFF"/>
                  </a:solidFill>
                  <a:latin typeface="Arial"/>
                  <a:ea typeface="Arial"/>
                  <a:cs typeface="Arial"/>
                  <a:sym typeface="Arial"/>
                </a:rPr>
                <a:t>CYCLE B – YEAR II </a:t>
              </a:r>
              <a:endParaRPr b="0" i="0" sz="4500" u="none" cap="none" strike="noStrike">
                <a:solidFill>
                  <a:srgbClr val="000000"/>
                </a:solidFill>
                <a:latin typeface="Arial"/>
                <a:ea typeface="Arial"/>
                <a:cs typeface="Arial"/>
                <a:sym typeface="Arial"/>
              </a:endParaRPr>
            </a:p>
          </p:txBody>
        </p:sp>
        <p:pic>
          <p:nvPicPr>
            <p:cNvPr descr="A group of kids reading a bible&#10;&#10;Description automatically generated" id="107" name="Google Shape;107;p2"/>
            <p:cNvPicPr preferRelativeResize="0"/>
            <p:nvPr/>
          </p:nvPicPr>
          <p:blipFill rotWithShape="1">
            <a:blip r:embed="rId3">
              <a:alphaModFix/>
            </a:blip>
            <a:srcRect b="0" l="0" r="0" t="0"/>
            <a:stretch/>
          </p:blipFill>
          <p:spPr>
            <a:xfrm>
              <a:off x="5185649" y="1058354"/>
              <a:ext cx="7916703" cy="607678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12" name="Shape 112"/>
        <p:cNvGrpSpPr/>
        <p:nvPr/>
      </p:nvGrpSpPr>
      <p:grpSpPr>
        <a:xfrm>
          <a:off x="0" y="0"/>
          <a:ext cx="0" cy="0"/>
          <a:chOff x="0" y="0"/>
          <a:chExt cx="0" cy="0"/>
        </a:xfrm>
      </p:grpSpPr>
      <p:sp>
        <p:nvSpPr>
          <p:cNvPr id="113" name="Google Shape;113;p3"/>
          <p:cNvSpPr txBox="1"/>
          <p:nvPr/>
        </p:nvSpPr>
        <p:spPr>
          <a:xfrm>
            <a:off x="1245355" y="1901792"/>
            <a:ext cx="15797400" cy="4926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chemeClr val="dk1"/>
              </a:buClr>
              <a:buSzPts val="1100"/>
              <a:buFont typeface="Arial"/>
              <a:buNone/>
            </a:pPr>
            <a:r>
              <a:rPr lang="en-US" sz="3200">
                <a:solidFill>
                  <a:schemeClr val="dk1"/>
                </a:solidFill>
              </a:rPr>
              <a:t>kjdnfjkn vk nsdv</a:t>
            </a:r>
            <a:endParaRPr b="0" i="0" sz="1400" u="none" cap="none" strike="noStrike">
              <a:solidFill>
                <a:srgbClr val="000000"/>
              </a:solidFill>
              <a:latin typeface="Arial"/>
              <a:ea typeface="Arial"/>
              <a:cs typeface="Arial"/>
              <a:sym typeface="Arial"/>
            </a:endParaRPr>
          </a:p>
        </p:txBody>
      </p:sp>
      <p:sp>
        <p:nvSpPr>
          <p:cNvPr id="114" name="Google Shape;114;p3"/>
          <p:cNvSpPr txBox="1"/>
          <p:nvPr/>
        </p:nvSpPr>
        <p:spPr>
          <a:xfrm>
            <a:off x="1967250" y="738272"/>
            <a:ext cx="14353500" cy="67710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4400" u="none" cap="none" strike="noStrike">
                <a:solidFill>
                  <a:schemeClr val="dk1"/>
                </a:solidFill>
                <a:latin typeface="Arial"/>
                <a:ea typeface="Arial"/>
                <a:cs typeface="Arial"/>
                <a:sym typeface="Arial"/>
              </a:rPr>
              <a:t>UNDERSTANDING THE GOSPEL (for facilitators only)</a:t>
            </a:r>
            <a:endParaRPr b="1" i="0" sz="4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9" name="Shape 119"/>
        <p:cNvGrpSpPr/>
        <p:nvPr/>
      </p:nvGrpSpPr>
      <p:grpSpPr>
        <a:xfrm>
          <a:off x="0" y="0"/>
          <a:ext cx="0" cy="0"/>
          <a:chOff x="0" y="0"/>
          <a:chExt cx="0" cy="0"/>
        </a:xfrm>
      </p:grpSpPr>
      <p:sp>
        <p:nvSpPr>
          <p:cNvPr id="120" name="Google Shape;120;p4"/>
          <p:cNvSpPr/>
          <p:nvPr/>
        </p:nvSpPr>
        <p:spPr>
          <a:xfrm>
            <a:off x="2896" y="8121316"/>
            <a:ext cx="18285000" cy="2165700"/>
          </a:xfrm>
          <a:prstGeom prst="rect">
            <a:avLst/>
          </a:prstGeom>
          <a:solidFill>
            <a:schemeClr val="l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1" name="Google Shape;121;p4"/>
          <p:cNvSpPr txBox="1"/>
          <p:nvPr/>
        </p:nvSpPr>
        <p:spPr>
          <a:xfrm>
            <a:off x="4662237" y="8311606"/>
            <a:ext cx="8963400" cy="178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lang="en-US" sz="5600">
                <a:solidFill>
                  <a:srgbClr val="C00000"/>
                </a:solidFill>
                <a:latin typeface="Arial Black"/>
                <a:ea typeface="Arial Black"/>
                <a:cs typeface="Arial Black"/>
                <a:sym typeface="Arial Black"/>
              </a:rPr>
              <a:t>The </a:t>
            </a:r>
            <a:r>
              <a:rPr lang="en-US" sz="5600">
                <a:solidFill>
                  <a:srgbClr val="C00000"/>
                </a:solidFill>
                <a:latin typeface="Arial Black"/>
                <a:ea typeface="Arial Black"/>
                <a:cs typeface="Arial Black"/>
                <a:sym typeface="Arial Black"/>
              </a:rPr>
              <a:t>Pentecost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lang="en-US" sz="6000">
                <a:solidFill>
                  <a:schemeClr val="dk1"/>
                </a:solidFill>
                <a:latin typeface="Arial Black"/>
                <a:ea typeface="Arial Black"/>
                <a:cs typeface="Arial Black"/>
                <a:sym typeface="Arial Black"/>
              </a:rPr>
              <a:t>John 7:37-39</a:t>
            </a:r>
            <a:endParaRPr b="0" i="0" sz="6000" u="none" cap="none" strike="noStrike">
              <a:solidFill>
                <a:schemeClr val="dk1"/>
              </a:solidFill>
              <a:latin typeface="Arial Black"/>
              <a:ea typeface="Arial Black"/>
              <a:cs typeface="Arial Black"/>
              <a:sym typeface="Arial Black"/>
            </a:endParaRPr>
          </a:p>
        </p:txBody>
      </p:sp>
      <p:pic>
        <p:nvPicPr>
          <p:cNvPr id="122" name="Google Shape;122;p4"/>
          <p:cNvPicPr preferRelativeResize="0"/>
          <p:nvPr/>
        </p:nvPicPr>
        <p:blipFill>
          <a:blip r:embed="rId3">
            <a:alphaModFix/>
          </a:blip>
          <a:stretch>
            <a:fillRect/>
          </a:stretch>
        </p:blipFill>
        <p:spPr>
          <a:xfrm>
            <a:off x="2041688" y="368875"/>
            <a:ext cx="14207424" cy="74589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126" name="Shape 126"/>
        <p:cNvGrpSpPr/>
        <p:nvPr/>
      </p:nvGrpSpPr>
      <p:grpSpPr>
        <a:xfrm>
          <a:off x="0" y="0"/>
          <a:ext cx="0" cy="0"/>
          <a:chOff x="0" y="0"/>
          <a:chExt cx="0" cy="0"/>
        </a:xfrm>
      </p:grpSpPr>
      <p:sp>
        <p:nvSpPr>
          <p:cNvPr id="127" name="Google Shape;127;p5"/>
          <p:cNvSpPr txBox="1"/>
          <p:nvPr/>
        </p:nvSpPr>
        <p:spPr>
          <a:xfrm>
            <a:off x="1434809" y="2109702"/>
            <a:ext cx="17007900" cy="3463200"/>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Leader: </a:t>
            </a:r>
            <a:r>
              <a:rPr b="1" i="0" lang="en-US" sz="7200" u="none" cap="none" strike="noStrike">
                <a:solidFill>
                  <a:srgbClr val="FFFFFF"/>
                </a:solidFill>
                <a:latin typeface="Arial"/>
                <a:ea typeface="Arial"/>
                <a:cs typeface="Arial"/>
                <a:sym typeface="Arial"/>
              </a:rPr>
              <a:t>A reading from</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the Holy Gospel</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according to John.</a:t>
            </a:r>
            <a:endParaRPr b="0" i="0" sz="2100" u="none" cap="none" strike="noStrike">
              <a:solidFill>
                <a:srgbClr val="000000"/>
              </a:solidFill>
              <a:latin typeface="Arial"/>
              <a:ea typeface="Arial"/>
              <a:cs typeface="Arial"/>
              <a:sym typeface="Arial"/>
            </a:endParaRPr>
          </a:p>
        </p:txBody>
      </p:sp>
      <p:sp>
        <p:nvSpPr>
          <p:cNvPr id="128" name="Google Shape;128;p5"/>
          <p:cNvSpPr txBox="1"/>
          <p:nvPr/>
        </p:nvSpPr>
        <p:spPr>
          <a:xfrm>
            <a:off x="3062757" y="6257464"/>
            <a:ext cx="13751943" cy="124649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All: </a:t>
            </a:r>
            <a:r>
              <a:rPr b="1" i="0" lang="en-US" sz="7200" u="none" cap="none" strike="noStrike">
                <a:solidFill>
                  <a:srgbClr val="FFFFFF"/>
                </a:solidFill>
                <a:latin typeface="Arial"/>
                <a:ea typeface="Arial"/>
                <a:cs typeface="Arial"/>
                <a:sym typeface="Arial"/>
              </a:rPr>
              <a:t>Glory to You, Oh Lord.</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3" name="Shape 133"/>
        <p:cNvGrpSpPr/>
        <p:nvPr/>
      </p:nvGrpSpPr>
      <p:grpSpPr>
        <a:xfrm>
          <a:off x="0" y="0"/>
          <a:ext cx="0" cy="0"/>
          <a:chOff x="0" y="0"/>
          <a:chExt cx="0" cy="0"/>
        </a:xfrm>
      </p:grpSpPr>
      <p:sp>
        <p:nvSpPr>
          <p:cNvPr descr="Sunset Animated Illustration by Mina FZ. for Queble on Dribbble" id="134" name="Google Shape;134;p6"/>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5" name="Google Shape;135;p6"/>
          <p:cNvGrpSpPr/>
          <p:nvPr/>
        </p:nvGrpSpPr>
        <p:grpSpPr>
          <a:xfrm>
            <a:off x="1054243" y="1485900"/>
            <a:ext cx="5920500" cy="7501424"/>
            <a:chOff x="1185021" y="1485900"/>
            <a:chExt cx="5920500" cy="7501424"/>
          </a:xfrm>
        </p:grpSpPr>
        <p:sp>
          <p:nvSpPr>
            <p:cNvPr id="136" name="Google Shape;136;p6"/>
            <p:cNvSpPr txBox="1"/>
            <p:nvPr/>
          </p:nvSpPr>
          <p:spPr>
            <a:xfrm>
              <a:off x="1185021" y="1485900"/>
              <a:ext cx="1039800" cy="769500"/>
            </a:xfrm>
            <a:prstGeom prst="rect">
              <a:avLst/>
            </a:prstGeom>
            <a:solidFill>
              <a:schemeClr val="accent3"/>
            </a:solid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37</a:t>
              </a:r>
              <a:endParaRPr b="1" i="0" sz="5000" u="none" cap="none" strike="noStrike">
                <a:solidFill>
                  <a:srgbClr val="FFFFFF"/>
                </a:solidFill>
                <a:latin typeface="Arial Black"/>
                <a:ea typeface="Arial Black"/>
                <a:cs typeface="Arial Black"/>
                <a:sym typeface="Arial Black"/>
              </a:endParaRPr>
            </a:p>
          </p:txBody>
        </p:sp>
        <p:sp>
          <p:nvSpPr>
            <p:cNvPr id="137" name="Google Shape;137;p6"/>
            <p:cNvSpPr txBox="1"/>
            <p:nvPr/>
          </p:nvSpPr>
          <p:spPr>
            <a:xfrm>
              <a:off x="1185021" y="2707124"/>
              <a:ext cx="5920500" cy="628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100">
                  <a:solidFill>
                    <a:schemeClr val="lt1"/>
                  </a:solidFill>
                </a:rPr>
                <a:t>On the last and most important day of the festival Jesus stood up and said in a loud voice, “Whoever is thirsty should come to me, and</a:t>
              </a:r>
              <a:endParaRPr b="1" i="0" sz="5100" u="none" cap="none" strike="noStrike">
                <a:solidFill>
                  <a:schemeClr val="lt1"/>
                </a:solidFill>
                <a:latin typeface="Arial Black"/>
                <a:ea typeface="Arial Black"/>
                <a:cs typeface="Arial Black"/>
                <a:sym typeface="Arial Black"/>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42" name="Shape 142"/>
        <p:cNvGrpSpPr/>
        <p:nvPr/>
      </p:nvGrpSpPr>
      <p:grpSpPr>
        <a:xfrm>
          <a:off x="0" y="0"/>
          <a:ext cx="0" cy="0"/>
          <a:chOff x="0" y="0"/>
          <a:chExt cx="0" cy="0"/>
        </a:xfrm>
      </p:grpSpPr>
      <p:sp>
        <p:nvSpPr>
          <p:cNvPr descr="Sunset Animated Illustration by Mina FZ. for Queble on Dribbble" id="143" name="Google Shape;143;p7"/>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44" name="Google Shape;144;p7"/>
          <p:cNvGrpSpPr/>
          <p:nvPr/>
        </p:nvGrpSpPr>
        <p:grpSpPr>
          <a:xfrm>
            <a:off x="1088368" y="1502888"/>
            <a:ext cx="5807100" cy="7390364"/>
            <a:chOff x="1195397" y="1655288"/>
            <a:chExt cx="5807100" cy="7390364"/>
          </a:xfrm>
        </p:grpSpPr>
        <p:sp>
          <p:nvSpPr>
            <p:cNvPr id="145" name="Google Shape;145;p7"/>
            <p:cNvSpPr txBox="1"/>
            <p:nvPr/>
          </p:nvSpPr>
          <p:spPr>
            <a:xfrm>
              <a:off x="1246033" y="1655288"/>
              <a:ext cx="1070400" cy="769500"/>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38</a:t>
              </a:r>
              <a:endParaRPr b="1" i="0" sz="5000" u="none" cap="none" strike="noStrike">
                <a:solidFill>
                  <a:srgbClr val="FFFFFF"/>
                </a:solidFill>
                <a:latin typeface="Arial Black"/>
                <a:ea typeface="Arial Black"/>
                <a:cs typeface="Arial Black"/>
                <a:sym typeface="Arial Black"/>
              </a:endParaRPr>
            </a:p>
          </p:txBody>
        </p:sp>
        <p:sp>
          <p:nvSpPr>
            <p:cNvPr id="146" name="Google Shape;146;p7"/>
            <p:cNvSpPr txBox="1"/>
            <p:nvPr/>
          </p:nvSpPr>
          <p:spPr>
            <a:xfrm>
              <a:off x="1195397" y="2642452"/>
              <a:ext cx="5807100" cy="6403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lang="en-US" sz="5200">
                  <a:solidFill>
                    <a:schemeClr val="lt1"/>
                  </a:solidFill>
                </a:rPr>
                <a:t>whoever believes in me should drink. As the scripture says, ‘Streams of life-giving water will pour out from his side.”</a:t>
              </a:r>
              <a:endParaRPr b="1" i="0" sz="5200" u="none" cap="none" strike="noStrik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51" name="Shape 151"/>
        <p:cNvGrpSpPr/>
        <p:nvPr/>
      </p:nvGrpSpPr>
      <p:grpSpPr>
        <a:xfrm>
          <a:off x="0" y="0"/>
          <a:ext cx="0" cy="0"/>
          <a:chOff x="0" y="0"/>
          <a:chExt cx="0" cy="0"/>
        </a:xfrm>
      </p:grpSpPr>
      <p:grpSp>
        <p:nvGrpSpPr>
          <p:cNvPr id="152" name="Google Shape;152;p8"/>
          <p:cNvGrpSpPr/>
          <p:nvPr/>
        </p:nvGrpSpPr>
        <p:grpSpPr>
          <a:xfrm>
            <a:off x="1336459" y="1485900"/>
            <a:ext cx="5696100" cy="7227531"/>
            <a:chOff x="1571075" y="1485900"/>
            <a:chExt cx="5696100" cy="7227531"/>
          </a:xfrm>
        </p:grpSpPr>
        <p:sp>
          <p:nvSpPr>
            <p:cNvPr id="153" name="Google Shape;153;p8"/>
            <p:cNvSpPr/>
            <p:nvPr/>
          </p:nvSpPr>
          <p:spPr>
            <a:xfrm>
              <a:off x="1571075" y="1485900"/>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39</a:t>
              </a:r>
              <a:endParaRPr b="1" i="0" sz="5000" u="none" cap="none" strike="noStrike">
                <a:solidFill>
                  <a:schemeClr val="lt1"/>
                </a:solidFill>
                <a:latin typeface="Arial Black"/>
                <a:ea typeface="Arial Black"/>
                <a:cs typeface="Arial Black"/>
                <a:sym typeface="Arial Black"/>
              </a:endParaRPr>
            </a:p>
          </p:txBody>
        </p:sp>
        <p:sp>
          <p:nvSpPr>
            <p:cNvPr id="154" name="Google Shape;154;p8"/>
            <p:cNvSpPr txBox="1"/>
            <p:nvPr/>
          </p:nvSpPr>
          <p:spPr>
            <a:xfrm>
              <a:off x="1571075" y="2756631"/>
              <a:ext cx="5696100" cy="5956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4300">
                  <a:solidFill>
                    <a:schemeClr val="lt1"/>
                  </a:solidFill>
                </a:rPr>
                <a:t>Jesus said this about the Spirit, which those who believed in him were going to receive. At that time the Spirit had not yet been given, because Jesus had not been raised to glory.</a:t>
              </a:r>
              <a:endParaRPr b="1" i="0" sz="4300" u="none" cap="none" strike="noStrike">
                <a:solidFill>
                  <a:schemeClr val="lt1"/>
                </a:solidFill>
                <a:latin typeface="Arial Black"/>
                <a:ea typeface="Arial Black"/>
                <a:cs typeface="Arial Black"/>
                <a:sym typeface="Arial Black"/>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158" name="Shape 158"/>
        <p:cNvGrpSpPr/>
        <p:nvPr/>
      </p:nvGrpSpPr>
      <p:grpSpPr>
        <a:xfrm>
          <a:off x="0" y="0"/>
          <a:ext cx="0" cy="0"/>
          <a:chOff x="0" y="0"/>
          <a:chExt cx="0" cy="0"/>
        </a:xfrm>
      </p:grpSpPr>
      <p:sp>
        <p:nvSpPr>
          <p:cNvPr id="159" name="Google Shape;159;p17"/>
          <p:cNvSpPr txBox="1"/>
          <p:nvPr/>
        </p:nvSpPr>
        <p:spPr>
          <a:xfrm>
            <a:off x="1464415" y="2191172"/>
            <a:ext cx="15359170"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Leader: </a:t>
            </a:r>
            <a:r>
              <a:rPr b="1" i="0" lang="en-US" sz="8000" u="none" cap="none" strike="noStrike">
                <a:solidFill>
                  <a:srgbClr val="FFFFFF"/>
                </a:solidFill>
                <a:latin typeface="Arial"/>
                <a:ea typeface="Arial"/>
                <a:cs typeface="Arial"/>
                <a:sym typeface="Arial"/>
              </a:rPr>
              <a:t>The Gospel of the Lord.</a:t>
            </a:r>
            <a:endParaRPr b="0" i="0" sz="2800" u="none" cap="none" strike="noStrike">
              <a:solidFill>
                <a:srgbClr val="000000"/>
              </a:solidFill>
              <a:latin typeface="Arial"/>
              <a:ea typeface="Arial"/>
              <a:cs typeface="Arial"/>
              <a:sym typeface="Arial"/>
            </a:endParaRPr>
          </a:p>
        </p:txBody>
      </p:sp>
      <p:sp>
        <p:nvSpPr>
          <p:cNvPr id="160" name="Google Shape;160;p17"/>
          <p:cNvSpPr txBox="1"/>
          <p:nvPr/>
        </p:nvSpPr>
        <p:spPr>
          <a:xfrm>
            <a:off x="3251200" y="5142324"/>
            <a:ext cx="11785600" cy="246221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All: </a:t>
            </a:r>
            <a:r>
              <a:rPr b="1" i="0" lang="en-US" sz="8000" u="none" cap="none" strike="noStrike">
                <a:solidFill>
                  <a:srgbClr val="FFFFFF"/>
                </a:solidFill>
                <a:latin typeface="Arial"/>
                <a:ea typeface="Arial"/>
                <a:cs typeface="Arial"/>
                <a:sym typeface="Arial"/>
              </a:rPr>
              <a:t>Praise to You,</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i="0" lang="en-US" sz="8000" u="none" cap="none" strike="noStrike">
                <a:solidFill>
                  <a:srgbClr val="FFFFFF"/>
                </a:solidFill>
                <a:latin typeface="Arial"/>
                <a:ea typeface="Arial"/>
                <a:cs typeface="Arial"/>
                <a:sym typeface="Arial"/>
              </a:rPr>
              <a:t>       Lord Jesus Christ.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2022-09-22T06:53:28Z</dcterms:created>
  <dc:creator>abc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