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iIB7M7vImcajbqprJAa/fgTa5C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79" name="Google Shape;179;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12" name="Google Shape;212;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f5e84776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26f5e847760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6f5e847760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1792288" y="612775"/>
            <a:ext cx="5486400" cy="4114800"/>
          </a:xfrm>
          <a:prstGeom prst="rect">
            <a:avLst/>
          </a:prstGeom>
          <a:noFill/>
          <a:ln>
            <a:noFill/>
          </a:ln>
        </p:spPr>
      </p:sp>
      <p:sp>
        <p:nvSpPr>
          <p:cNvPr id="68" name="Google Shape;68;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summitview.com/blog/kids-lesson-the-ascension/"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1" name="Shape 171"/>
        <p:cNvGrpSpPr/>
        <p:nvPr/>
      </p:nvGrpSpPr>
      <p:grpSpPr>
        <a:xfrm>
          <a:off x="0" y="0"/>
          <a:ext cx="0" cy="0"/>
          <a:chOff x="0" y="0"/>
          <a:chExt cx="0" cy="0"/>
        </a:xfrm>
      </p:grpSpPr>
      <p:grpSp>
        <p:nvGrpSpPr>
          <p:cNvPr id="172" name="Google Shape;172;p10"/>
          <p:cNvGrpSpPr/>
          <p:nvPr/>
        </p:nvGrpSpPr>
        <p:grpSpPr>
          <a:xfrm>
            <a:off x="1137865" y="1485900"/>
            <a:ext cx="5797500" cy="7070938"/>
            <a:chOff x="1265113" y="1485900"/>
            <a:chExt cx="5797500" cy="7070938"/>
          </a:xfrm>
        </p:grpSpPr>
        <p:sp>
          <p:nvSpPr>
            <p:cNvPr id="173" name="Google Shape;173;p10"/>
            <p:cNvSpPr/>
            <p:nvPr/>
          </p:nvSpPr>
          <p:spPr>
            <a:xfrm>
              <a:off x="1265113" y="1485900"/>
              <a:ext cx="1214400" cy="857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632423"/>
                  </a:solidFill>
                  <a:latin typeface="Arial Black"/>
                  <a:ea typeface="Arial Black"/>
                  <a:cs typeface="Arial Black"/>
                  <a:sym typeface="Arial Black"/>
                </a:rPr>
                <a:t>19</a:t>
              </a:r>
              <a:endParaRPr b="1" i="0" sz="5000" u="none" cap="none" strike="noStrike">
                <a:solidFill>
                  <a:srgbClr val="632423"/>
                </a:solidFill>
                <a:latin typeface="Arial Black"/>
                <a:ea typeface="Arial Black"/>
                <a:cs typeface="Arial Black"/>
                <a:sym typeface="Arial Black"/>
              </a:endParaRPr>
            </a:p>
          </p:txBody>
        </p:sp>
        <p:sp>
          <p:nvSpPr>
            <p:cNvPr id="174" name="Google Shape;174;p10"/>
            <p:cNvSpPr txBox="1"/>
            <p:nvPr/>
          </p:nvSpPr>
          <p:spPr>
            <a:xfrm>
              <a:off x="1265113" y="2630638"/>
              <a:ext cx="5797500" cy="592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500">
                  <a:solidFill>
                    <a:schemeClr val="lt1"/>
                  </a:solidFill>
                </a:rPr>
                <a:t>After the Lord Jesus had talked with them, he was taken up to heaven and sat at the right side of God.</a:t>
              </a:r>
              <a:endParaRPr b="1" i="0" sz="5500" u="none" cap="none" strike="noStrike">
                <a:solidFill>
                  <a:schemeClr val="lt1"/>
                </a:solidFill>
                <a:latin typeface="Arial Black"/>
                <a:ea typeface="Arial Black"/>
                <a:cs typeface="Arial Black"/>
                <a:sym typeface="Arial Black"/>
              </a:endParaRPr>
            </a:p>
          </p:txBody>
        </p:sp>
      </p:grpSp>
      <p:pic>
        <p:nvPicPr>
          <p:cNvPr id="175" name="Google Shape;175;p10"/>
          <p:cNvPicPr preferRelativeResize="0"/>
          <p:nvPr/>
        </p:nvPicPr>
        <p:blipFill>
          <a:blip r:embed="rId3">
            <a:alphaModFix/>
          </a:blip>
          <a:stretch>
            <a:fillRect/>
          </a:stretch>
        </p:blipFill>
        <p:spPr>
          <a:xfrm>
            <a:off x="7167163"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74806"/>
        </a:solidFill>
      </p:bgPr>
    </p:bg>
    <p:spTree>
      <p:nvGrpSpPr>
        <p:cNvPr id="180" name="Shape 180"/>
        <p:cNvGrpSpPr/>
        <p:nvPr/>
      </p:nvGrpSpPr>
      <p:grpSpPr>
        <a:xfrm>
          <a:off x="0" y="0"/>
          <a:ext cx="0" cy="0"/>
          <a:chOff x="0" y="0"/>
          <a:chExt cx="0" cy="0"/>
        </a:xfrm>
      </p:grpSpPr>
      <p:grpSp>
        <p:nvGrpSpPr>
          <p:cNvPr id="181" name="Google Shape;181;p11"/>
          <p:cNvGrpSpPr/>
          <p:nvPr/>
        </p:nvGrpSpPr>
        <p:grpSpPr>
          <a:xfrm>
            <a:off x="1092493" y="965469"/>
            <a:ext cx="6348300" cy="8356052"/>
            <a:chOff x="1147378" y="867950"/>
            <a:chExt cx="6348300" cy="8356052"/>
          </a:xfrm>
        </p:grpSpPr>
        <p:sp>
          <p:nvSpPr>
            <p:cNvPr id="182" name="Google Shape;182;p11"/>
            <p:cNvSpPr txBox="1"/>
            <p:nvPr/>
          </p:nvSpPr>
          <p:spPr>
            <a:xfrm>
              <a:off x="1147378" y="2020402"/>
              <a:ext cx="6348300" cy="7203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200">
                  <a:solidFill>
                    <a:schemeClr val="lt1"/>
                  </a:solidFill>
                </a:rPr>
                <a:t>The disciples went and preached everywhere, and the Lord worked with them and proved that their preaching was true by the miracles that were performed.</a:t>
              </a:r>
              <a:endParaRPr b="1" i="0" sz="5200" u="none" cap="none" strike="noStrike">
                <a:solidFill>
                  <a:schemeClr val="lt1"/>
                </a:solidFill>
                <a:latin typeface="Arial Black"/>
                <a:ea typeface="Arial Black"/>
                <a:cs typeface="Arial Black"/>
                <a:sym typeface="Arial Black"/>
              </a:endParaRPr>
            </a:p>
          </p:txBody>
        </p:sp>
        <p:sp>
          <p:nvSpPr>
            <p:cNvPr id="183" name="Google Shape;183;p11"/>
            <p:cNvSpPr txBox="1"/>
            <p:nvPr/>
          </p:nvSpPr>
          <p:spPr>
            <a:xfrm>
              <a:off x="1147378" y="867950"/>
              <a:ext cx="925800" cy="769500"/>
            </a:xfrm>
            <a:prstGeom prst="rect">
              <a:avLst/>
            </a:prstGeom>
            <a:solidFill>
              <a:schemeClr val="accent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20</a:t>
              </a:r>
              <a:endParaRPr b="1" i="0" sz="5000" u="none" cap="none" strike="noStrike">
                <a:solidFill>
                  <a:srgbClr val="FFFFFF"/>
                </a:solidFill>
                <a:latin typeface="Arial Black"/>
                <a:ea typeface="Arial Black"/>
                <a:cs typeface="Arial Black"/>
                <a:sym typeface="Arial Black"/>
              </a:endParaRPr>
            </a:p>
          </p:txBody>
        </p:sp>
      </p:grpSp>
      <p:pic>
        <p:nvPicPr>
          <p:cNvPr id="184" name="Google Shape;184;p11"/>
          <p:cNvPicPr preferRelativeResize="0"/>
          <p:nvPr/>
        </p:nvPicPr>
        <p:blipFill>
          <a:blip r:embed="rId3">
            <a:alphaModFix/>
          </a:blip>
          <a:stretch>
            <a:fillRect/>
          </a:stretch>
        </p:blipFill>
        <p:spPr>
          <a:xfrm>
            <a:off x="7884863" y="1485900"/>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88" name="Shape 188"/>
        <p:cNvGrpSpPr/>
        <p:nvPr/>
      </p:nvGrpSpPr>
      <p:grpSpPr>
        <a:xfrm>
          <a:off x="0" y="0"/>
          <a:ext cx="0" cy="0"/>
          <a:chOff x="0" y="0"/>
          <a:chExt cx="0" cy="0"/>
        </a:xfrm>
      </p:grpSpPr>
      <p:sp>
        <p:nvSpPr>
          <p:cNvPr id="189" name="Google Shape;189;p17"/>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190" name="Google Shape;190;p17"/>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5" name="Shape 195"/>
        <p:cNvGrpSpPr/>
        <p:nvPr/>
      </p:nvGrpSpPr>
      <p:grpSpPr>
        <a:xfrm>
          <a:off x="0" y="0"/>
          <a:ext cx="0" cy="0"/>
          <a:chOff x="0" y="0"/>
          <a:chExt cx="0" cy="0"/>
        </a:xfrm>
      </p:grpSpPr>
      <p:grpSp>
        <p:nvGrpSpPr>
          <p:cNvPr id="196" name="Google Shape;196;p18"/>
          <p:cNvGrpSpPr/>
          <p:nvPr/>
        </p:nvGrpSpPr>
        <p:grpSpPr>
          <a:xfrm>
            <a:off x="2532407" y="1638300"/>
            <a:ext cx="13223187" cy="7010400"/>
            <a:chOff x="2931213" y="1638300"/>
            <a:chExt cx="13223187" cy="7010400"/>
          </a:xfrm>
        </p:grpSpPr>
        <p:pic>
          <p:nvPicPr>
            <p:cNvPr id="197" name="Google Shape;197;p18"/>
            <p:cNvPicPr preferRelativeResize="0"/>
            <p:nvPr/>
          </p:nvPicPr>
          <p:blipFill rotWithShape="1">
            <a:blip r:embed="rId3">
              <a:alphaModFix/>
            </a:blip>
            <a:srcRect b="0" l="0" r="0" t="0"/>
            <a:stretch/>
          </p:blipFill>
          <p:spPr>
            <a:xfrm>
              <a:off x="9144000" y="1638300"/>
              <a:ext cx="7010400" cy="7010400"/>
            </a:xfrm>
            <a:prstGeom prst="rect">
              <a:avLst/>
            </a:prstGeom>
            <a:noFill/>
            <a:ln>
              <a:noFill/>
            </a:ln>
          </p:spPr>
        </p:pic>
        <p:sp>
          <p:nvSpPr>
            <p:cNvPr id="198" name="Google Shape;198;p18"/>
            <p:cNvSpPr txBox="1"/>
            <p:nvPr/>
          </p:nvSpPr>
          <p:spPr>
            <a:xfrm>
              <a:off x="2931213" y="3789283"/>
              <a:ext cx="5636724" cy="27084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8800" u="none" cap="none" strike="noStrike">
                  <a:solidFill>
                    <a:schemeClr val="lt1"/>
                  </a:solidFill>
                  <a:latin typeface="Arial"/>
                  <a:ea typeface="Arial"/>
                  <a:cs typeface="Arial"/>
                  <a:sym typeface="Arial"/>
                </a:rPr>
                <a:t>GOSPEL</a:t>
              </a:r>
              <a:br>
                <a:rPr b="1" i="0" lang="en-US" sz="8800" u="none" cap="none" strike="noStrike">
                  <a:solidFill>
                    <a:schemeClr val="lt1"/>
                  </a:solidFill>
                  <a:latin typeface="Arial"/>
                  <a:ea typeface="Arial"/>
                  <a:cs typeface="Arial"/>
                  <a:sym typeface="Arial"/>
                </a:rPr>
              </a:br>
              <a:r>
                <a:rPr b="1" i="0" lang="en-US" sz="8800" u="none" cap="none" strike="noStrike">
                  <a:solidFill>
                    <a:schemeClr val="lt1"/>
                  </a:solidFill>
                  <a:latin typeface="Arial"/>
                  <a:ea typeface="Arial"/>
                  <a:cs typeface="Arial"/>
                  <a:sym typeface="Arial"/>
                </a:rPr>
                <a:t>MESSAGE</a:t>
              </a:r>
              <a:endParaRPr b="1" i="0" sz="88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3" name="Shape 203"/>
        <p:cNvGrpSpPr/>
        <p:nvPr/>
      </p:nvGrpSpPr>
      <p:grpSpPr>
        <a:xfrm>
          <a:off x="0" y="0"/>
          <a:ext cx="0" cy="0"/>
          <a:chOff x="0" y="0"/>
          <a:chExt cx="0" cy="0"/>
        </a:xfrm>
      </p:grpSpPr>
      <p:sp>
        <p:nvSpPr>
          <p:cNvPr id="204" name="Google Shape;204;p19"/>
          <p:cNvSpPr/>
          <p:nvPr/>
        </p:nvSpPr>
        <p:spPr>
          <a:xfrm>
            <a:off x="1526425" y="861225"/>
            <a:ext cx="14990700" cy="1217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5900" u="none" cap="none" strike="noStrike">
                <a:solidFill>
                  <a:schemeClr val="accent2"/>
                </a:solidFill>
                <a:latin typeface="Arial Black"/>
                <a:ea typeface="Arial Black"/>
                <a:cs typeface="Arial Black"/>
                <a:sym typeface="Arial Black"/>
              </a:rPr>
              <a:t>Activity: Jesus </a:t>
            </a:r>
            <a:r>
              <a:rPr lang="en-US" sz="5900">
                <a:solidFill>
                  <a:schemeClr val="accent2"/>
                </a:solidFill>
                <a:latin typeface="Arial Black"/>
                <a:ea typeface="Arial Black"/>
                <a:cs typeface="Arial Black"/>
                <a:sym typeface="Arial Black"/>
              </a:rPr>
              <a:t>ascends to Heaven</a:t>
            </a:r>
            <a:r>
              <a:rPr b="0" i="0" lang="en-US" sz="5900" u="none" cap="none" strike="noStrike">
                <a:solidFill>
                  <a:schemeClr val="accent2"/>
                </a:solidFill>
                <a:latin typeface="Arial Black"/>
                <a:ea typeface="Arial Black"/>
                <a:cs typeface="Arial Black"/>
                <a:sym typeface="Arial Black"/>
              </a:rPr>
              <a:t> </a:t>
            </a:r>
            <a:endParaRPr b="0" i="0" sz="3300" u="none" cap="none" strike="noStrike">
              <a:solidFill>
                <a:schemeClr val="accent2"/>
              </a:solidFill>
              <a:latin typeface="Arial"/>
              <a:ea typeface="Arial"/>
              <a:cs typeface="Arial"/>
              <a:sym typeface="Arial"/>
            </a:endParaRPr>
          </a:p>
        </p:txBody>
      </p:sp>
      <p:sp>
        <p:nvSpPr>
          <p:cNvPr id="205" name="Google Shape;205;p19"/>
          <p:cNvSpPr txBox="1"/>
          <p:nvPr/>
        </p:nvSpPr>
        <p:spPr>
          <a:xfrm>
            <a:off x="1500134" y="4081691"/>
            <a:ext cx="6768900" cy="769401"/>
          </a:xfrm>
          <a:prstGeom prst="rect">
            <a:avLst/>
          </a:prstGeom>
          <a:noFill/>
          <a:ln>
            <a:noFill/>
          </a:ln>
        </p:spPr>
        <p:txBody>
          <a:bodyPr anchorCtr="0" anchor="t" bIns="45700" lIns="91425" spcFirstLastPara="1" rIns="91425" wrap="square" tIns="45700">
            <a:spAutoFit/>
          </a:bodyPr>
          <a:lstStyle/>
          <a:p>
            <a:pPr indent="-177800" lvl="0" marL="45720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p:txBody>
      </p:sp>
      <p:sp>
        <p:nvSpPr>
          <p:cNvPr id="206" name="Google Shape;206;p19"/>
          <p:cNvSpPr txBox="1"/>
          <p:nvPr/>
        </p:nvSpPr>
        <p:spPr>
          <a:xfrm>
            <a:off x="2387650" y="2588459"/>
            <a:ext cx="7464900" cy="706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800"/>
              <a:buFont typeface="Arial"/>
              <a:buNone/>
            </a:pPr>
            <a:r>
              <a:rPr b="1" i="0" lang="en-US" sz="5100" u="none" cap="none" strike="noStrike">
                <a:solidFill>
                  <a:schemeClr val="lt1"/>
                </a:solidFill>
                <a:latin typeface="Arial"/>
                <a:ea typeface="Arial"/>
                <a:cs typeface="Arial"/>
                <a:sym typeface="Arial"/>
              </a:rPr>
              <a:t>Materials: </a:t>
            </a:r>
            <a:endParaRPr b="1" i="0" sz="5100" u="none" cap="none" strike="noStrike">
              <a:solidFill>
                <a:schemeClr val="lt1"/>
              </a:solidFill>
              <a:latin typeface="Arial"/>
              <a:ea typeface="Arial"/>
              <a:cs typeface="Arial"/>
              <a:sym typeface="Arial"/>
            </a:endParaRPr>
          </a:p>
          <a:p>
            <a:pPr indent="-552450" lvl="0" marL="457200" rtl="0" algn="l">
              <a:spcBef>
                <a:spcPts val="0"/>
              </a:spcBef>
              <a:spcAft>
                <a:spcPts val="0"/>
              </a:spcAft>
              <a:buClr>
                <a:schemeClr val="lt1"/>
              </a:buClr>
              <a:buSzPts val="5100"/>
              <a:buChar char="●"/>
            </a:pPr>
            <a:r>
              <a:rPr b="1" lang="en-US" sz="5100">
                <a:solidFill>
                  <a:schemeClr val="lt1"/>
                </a:solidFill>
              </a:rPr>
              <a:t>Yarn</a:t>
            </a:r>
            <a:endParaRPr b="1" sz="5100">
              <a:solidFill>
                <a:schemeClr val="lt1"/>
              </a:solidFill>
            </a:endParaRPr>
          </a:p>
          <a:p>
            <a:pPr indent="-552450" lvl="0" marL="457200" rtl="0" algn="l">
              <a:spcBef>
                <a:spcPts val="0"/>
              </a:spcBef>
              <a:spcAft>
                <a:spcPts val="0"/>
              </a:spcAft>
              <a:buClr>
                <a:schemeClr val="lt1"/>
              </a:buClr>
              <a:buSzPts val="5100"/>
              <a:buChar char="●"/>
            </a:pPr>
            <a:r>
              <a:rPr b="1" lang="en-US" sz="5100">
                <a:solidFill>
                  <a:schemeClr val="lt1"/>
                </a:solidFill>
              </a:rPr>
              <a:t>Tape</a:t>
            </a:r>
            <a:endParaRPr b="1" sz="5100">
              <a:solidFill>
                <a:schemeClr val="lt1"/>
              </a:solidFill>
            </a:endParaRPr>
          </a:p>
          <a:p>
            <a:pPr indent="-552450" lvl="0" marL="457200" rtl="0" algn="l">
              <a:spcBef>
                <a:spcPts val="0"/>
              </a:spcBef>
              <a:spcAft>
                <a:spcPts val="0"/>
              </a:spcAft>
              <a:buClr>
                <a:schemeClr val="lt1"/>
              </a:buClr>
              <a:buSzPts val="5100"/>
              <a:buChar char="●"/>
            </a:pPr>
            <a:r>
              <a:rPr b="1" lang="en-US" sz="5100">
                <a:solidFill>
                  <a:schemeClr val="lt1"/>
                </a:solidFill>
              </a:rPr>
              <a:t>Coloring materials</a:t>
            </a:r>
            <a:endParaRPr b="1" sz="5100">
              <a:solidFill>
                <a:schemeClr val="lt1"/>
              </a:solidFill>
            </a:endParaRPr>
          </a:p>
          <a:p>
            <a:pPr indent="-552450" lvl="0" marL="457200" rtl="0" algn="l">
              <a:spcBef>
                <a:spcPts val="0"/>
              </a:spcBef>
              <a:spcAft>
                <a:spcPts val="0"/>
              </a:spcAft>
              <a:buClr>
                <a:schemeClr val="lt1"/>
              </a:buClr>
              <a:buSzPts val="5100"/>
              <a:buChar char="●"/>
            </a:pPr>
            <a:r>
              <a:rPr b="1" lang="en-US" sz="5100">
                <a:solidFill>
                  <a:schemeClr val="lt1"/>
                </a:solidFill>
              </a:rPr>
              <a:t>Scissors</a:t>
            </a:r>
            <a:endParaRPr b="1" sz="5100">
              <a:solidFill>
                <a:schemeClr val="lt1"/>
              </a:solidFill>
            </a:endParaRPr>
          </a:p>
          <a:p>
            <a:pPr indent="-552450" lvl="0" marL="457200" rtl="0" algn="l">
              <a:spcBef>
                <a:spcPts val="0"/>
              </a:spcBef>
              <a:spcAft>
                <a:spcPts val="0"/>
              </a:spcAft>
              <a:buClr>
                <a:schemeClr val="lt1"/>
              </a:buClr>
              <a:buSzPts val="5100"/>
              <a:buChar char="●"/>
            </a:pPr>
            <a:r>
              <a:rPr b="1" lang="en-US" sz="5100">
                <a:solidFill>
                  <a:schemeClr val="lt1"/>
                </a:solidFill>
              </a:rPr>
              <a:t>Optional: Cotton and glue</a:t>
            </a:r>
            <a:endParaRPr b="1" sz="5100">
              <a:solidFill>
                <a:schemeClr val="lt1"/>
              </a:solidFill>
            </a:endParaRPr>
          </a:p>
          <a:p>
            <a:pPr indent="-552450" lvl="0" marL="457200" rtl="0" algn="l">
              <a:spcBef>
                <a:spcPts val="0"/>
              </a:spcBef>
              <a:spcAft>
                <a:spcPts val="0"/>
              </a:spcAft>
              <a:buClr>
                <a:schemeClr val="lt1"/>
              </a:buClr>
              <a:buSzPts val="5100"/>
              <a:buChar char="●"/>
            </a:pPr>
            <a:r>
              <a:rPr b="1" lang="en-US" sz="5100">
                <a:solidFill>
                  <a:schemeClr val="lt1"/>
                </a:solidFill>
              </a:rPr>
              <a:t>Printed or Drawn image of Jesus </a:t>
            </a:r>
            <a:endParaRPr b="1" sz="5100">
              <a:solidFill>
                <a:schemeClr val="lt1"/>
              </a:solidFill>
            </a:endParaRPr>
          </a:p>
        </p:txBody>
      </p:sp>
      <p:sp>
        <p:nvSpPr>
          <p:cNvPr id="207" name="Google Shape;207;p19"/>
          <p:cNvSpPr txBox="1"/>
          <p:nvPr/>
        </p:nvSpPr>
        <p:spPr>
          <a:xfrm>
            <a:off x="143525" y="9653450"/>
            <a:ext cx="1110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Reference: </a:t>
            </a:r>
            <a:r>
              <a:rPr lang="en-US" sz="1100" u="sng">
                <a:solidFill>
                  <a:schemeClr val="hlink"/>
                </a:solidFill>
                <a:hlinkClick r:id="rId3"/>
              </a:rPr>
              <a:t>Kids Lesson: The Ascension - Summitview Church</a:t>
            </a:r>
            <a:r>
              <a:rPr lang="en-US"/>
              <a:t> </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8" name="Google Shape;208;p19"/>
          <p:cNvPicPr preferRelativeResize="0"/>
          <p:nvPr/>
        </p:nvPicPr>
        <p:blipFill rotWithShape="1">
          <a:blip r:embed="rId4">
            <a:alphaModFix/>
          </a:blip>
          <a:srcRect b="14111" l="0" r="3688" t="0"/>
          <a:stretch/>
        </p:blipFill>
        <p:spPr>
          <a:xfrm>
            <a:off x="10230575" y="2588450"/>
            <a:ext cx="5322726" cy="7065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3" name="Shape 213"/>
        <p:cNvGrpSpPr/>
        <p:nvPr/>
      </p:nvGrpSpPr>
      <p:grpSpPr>
        <a:xfrm>
          <a:off x="0" y="0"/>
          <a:ext cx="0" cy="0"/>
          <a:chOff x="0" y="0"/>
          <a:chExt cx="0" cy="0"/>
        </a:xfrm>
      </p:grpSpPr>
      <p:pic>
        <p:nvPicPr>
          <p:cNvPr id="214" name="Google Shape;214;p20"/>
          <p:cNvPicPr preferRelativeResize="0"/>
          <p:nvPr/>
        </p:nvPicPr>
        <p:blipFill>
          <a:blip r:embed="rId3">
            <a:alphaModFix/>
          </a:blip>
          <a:stretch>
            <a:fillRect/>
          </a:stretch>
        </p:blipFill>
        <p:spPr>
          <a:xfrm>
            <a:off x="9841700" y="484437"/>
            <a:ext cx="4323551" cy="3615764"/>
          </a:xfrm>
          <a:prstGeom prst="rect">
            <a:avLst/>
          </a:prstGeom>
          <a:noFill/>
          <a:ln>
            <a:noFill/>
          </a:ln>
        </p:spPr>
      </p:pic>
      <p:sp>
        <p:nvSpPr>
          <p:cNvPr id="215" name="Google Shape;215;p20"/>
          <p:cNvSpPr txBox="1"/>
          <p:nvPr/>
        </p:nvSpPr>
        <p:spPr>
          <a:xfrm>
            <a:off x="403800" y="2028900"/>
            <a:ext cx="9127200" cy="733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2600">
                <a:solidFill>
                  <a:schemeClr val="dk1"/>
                </a:solidFill>
              </a:rPr>
              <a:t>1. Using your white bond paper, draw and cut out the cloud. Write down Mark 16:19 verse: </a:t>
            </a:r>
            <a:endParaRPr b="1" sz="2600">
              <a:solidFill>
                <a:schemeClr val="dk1"/>
              </a:solidFill>
            </a:endParaRPr>
          </a:p>
          <a:p>
            <a:pPr indent="0" lvl="0" marL="0" rtl="0" algn="ctr">
              <a:lnSpc>
                <a:spcPct val="115000"/>
              </a:lnSpc>
              <a:spcBef>
                <a:spcPts val="1200"/>
              </a:spcBef>
              <a:spcAft>
                <a:spcPts val="0"/>
              </a:spcAft>
              <a:buNone/>
            </a:pPr>
            <a:r>
              <a:rPr i="1" lang="en-US" sz="2600">
                <a:solidFill>
                  <a:schemeClr val="dk1"/>
                </a:solidFill>
              </a:rPr>
              <a:t>“After the Lord Jesus had talked with them, he was taken up to heaven and sat at the right side of God.”</a:t>
            </a:r>
            <a:endParaRPr i="1" sz="2600">
              <a:solidFill>
                <a:schemeClr val="dk1"/>
              </a:solidFill>
            </a:endParaRPr>
          </a:p>
          <a:p>
            <a:pPr indent="0" lvl="0" marL="0" rtl="0" algn="l">
              <a:lnSpc>
                <a:spcPct val="115000"/>
              </a:lnSpc>
              <a:spcBef>
                <a:spcPts val="1200"/>
              </a:spcBef>
              <a:spcAft>
                <a:spcPts val="0"/>
              </a:spcAft>
              <a:buNone/>
            </a:pPr>
            <a:r>
              <a:rPr b="1" lang="en-US" sz="2600">
                <a:solidFill>
                  <a:schemeClr val="dk1"/>
                </a:solidFill>
              </a:rPr>
              <a:t>2. If you have a printed image of Jesus, color it and then cut it out. If none, draw and create an image of Jesus.</a:t>
            </a:r>
            <a:endParaRPr b="1" sz="2600">
              <a:solidFill>
                <a:schemeClr val="dk1"/>
              </a:solidFill>
            </a:endParaRPr>
          </a:p>
          <a:p>
            <a:pPr indent="0" lvl="0" marL="0" rtl="0" algn="l">
              <a:lnSpc>
                <a:spcPct val="115000"/>
              </a:lnSpc>
              <a:spcBef>
                <a:spcPts val="1200"/>
              </a:spcBef>
              <a:spcAft>
                <a:spcPts val="0"/>
              </a:spcAft>
              <a:buNone/>
            </a:pPr>
            <a:r>
              <a:rPr b="1" lang="en-US" sz="2600">
                <a:solidFill>
                  <a:schemeClr val="dk1"/>
                </a:solidFill>
              </a:rPr>
              <a:t>3. Cut a piece of yarn/string at 10-12 inches long.</a:t>
            </a:r>
            <a:endParaRPr b="1" sz="2600">
              <a:solidFill>
                <a:schemeClr val="dk1"/>
              </a:solidFill>
            </a:endParaRPr>
          </a:p>
          <a:p>
            <a:pPr indent="0" lvl="0" marL="0" rtl="0" algn="l">
              <a:lnSpc>
                <a:spcPct val="115000"/>
              </a:lnSpc>
              <a:spcBef>
                <a:spcPts val="1200"/>
              </a:spcBef>
              <a:spcAft>
                <a:spcPts val="0"/>
              </a:spcAft>
              <a:buNone/>
            </a:pPr>
            <a:r>
              <a:rPr b="1" lang="en-US" sz="2600">
                <a:solidFill>
                  <a:schemeClr val="dk1"/>
                </a:solidFill>
              </a:rPr>
              <a:t>4. Tape the bottom of the yarn to Jesus’ back and loop the top of the yarn for hanging purposes and the other higher partition of the yarn to the back of the cloud.</a:t>
            </a:r>
            <a:endParaRPr b="1" sz="2600">
              <a:solidFill>
                <a:schemeClr val="dk1"/>
              </a:solidFill>
            </a:endParaRPr>
          </a:p>
          <a:p>
            <a:pPr indent="0" lvl="0" marL="0" rtl="0" algn="l">
              <a:lnSpc>
                <a:spcPct val="115000"/>
              </a:lnSpc>
              <a:spcBef>
                <a:spcPts val="1200"/>
              </a:spcBef>
              <a:spcAft>
                <a:spcPts val="1200"/>
              </a:spcAft>
              <a:buNone/>
            </a:pPr>
            <a:r>
              <a:rPr b="1" lang="en-US" sz="2600">
                <a:solidFill>
                  <a:schemeClr val="dk1"/>
                </a:solidFill>
              </a:rPr>
              <a:t>5. Optional: Glue cotton balls onto the cloud leaving the statement:  uncovered so it can be referenced and hopefully memorized! (If you do this step, it is best to do it last!)</a:t>
            </a:r>
            <a:endParaRPr b="1" sz="2600">
              <a:solidFill>
                <a:schemeClr val="dk1"/>
              </a:solidFill>
            </a:endParaRPr>
          </a:p>
        </p:txBody>
      </p:sp>
      <p:sp>
        <p:nvSpPr>
          <p:cNvPr id="216" name="Google Shape;216;p20"/>
          <p:cNvSpPr txBox="1"/>
          <p:nvPr/>
        </p:nvSpPr>
        <p:spPr>
          <a:xfrm>
            <a:off x="403800" y="920700"/>
            <a:ext cx="7182600" cy="110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6000">
                <a:solidFill>
                  <a:schemeClr val="dk1"/>
                </a:solidFill>
              </a:rPr>
              <a:t>DIRECTIONS:</a:t>
            </a:r>
            <a:endParaRPr b="1" sz="6000">
              <a:solidFill>
                <a:schemeClr val="dk1"/>
              </a:solidFill>
            </a:endParaRPr>
          </a:p>
        </p:txBody>
      </p:sp>
      <p:pic>
        <p:nvPicPr>
          <p:cNvPr id="217" name="Google Shape;217;p20"/>
          <p:cNvPicPr preferRelativeResize="0"/>
          <p:nvPr/>
        </p:nvPicPr>
        <p:blipFill>
          <a:blip r:embed="rId4">
            <a:alphaModFix/>
          </a:blip>
          <a:stretch>
            <a:fillRect/>
          </a:stretch>
        </p:blipFill>
        <p:spPr>
          <a:xfrm>
            <a:off x="14342225" y="484425"/>
            <a:ext cx="3486476" cy="4319641"/>
          </a:xfrm>
          <a:prstGeom prst="rect">
            <a:avLst/>
          </a:prstGeom>
          <a:noFill/>
          <a:ln>
            <a:noFill/>
          </a:ln>
        </p:spPr>
      </p:pic>
      <p:pic>
        <p:nvPicPr>
          <p:cNvPr id="218" name="Google Shape;218;p20"/>
          <p:cNvPicPr preferRelativeResize="0"/>
          <p:nvPr/>
        </p:nvPicPr>
        <p:blipFill>
          <a:blip r:embed="rId5">
            <a:alphaModFix/>
          </a:blip>
          <a:stretch>
            <a:fillRect/>
          </a:stretch>
        </p:blipFill>
        <p:spPr>
          <a:xfrm>
            <a:off x="9841700" y="4329750"/>
            <a:ext cx="4323550" cy="5652125"/>
          </a:xfrm>
          <a:prstGeom prst="rect">
            <a:avLst/>
          </a:prstGeom>
          <a:noFill/>
          <a:ln>
            <a:noFill/>
          </a:ln>
        </p:spPr>
      </p:pic>
      <p:pic>
        <p:nvPicPr>
          <p:cNvPr id="219" name="Google Shape;219;p20"/>
          <p:cNvPicPr preferRelativeResize="0"/>
          <p:nvPr/>
        </p:nvPicPr>
        <p:blipFill rotWithShape="1">
          <a:blip r:embed="rId6">
            <a:alphaModFix/>
          </a:blip>
          <a:srcRect b="24488" l="3016" r="3016" t="6139"/>
          <a:stretch/>
        </p:blipFill>
        <p:spPr>
          <a:xfrm>
            <a:off x="14342225" y="4956450"/>
            <a:ext cx="3486475" cy="5025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4" name="Shape 224"/>
        <p:cNvGrpSpPr/>
        <p:nvPr/>
      </p:nvGrpSpPr>
      <p:grpSpPr>
        <a:xfrm>
          <a:off x="0" y="0"/>
          <a:ext cx="0" cy="0"/>
          <a:chOff x="0" y="0"/>
          <a:chExt cx="0" cy="0"/>
        </a:xfrm>
      </p:grpSpPr>
      <p:grpSp>
        <p:nvGrpSpPr>
          <p:cNvPr id="225" name="Google Shape;225;p21"/>
          <p:cNvGrpSpPr/>
          <p:nvPr/>
        </p:nvGrpSpPr>
        <p:grpSpPr>
          <a:xfrm>
            <a:off x="1268652" y="1120722"/>
            <a:ext cx="15750697" cy="8045556"/>
            <a:chOff x="1962255" y="1120722"/>
            <a:chExt cx="15750697" cy="8045556"/>
          </a:xfrm>
        </p:grpSpPr>
        <p:sp>
          <p:nvSpPr>
            <p:cNvPr id="226" name="Google Shape;226;p21"/>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27" name="Google Shape;227;p21"/>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Dear God,</a:t>
              </a:r>
              <a:endParaRPr b="1"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Thank you for</a:t>
              </a:r>
              <a:r>
                <a:rPr b="1" lang="en-US" sz="3600">
                  <a:solidFill>
                    <a:schemeClr val="lt1"/>
                  </a:solidFill>
                </a:rPr>
                <a:t> sending Your Son Jesus to save us from all of our sins. Lord Jesus, thank You for entrusting us the </a:t>
              </a:r>
              <a:r>
                <a:rPr b="1" lang="en-US" sz="3600">
                  <a:solidFill>
                    <a:schemeClr val="lt1"/>
                  </a:solidFill>
                </a:rPr>
                <a:t>responsibility</a:t>
              </a:r>
              <a:r>
                <a:rPr b="1" lang="en-US" sz="3600">
                  <a:solidFill>
                    <a:schemeClr val="lt1"/>
                  </a:solidFill>
                </a:rPr>
                <a:t> to share the good messages of the gospel. Oh Holy Spirit, be with us as we become the sharers of the word of the Lord throughout the whole world</a:t>
              </a:r>
              <a:r>
                <a:rPr b="1" i="0" lang="en-US" sz="3600" u="none" cap="none" strike="noStrike">
                  <a:solidFill>
                    <a:schemeClr val="lt1"/>
                  </a:solidFill>
                  <a:latin typeface="Arial"/>
                  <a:ea typeface="Arial"/>
                  <a:cs typeface="Arial"/>
                  <a:sym typeface="Arial"/>
                </a:rPr>
                <a:t>, Amen.</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In Jesus' name we pray. </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Amen.</a:t>
              </a:r>
              <a:endParaRPr b="1" i="0" sz="1200" u="none" cap="none" strike="noStrike">
                <a:solidFill>
                  <a:srgbClr val="000000"/>
                </a:solidFill>
                <a:latin typeface="Arial"/>
                <a:ea typeface="Arial"/>
                <a:cs typeface="Arial"/>
                <a:sym typeface="Arial"/>
              </a:endParaRPr>
            </a:p>
          </p:txBody>
        </p:sp>
        <p:pic>
          <p:nvPicPr>
            <p:cNvPr descr="Image result for animated kid praying transparent background" id="228" name="Google Shape;228;p21"/>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grpSp>
        <p:nvGrpSpPr>
          <p:cNvPr id="234" name="Google Shape;234;g26f5e847760_1_0"/>
          <p:cNvGrpSpPr/>
          <p:nvPr/>
        </p:nvGrpSpPr>
        <p:grpSpPr>
          <a:xfrm>
            <a:off x="2824213" y="1058567"/>
            <a:ext cx="12639600" cy="8169978"/>
            <a:chOff x="2824210" y="1058354"/>
            <a:chExt cx="12639600" cy="8169978"/>
          </a:xfrm>
        </p:grpSpPr>
        <p:sp>
          <p:nvSpPr>
            <p:cNvPr id="235" name="Google Shape;235;g26f5e847760_1_0"/>
            <p:cNvSpPr/>
            <p:nvPr/>
          </p:nvSpPr>
          <p:spPr>
            <a:xfrm>
              <a:off x="2824210" y="7555832"/>
              <a:ext cx="12639600" cy="16725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26f5e847760_1_0"/>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Solemnity of the Ascension of the Lord</a:t>
              </a:r>
              <a:r>
                <a:rPr b="1" i="0" lang="en-US" sz="3000" u="none" cap="none" strike="noStrike">
                  <a:solidFill>
                    <a:srgbClr val="FFFFFF"/>
                  </a:solidFill>
                  <a:latin typeface="Arial"/>
                  <a:ea typeface="Arial"/>
                  <a:cs typeface="Arial"/>
                  <a:sym typeface="Arial"/>
                </a:rPr>
                <a:t> | May </a:t>
              </a:r>
              <a:r>
                <a:rPr b="1" lang="en-US" sz="3000">
                  <a:solidFill>
                    <a:srgbClr val="FFFFFF"/>
                  </a:solidFill>
                </a:rPr>
                <a:t>12</a:t>
              </a:r>
              <a:r>
                <a:rPr b="1" i="0" lang="en-US" sz="3000" u="none" cap="none" strike="noStrike">
                  <a:solidFill>
                    <a:srgbClr val="FFFFFF"/>
                  </a:solidFill>
                  <a:latin typeface="Arial"/>
                  <a:ea typeface="Arial"/>
                  <a:cs typeface="Arial"/>
                  <a:sym typeface="Arial"/>
                </a:rPr>
                <a:t>, 2024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237" name="Google Shape;237;g26f5e847760_1_0"/>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A logo with a cross in a square&#10;&#10;Description automatically generated" id="242" name="Google Shape;242;p23"/>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Solemnity</a:t>
              </a:r>
              <a:r>
                <a:rPr b="1" lang="en-US" sz="3000">
                  <a:solidFill>
                    <a:srgbClr val="FFFFFF"/>
                  </a:solidFill>
                </a:rPr>
                <a:t> of the Ascension of the Lord</a:t>
              </a:r>
              <a:r>
                <a:rPr b="1" i="0" lang="en-US" sz="3000" u="none" cap="none" strike="noStrike">
                  <a:solidFill>
                    <a:srgbClr val="FFFFFF"/>
                  </a:solidFill>
                  <a:latin typeface="Arial"/>
                  <a:ea typeface="Arial"/>
                  <a:cs typeface="Arial"/>
                  <a:sym typeface="Arial"/>
                </a:rPr>
                <a:t> | May </a:t>
              </a:r>
              <a:r>
                <a:rPr b="1" lang="en-US" sz="3000">
                  <a:solidFill>
                    <a:srgbClr val="FFFFFF"/>
                  </a:solidFill>
                </a:rPr>
                <a:t>12</a:t>
              </a:r>
              <a:r>
                <a:rPr b="1" i="0" lang="en-US" sz="3000" u="none" cap="none" strike="noStrike">
                  <a:solidFill>
                    <a:srgbClr val="FFFFFF"/>
                  </a:solidFill>
                  <a:latin typeface="Arial"/>
                  <a:ea typeface="Arial"/>
                  <a:cs typeface="Arial"/>
                  <a:sym typeface="Arial"/>
                </a:rPr>
                <a:t>, 2024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sp>
        <p:nvSpPr>
          <p:cNvPr id="113" name="Google Shape;113;p3"/>
          <p:cNvSpPr txBox="1"/>
          <p:nvPr/>
        </p:nvSpPr>
        <p:spPr>
          <a:xfrm>
            <a:off x="1245355" y="1901792"/>
            <a:ext cx="15797400" cy="6895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US" sz="3200">
                <a:solidFill>
                  <a:schemeClr val="dk1"/>
                </a:solidFill>
              </a:rPr>
              <a:t>For today’s gospel, we have witnessed how Jesus was ascended to heaven and fetched by the angels. What makes this event more interesting is about how Jesus enlighten each of His followers to their entrusted task, to share the </a:t>
            </a:r>
            <a:r>
              <a:rPr lang="en-US" sz="3200">
                <a:solidFill>
                  <a:schemeClr val="dk1"/>
                </a:solidFill>
              </a:rPr>
              <a:t>gospel</a:t>
            </a:r>
            <a:r>
              <a:rPr lang="en-US" sz="3200">
                <a:solidFill>
                  <a:schemeClr val="dk1"/>
                </a:solidFill>
              </a:rPr>
              <a:t> throughout the nations that they will visit, to share </a:t>
            </a:r>
            <a:r>
              <a:rPr lang="en-US" sz="3200">
                <a:solidFill>
                  <a:schemeClr val="dk1"/>
                </a:solidFill>
              </a:rPr>
              <a:t>the</a:t>
            </a:r>
            <a:r>
              <a:rPr lang="en-US" sz="3200">
                <a:solidFill>
                  <a:schemeClr val="dk1"/>
                </a:solidFill>
              </a:rPr>
              <a:t> word of the Lord throughout the whole world. Also, they </a:t>
            </a:r>
            <a:r>
              <a:rPr lang="en-US" sz="3200">
                <a:solidFill>
                  <a:schemeClr val="dk1"/>
                </a:solidFill>
              </a:rPr>
              <a:t>have</a:t>
            </a:r>
            <a:r>
              <a:rPr lang="en-US" sz="3200">
                <a:solidFill>
                  <a:schemeClr val="dk1"/>
                </a:solidFill>
              </a:rPr>
              <a:t> been reminded what are the rewards that they can have as long as they have followed His ways and wills. </a:t>
            </a:r>
            <a:endParaRPr sz="32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2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rPr lang="en-US" sz="3200">
                <a:solidFill>
                  <a:schemeClr val="dk1"/>
                </a:solidFill>
              </a:rPr>
              <a:t>This promise makes us, His followers, eager to do this things excellently because we all know that He will not let us down nor leave us. He is true to His promise yesterday, today, and forever. </a:t>
            </a:r>
            <a:endParaRPr sz="32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2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rPr lang="en-US" sz="3200">
                <a:solidFill>
                  <a:schemeClr val="dk1"/>
                </a:solidFill>
              </a:rPr>
              <a:t>Apart from the rewards that we can receive, we must believe and </a:t>
            </a:r>
            <a:r>
              <a:rPr lang="en-US" sz="3200">
                <a:solidFill>
                  <a:schemeClr val="dk1"/>
                </a:solidFill>
              </a:rPr>
              <a:t>continuously</a:t>
            </a:r>
            <a:r>
              <a:rPr lang="en-US" sz="3200">
                <a:solidFill>
                  <a:schemeClr val="dk1"/>
                </a:solidFill>
              </a:rPr>
              <a:t> </a:t>
            </a:r>
            <a:r>
              <a:rPr lang="en-US" sz="3200">
                <a:solidFill>
                  <a:schemeClr val="dk1"/>
                </a:solidFill>
              </a:rPr>
              <a:t>believing to our Lord Jesus because He has shown us How mighty is He through His life, deat, resurrection and ascension. </a:t>
            </a:r>
            <a:endParaRPr sz="3200">
              <a:solidFill>
                <a:schemeClr val="dk1"/>
              </a:solidFill>
            </a:endParaRPr>
          </a:p>
        </p:txBody>
      </p:sp>
      <p:sp>
        <p:nvSpPr>
          <p:cNvPr id="114" name="Google Shape;114;p3"/>
          <p:cNvSpPr txBox="1"/>
          <p:nvPr/>
        </p:nvSpPr>
        <p:spPr>
          <a:xfrm>
            <a:off x="1967250" y="738272"/>
            <a:ext cx="14353500" cy="67710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dk1"/>
                </a:solidFill>
                <a:latin typeface="Arial"/>
                <a:ea typeface="Arial"/>
                <a:cs typeface="Arial"/>
                <a:sym typeface="Arial"/>
              </a:rPr>
              <a:t>UNDERSTANDING THE GOSPEL (for facilitators only)</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9" name="Shape 119"/>
        <p:cNvGrpSpPr/>
        <p:nvPr/>
      </p:nvGrpSpPr>
      <p:grpSpPr>
        <a:xfrm>
          <a:off x="0" y="0"/>
          <a:ext cx="0" cy="0"/>
          <a:chOff x="0" y="0"/>
          <a:chExt cx="0" cy="0"/>
        </a:xfrm>
      </p:grpSpPr>
      <p:sp>
        <p:nvSpPr>
          <p:cNvPr id="120" name="Google Shape;120;p4"/>
          <p:cNvSpPr/>
          <p:nvPr/>
        </p:nvSpPr>
        <p:spPr>
          <a:xfrm>
            <a:off x="2896" y="8121541"/>
            <a:ext cx="18285000" cy="2165700"/>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4"/>
          <p:cNvSpPr txBox="1"/>
          <p:nvPr/>
        </p:nvSpPr>
        <p:spPr>
          <a:xfrm>
            <a:off x="2891725" y="8311600"/>
            <a:ext cx="125073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5600">
                <a:solidFill>
                  <a:srgbClr val="C00000"/>
                </a:solidFill>
                <a:latin typeface="Arial Black"/>
                <a:ea typeface="Arial Black"/>
                <a:cs typeface="Arial Black"/>
                <a:sym typeface="Arial Black"/>
              </a:rPr>
              <a:t>The Ascension of the Lord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lang="en-US" sz="6000">
                <a:solidFill>
                  <a:schemeClr val="dk1"/>
                </a:solidFill>
                <a:latin typeface="Arial Black"/>
                <a:ea typeface="Arial Black"/>
                <a:cs typeface="Arial Black"/>
                <a:sym typeface="Arial Black"/>
              </a:rPr>
              <a:t>Mark 16: 15 - 20 </a:t>
            </a:r>
            <a:endParaRPr b="0" i="0" sz="6000" u="none" cap="none" strike="noStrike">
              <a:solidFill>
                <a:schemeClr val="dk1"/>
              </a:solidFill>
              <a:latin typeface="Arial Black"/>
              <a:ea typeface="Arial Black"/>
              <a:cs typeface="Arial Black"/>
              <a:sym typeface="Arial Black"/>
            </a:endParaRPr>
          </a:p>
        </p:txBody>
      </p:sp>
      <p:pic>
        <p:nvPicPr>
          <p:cNvPr id="122" name="Google Shape;122;p4"/>
          <p:cNvPicPr preferRelativeResize="0"/>
          <p:nvPr/>
        </p:nvPicPr>
        <p:blipFill>
          <a:blip r:embed="rId3">
            <a:alphaModFix/>
          </a:blip>
          <a:stretch>
            <a:fillRect/>
          </a:stretch>
        </p:blipFill>
        <p:spPr>
          <a:xfrm>
            <a:off x="4268600" y="343775"/>
            <a:ext cx="9753600" cy="731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a:t>
            </a:r>
            <a:r>
              <a:rPr b="1" lang="en-US" sz="7200">
                <a:solidFill>
                  <a:srgbClr val="FFFFFF"/>
                </a:solidFill>
              </a:rPr>
              <a:t>Mark</a:t>
            </a:r>
            <a:r>
              <a:rPr b="1" i="0" lang="en-US" sz="7200" u="none" cap="none" strike="noStrike">
                <a:solidFill>
                  <a:srgbClr val="FFFFFF"/>
                </a:solidFill>
                <a:latin typeface="Arial"/>
                <a:ea typeface="Arial"/>
                <a:cs typeface="Arial"/>
                <a:sym typeface="Arial"/>
              </a:rPr>
              <a:t>.</a:t>
            </a:r>
            <a:endParaRPr b="0" i="0" sz="2100" u="none" cap="none" strike="noStrike">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 name="Shape 133"/>
        <p:cNvGrpSpPr/>
        <p:nvPr/>
      </p:nvGrpSpPr>
      <p:grpSpPr>
        <a:xfrm>
          <a:off x="0" y="0"/>
          <a:ext cx="0" cy="0"/>
          <a:chOff x="0" y="0"/>
          <a:chExt cx="0" cy="0"/>
        </a:xfrm>
      </p:grpSpPr>
      <p:sp>
        <p:nvSpPr>
          <p:cNvPr descr="Sunset Animated Illustration by Mina FZ. for Queble on Dribbble" id="134" name="Google Shape;134;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5" name="Google Shape;135;p6"/>
          <p:cNvGrpSpPr/>
          <p:nvPr/>
        </p:nvGrpSpPr>
        <p:grpSpPr>
          <a:xfrm>
            <a:off x="1054243" y="1485900"/>
            <a:ext cx="7636509" cy="7409025"/>
            <a:chOff x="1185021" y="1485900"/>
            <a:chExt cx="7636509" cy="7409025"/>
          </a:xfrm>
        </p:grpSpPr>
        <p:sp>
          <p:nvSpPr>
            <p:cNvPr id="136" name="Google Shape;136;p6"/>
            <p:cNvSpPr txBox="1"/>
            <p:nvPr/>
          </p:nvSpPr>
          <p:spPr>
            <a:xfrm>
              <a:off x="1185021" y="1485900"/>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15</a:t>
              </a:r>
              <a:endParaRPr b="1" i="0" sz="5000" u="none" cap="none" strike="noStrike">
                <a:solidFill>
                  <a:srgbClr val="FFFFFF"/>
                </a:solidFill>
                <a:latin typeface="Arial Black"/>
                <a:ea typeface="Arial Black"/>
                <a:cs typeface="Arial Black"/>
                <a:sym typeface="Arial Black"/>
              </a:endParaRPr>
            </a:p>
          </p:txBody>
        </p:sp>
        <p:sp>
          <p:nvSpPr>
            <p:cNvPr id="137" name="Google Shape;137;p6"/>
            <p:cNvSpPr txBox="1"/>
            <p:nvPr/>
          </p:nvSpPr>
          <p:spPr>
            <a:xfrm>
              <a:off x="1185030" y="2707125"/>
              <a:ext cx="7636500" cy="618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6700">
                  <a:solidFill>
                    <a:schemeClr val="lt1"/>
                  </a:solidFill>
                </a:rPr>
                <a:t>He said to them, “Go throughout the whole world and preach the gospel to all people.</a:t>
              </a:r>
              <a:endParaRPr b="1" i="0" sz="6700" u="none" cap="none" strike="noStrike">
                <a:solidFill>
                  <a:schemeClr val="lt1"/>
                </a:solidFill>
                <a:latin typeface="Arial Black"/>
                <a:ea typeface="Arial Black"/>
                <a:cs typeface="Arial Black"/>
                <a:sym typeface="Arial Black"/>
              </a:endParaRPr>
            </a:p>
          </p:txBody>
        </p:sp>
      </p:grpSp>
      <p:pic>
        <p:nvPicPr>
          <p:cNvPr id="138" name="Google Shape;138;p6"/>
          <p:cNvPicPr preferRelativeResize="0"/>
          <p:nvPr/>
        </p:nvPicPr>
        <p:blipFill>
          <a:blip r:embed="rId3">
            <a:alphaModFix/>
          </a:blip>
          <a:stretch>
            <a:fillRect/>
          </a:stretch>
        </p:blipFill>
        <p:spPr>
          <a:xfrm>
            <a:off x="8012528" y="1324625"/>
            <a:ext cx="9753600" cy="731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3" name="Shape 143"/>
        <p:cNvGrpSpPr/>
        <p:nvPr/>
      </p:nvGrpSpPr>
      <p:grpSpPr>
        <a:xfrm>
          <a:off x="0" y="0"/>
          <a:ext cx="0" cy="0"/>
          <a:chOff x="0" y="0"/>
          <a:chExt cx="0" cy="0"/>
        </a:xfrm>
      </p:grpSpPr>
      <p:sp>
        <p:nvSpPr>
          <p:cNvPr descr="Sunset Animated Illustration by Mina FZ. for Queble on Dribbble" id="144" name="Google Shape;144;p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5" name="Google Shape;145;p7"/>
          <p:cNvGrpSpPr/>
          <p:nvPr/>
        </p:nvGrpSpPr>
        <p:grpSpPr>
          <a:xfrm>
            <a:off x="1088368" y="1502888"/>
            <a:ext cx="5807100" cy="7021064"/>
            <a:chOff x="1195397" y="1655288"/>
            <a:chExt cx="5807100" cy="7021064"/>
          </a:xfrm>
        </p:grpSpPr>
        <p:sp>
          <p:nvSpPr>
            <p:cNvPr id="146" name="Google Shape;146;p7"/>
            <p:cNvSpPr txBox="1"/>
            <p:nvPr/>
          </p:nvSpPr>
          <p:spPr>
            <a:xfrm>
              <a:off x="1246033" y="1655288"/>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16</a:t>
              </a:r>
              <a:endParaRPr b="1" i="0" sz="5000" u="none" cap="none" strike="noStrike">
                <a:solidFill>
                  <a:srgbClr val="FFFFFF"/>
                </a:solidFill>
                <a:latin typeface="Arial Black"/>
                <a:ea typeface="Arial Black"/>
                <a:cs typeface="Arial Black"/>
                <a:sym typeface="Arial Black"/>
              </a:endParaRPr>
            </a:p>
          </p:txBody>
        </p:sp>
        <p:sp>
          <p:nvSpPr>
            <p:cNvPr id="147" name="Google Shape;147;p7"/>
            <p:cNvSpPr txBox="1"/>
            <p:nvPr/>
          </p:nvSpPr>
          <p:spPr>
            <a:xfrm>
              <a:off x="1195397" y="2642452"/>
              <a:ext cx="5807100" cy="603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600">
                  <a:solidFill>
                    <a:schemeClr val="lt1"/>
                  </a:solidFill>
                </a:rPr>
                <a:t>Whoever believes and is baptized will be saved; whoever does not believe will be condemned.</a:t>
              </a:r>
              <a:endParaRPr b="1" i="0" sz="5600" u="none" cap="none" strike="noStrike">
                <a:solidFill>
                  <a:schemeClr val="lt1"/>
                </a:solidFill>
                <a:latin typeface="Arial"/>
                <a:ea typeface="Arial"/>
                <a:cs typeface="Arial"/>
                <a:sym typeface="Arial"/>
              </a:endParaRPr>
            </a:p>
          </p:txBody>
        </p:sp>
      </p:grpSp>
      <p:pic>
        <p:nvPicPr>
          <p:cNvPr id="148" name="Google Shape;148;p7"/>
          <p:cNvPicPr preferRelativeResize="0"/>
          <p:nvPr/>
        </p:nvPicPr>
        <p:blipFill>
          <a:blip r:embed="rId3">
            <a:alphaModFix/>
          </a:blip>
          <a:stretch>
            <a:fillRect/>
          </a:stretch>
        </p:blipFill>
        <p:spPr>
          <a:xfrm>
            <a:off x="8491875" y="1885950"/>
            <a:ext cx="8686799" cy="651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3" name="Shape 153"/>
        <p:cNvGrpSpPr/>
        <p:nvPr/>
      </p:nvGrpSpPr>
      <p:grpSpPr>
        <a:xfrm>
          <a:off x="0" y="0"/>
          <a:ext cx="0" cy="0"/>
          <a:chOff x="0" y="0"/>
          <a:chExt cx="0" cy="0"/>
        </a:xfrm>
      </p:grpSpPr>
      <p:grpSp>
        <p:nvGrpSpPr>
          <p:cNvPr id="154" name="Google Shape;154;p8"/>
          <p:cNvGrpSpPr/>
          <p:nvPr/>
        </p:nvGrpSpPr>
        <p:grpSpPr>
          <a:xfrm>
            <a:off x="1336459" y="1485900"/>
            <a:ext cx="5696100" cy="7304631"/>
            <a:chOff x="1571075" y="1485900"/>
            <a:chExt cx="5696100" cy="7304631"/>
          </a:xfrm>
        </p:grpSpPr>
        <p:sp>
          <p:nvSpPr>
            <p:cNvPr id="155" name="Google Shape;155;p8"/>
            <p:cNvSpPr/>
            <p:nvPr/>
          </p:nvSpPr>
          <p:spPr>
            <a:xfrm>
              <a:off x="1571075" y="1485900"/>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17</a:t>
              </a:r>
              <a:endParaRPr b="1" i="0" sz="5000" u="none" cap="none" strike="noStrike">
                <a:solidFill>
                  <a:schemeClr val="lt1"/>
                </a:solidFill>
                <a:latin typeface="Arial Black"/>
                <a:ea typeface="Arial Black"/>
                <a:cs typeface="Arial Black"/>
                <a:sym typeface="Arial Black"/>
              </a:endParaRPr>
            </a:p>
          </p:txBody>
        </p:sp>
        <p:sp>
          <p:nvSpPr>
            <p:cNvPr id="156" name="Google Shape;156;p8"/>
            <p:cNvSpPr txBox="1"/>
            <p:nvPr/>
          </p:nvSpPr>
          <p:spPr>
            <a:xfrm>
              <a:off x="1571075" y="2756631"/>
              <a:ext cx="5696100" cy="603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900">
                  <a:solidFill>
                    <a:schemeClr val="lt1"/>
                  </a:solidFill>
                </a:rPr>
                <a:t>Believers will be given the power to perform miracles: they will drive out demons in my name; they will speak in strange tongues;</a:t>
              </a:r>
              <a:endParaRPr b="1" i="0" sz="4900" u="none" cap="none" strike="noStrike">
                <a:solidFill>
                  <a:schemeClr val="lt1"/>
                </a:solidFill>
                <a:latin typeface="Arial Black"/>
                <a:ea typeface="Arial Black"/>
                <a:cs typeface="Arial Black"/>
                <a:sym typeface="Arial Black"/>
              </a:endParaRPr>
            </a:p>
          </p:txBody>
        </p:sp>
      </p:grpSp>
      <p:pic>
        <p:nvPicPr>
          <p:cNvPr id="157" name="Google Shape;157;p8"/>
          <p:cNvPicPr preferRelativeResize="0"/>
          <p:nvPr/>
        </p:nvPicPr>
        <p:blipFill>
          <a:blip r:embed="rId3">
            <a:alphaModFix/>
          </a:blip>
          <a:stretch>
            <a:fillRect/>
          </a:stretch>
        </p:blipFill>
        <p:spPr>
          <a:xfrm>
            <a:off x="8834300" y="1885950"/>
            <a:ext cx="8686799" cy="651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2" name="Shape 162"/>
        <p:cNvGrpSpPr/>
        <p:nvPr/>
      </p:nvGrpSpPr>
      <p:grpSpPr>
        <a:xfrm>
          <a:off x="0" y="0"/>
          <a:ext cx="0" cy="0"/>
          <a:chOff x="0" y="0"/>
          <a:chExt cx="0" cy="0"/>
        </a:xfrm>
      </p:grpSpPr>
      <p:grpSp>
        <p:nvGrpSpPr>
          <p:cNvPr id="163" name="Google Shape;163;p9"/>
          <p:cNvGrpSpPr/>
          <p:nvPr/>
        </p:nvGrpSpPr>
        <p:grpSpPr>
          <a:xfrm>
            <a:off x="1183352" y="1485900"/>
            <a:ext cx="5596500" cy="6942580"/>
            <a:chOff x="1258853" y="1485900"/>
            <a:chExt cx="5596500" cy="6942580"/>
          </a:xfrm>
        </p:grpSpPr>
        <p:sp>
          <p:nvSpPr>
            <p:cNvPr id="164" name="Google Shape;164;p9"/>
            <p:cNvSpPr/>
            <p:nvPr/>
          </p:nvSpPr>
          <p:spPr>
            <a:xfrm>
              <a:off x="1258853" y="14859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18</a:t>
              </a:r>
              <a:endParaRPr b="1" i="0" sz="5000" u="none" cap="none" strike="noStrike">
                <a:solidFill>
                  <a:schemeClr val="lt1"/>
                </a:solidFill>
                <a:latin typeface="Arial Black"/>
                <a:ea typeface="Arial Black"/>
                <a:cs typeface="Arial Black"/>
                <a:sym typeface="Arial Black"/>
              </a:endParaRPr>
            </a:p>
          </p:txBody>
        </p:sp>
        <p:sp>
          <p:nvSpPr>
            <p:cNvPr id="165" name="Google Shape;165;p9"/>
            <p:cNvSpPr txBox="1"/>
            <p:nvPr/>
          </p:nvSpPr>
          <p:spPr>
            <a:xfrm>
              <a:off x="1258853" y="2764180"/>
              <a:ext cx="5596500" cy="566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600">
                  <a:solidFill>
                    <a:schemeClr val="lt1"/>
                  </a:solidFill>
                </a:rPr>
                <a:t>if they pick up snakes or drink any poison, they will not be harmed; they will place their hands on sick people, and these will get well.”</a:t>
              </a:r>
              <a:endParaRPr b="1" i="0" sz="4600" u="none" cap="none" strike="noStrike">
                <a:solidFill>
                  <a:schemeClr val="lt1"/>
                </a:solidFill>
                <a:latin typeface="Arial Black"/>
                <a:ea typeface="Arial Black"/>
                <a:cs typeface="Arial Black"/>
                <a:sym typeface="Arial Black"/>
              </a:endParaRPr>
            </a:p>
          </p:txBody>
        </p:sp>
      </p:grpSp>
      <p:pic>
        <p:nvPicPr>
          <p:cNvPr id="166" name="Google Shape;166;p9"/>
          <p:cNvPicPr preferRelativeResize="0"/>
          <p:nvPr/>
        </p:nvPicPr>
        <p:blipFill>
          <a:blip r:embed="rId3">
            <a:alphaModFix/>
          </a:blip>
          <a:stretch>
            <a:fillRect/>
          </a:stretch>
        </p:blipFill>
        <p:spPr>
          <a:xfrm>
            <a:off x="7342678" y="1485888"/>
            <a:ext cx="9753600" cy="731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