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10287000" cx="18288000"/>
  <p:notesSz cx="6858000" cy="9144000"/>
  <p:embeddedFontLst>
    <p:embeddedFont>
      <p:font typeface="Arial Black"/>
      <p:regular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29" roundtripDataSignature="AMtx7mjal8SIjBodAgUC/IZ4dDtNWufN7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ArialBlack-regular.fntdata"/><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customschemas.google.com/relationships/presentationmetadata" Target="metadata"/><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 name="Google Shape;9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0" name="Google Shape;170;p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chemeClr val="dk1"/>
              </a:buClr>
              <a:buSzPts val="1200"/>
              <a:buFont typeface="Calibri"/>
              <a:buNone/>
            </a:pPr>
            <a:r>
              <a:t/>
            </a:r>
            <a:endParaRPr b="0"/>
          </a:p>
        </p:txBody>
      </p:sp>
      <p:sp>
        <p:nvSpPr>
          <p:cNvPr id="179" name="Google Shape;179;p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chemeClr val="dk1"/>
              </a:buClr>
              <a:buSzPts val="1200"/>
              <a:buFont typeface="Calibri"/>
              <a:buNone/>
            </a:pPr>
            <a:r>
              <a:t/>
            </a:r>
            <a:endParaRPr b="0"/>
          </a:p>
        </p:txBody>
      </p:sp>
      <p:sp>
        <p:nvSpPr>
          <p:cNvPr id="188" name="Google Shape;188;p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chemeClr val="dk1"/>
              </a:buClr>
              <a:buSzPts val="1200"/>
              <a:buFont typeface="Calibri"/>
              <a:buNone/>
            </a:pPr>
            <a:r>
              <a:t/>
            </a:r>
            <a:endParaRPr b="0"/>
          </a:p>
        </p:txBody>
      </p:sp>
      <p:sp>
        <p:nvSpPr>
          <p:cNvPr id="197" name="Google Shape;197;p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chemeClr val="dk1"/>
              </a:buClr>
              <a:buSzPts val="1200"/>
              <a:buFont typeface="Calibri"/>
              <a:buNone/>
            </a:pPr>
            <a:r>
              <a:t/>
            </a:r>
            <a:endParaRPr b="0"/>
          </a:p>
        </p:txBody>
      </p:sp>
      <p:sp>
        <p:nvSpPr>
          <p:cNvPr id="206" name="Google Shape;206;p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4" name="Google Shape;21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1" name="Google Shape;221;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9" name="Google Shape;229;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rtl="0" algn="just">
              <a:lnSpc>
                <a:spcPct val="100000"/>
              </a:lnSpc>
              <a:spcBef>
                <a:spcPts val="0"/>
              </a:spcBef>
              <a:spcAft>
                <a:spcPts val="0"/>
              </a:spcAft>
              <a:buSzPts val="1400"/>
              <a:buNone/>
            </a:pPr>
            <a:r>
              <a:t/>
            </a:r>
            <a:endParaRPr/>
          </a:p>
        </p:txBody>
      </p:sp>
      <p:sp>
        <p:nvSpPr>
          <p:cNvPr id="239" name="Google Shape;239;p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p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3" name="Google Shape;253;p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 name="Google Shape;102;p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bd83f2a65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g2bd83f2a65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2" name="Google Shape;262;g2bd83f2a65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0" name="Google Shape;27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 name="Google Shape;111;p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 name="Google Shape;118;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25" name="Google Shape;12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 name="Google Shape;132;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a:p>
        </p:txBody>
      </p:sp>
      <p:sp>
        <p:nvSpPr>
          <p:cNvPr id="142" name="Google Shape;14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2" name="Google Shape;15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1" name="Google Shape;161;p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6"/>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7"/>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7"/>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0" name="Shape 90"/>
        <p:cNvGrpSpPr/>
        <p:nvPr/>
      </p:nvGrpSpPr>
      <p:grpSpPr>
        <a:xfrm>
          <a:off x="0" y="0"/>
          <a:ext cx="0" cy="0"/>
          <a:chOff x="0" y="0"/>
          <a:chExt cx="0" cy="0"/>
        </a:xfrm>
      </p:grpSpPr>
      <p:sp>
        <p:nvSpPr>
          <p:cNvPr id="91" name="Google Shape;91;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 name="Google Shape;22;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 name="Shape 25"/>
        <p:cNvGrpSpPr/>
        <p:nvPr/>
      </p:nvGrpSpPr>
      <p:grpSpPr>
        <a:xfrm>
          <a:off x="0" y="0"/>
          <a:ext cx="0" cy="0"/>
          <a:chOff x="0" y="0"/>
          <a:chExt cx="0" cy="0"/>
        </a:xfrm>
      </p:grpSpPr>
      <p:sp>
        <p:nvSpPr>
          <p:cNvPr id="26" name="Google Shape;26;p29"/>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8" name="Google Shape;28;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30"/>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30"/>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4" name="Google Shape;34;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1"/>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0" name="Google Shape;40;p31"/>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32"/>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32"/>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32"/>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9" name="Google Shape;49;p32"/>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0" name="Google Shape;50;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4"/>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4"/>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34"/>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5"/>
          <p:cNvSpPr/>
          <p:nvPr>
            <p:ph idx="2" type="pic"/>
          </p:nvPr>
        </p:nvSpPr>
        <p:spPr>
          <a:xfrm>
            <a:off x="1792288" y="612775"/>
            <a:ext cx="5486400" cy="4114800"/>
          </a:xfrm>
          <a:prstGeom prst="rect">
            <a:avLst/>
          </a:prstGeom>
          <a:noFill/>
          <a:ln>
            <a:noFill/>
          </a:ln>
        </p:spPr>
      </p:sp>
      <p:sp>
        <p:nvSpPr>
          <p:cNvPr id="68" name="Google Shape;68;p3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9D8"/>
        </a:solidFill>
      </p:bgPr>
    </p:bg>
    <p:spTree>
      <p:nvGrpSpPr>
        <p:cNvPr id="9" name="Shape 9"/>
        <p:cNvGrpSpPr/>
        <p:nvPr/>
      </p:nvGrpSpPr>
      <p:grpSpPr>
        <a:xfrm>
          <a:off x="0" y="0"/>
          <a:ext cx="0" cy="0"/>
          <a:chOff x="0" y="0"/>
          <a:chExt cx="0" cy="0"/>
        </a:xfrm>
      </p:grpSpPr>
      <p:sp>
        <p:nvSpPr>
          <p:cNvPr id="10" name="Google Shape;10;p2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9D8"/>
        </a:solidFill>
      </p:bgPr>
    </p:bg>
    <p:spTree>
      <p:nvGrpSpPr>
        <p:cNvPr id="84" name="Shape 84"/>
        <p:cNvGrpSpPr/>
        <p:nvPr/>
      </p:nvGrpSpPr>
      <p:grpSpPr>
        <a:xfrm>
          <a:off x="0" y="0"/>
          <a:ext cx="0" cy="0"/>
          <a:chOff x="0" y="0"/>
          <a:chExt cx="0" cy="0"/>
        </a:xfrm>
      </p:grpSpPr>
      <p:sp>
        <p:nvSpPr>
          <p:cNvPr id="85" name="Google Shape;85;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 name="Google Shape;86;p2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87" name="Google Shape;87;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88" name="Google Shape;88;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89" name="Google Shape;89;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hyperlink" Target="https://www.youtube.com/watch?v=LrWaxIaAKY4"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descr="A logo with a cross in a square&#10;&#10;Description automatically generated" id="98" name="Google Shape;98;p1"/>
          <p:cNvPicPr preferRelativeResize="0"/>
          <p:nvPr/>
        </p:nvPicPr>
        <p:blipFill rotWithShape="1">
          <a:blip r:embed="rId3">
            <a:alphaModFix/>
          </a:blip>
          <a:srcRect b="0" l="0" r="0" t="0"/>
          <a:stretch/>
        </p:blipFill>
        <p:spPr>
          <a:xfrm>
            <a:off x="0" y="0"/>
            <a:ext cx="18288000" cy="10287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171" name="Shape 171"/>
        <p:cNvGrpSpPr/>
        <p:nvPr/>
      </p:nvGrpSpPr>
      <p:grpSpPr>
        <a:xfrm>
          <a:off x="0" y="0"/>
          <a:ext cx="0" cy="0"/>
          <a:chOff x="0" y="0"/>
          <a:chExt cx="0" cy="0"/>
        </a:xfrm>
      </p:grpSpPr>
      <p:grpSp>
        <p:nvGrpSpPr>
          <p:cNvPr id="172" name="Google Shape;172;p10"/>
          <p:cNvGrpSpPr/>
          <p:nvPr/>
        </p:nvGrpSpPr>
        <p:grpSpPr>
          <a:xfrm>
            <a:off x="1137865" y="1485900"/>
            <a:ext cx="5797500" cy="6686038"/>
            <a:chOff x="1265113" y="1485900"/>
            <a:chExt cx="5797500" cy="6686038"/>
          </a:xfrm>
        </p:grpSpPr>
        <p:sp>
          <p:nvSpPr>
            <p:cNvPr id="173" name="Google Shape;173;p10"/>
            <p:cNvSpPr/>
            <p:nvPr/>
          </p:nvSpPr>
          <p:spPr>
            <a:xfrm>
              <a:off x="1265113" y="1485900"/>
              <a:ext cx="1214400" cy="857400"/>
            </a:xfrm>
            <a:prstGeom prst="rect">
              <a:avLst/>
            </a:prstGeom>
            <a:solidFill>
              <a:srgbClr val="FFC00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00"/>
                <a:buFont typeface="Arial"/>
                <a:buNone/>
              </a:pPr>
              <a:r>
                <a:rPr b="1" lang="en-US" sz="5000">
                  <a:solidFill>
                    <a:srgbClr val="632423"/>
                  </a:solidFill>
                  <a:latin typeface="Arial Black"/>
                  <a:ea typeface="Arial Black"/>
                  <a:cs typeface="Arial Black"/>
                  <a:sym typeface="Arial Black"/>
                </a:rPr>
                <a:t>13</a:t>
              </a:r>
              <a:endParaRPr b="1" i="0" sz="5000" u="none" cap="none" strike="noStrike">
                <a:solidFill>
                  <a:srgbClr val="632423"/>
                </a:solidFill>
                <a:latin typeface="Arial Black"/>
                <a:ea typeface="Arial Black"/>
                <a:cs typeface="Arial Black"/>
                <a:sym typeface="Arial Black"/>
              </a:endParaRPr>
            </a:p>
          </p:txBody>
        </p:sp>
        <p:sp>
          <p:nvSpPr>
            <p:cNvPr id="174" name="Google Shape;174;p10"/>
            <p:cNvSpPr txBox="1"/>
            <p:nvPr/>
          </p:nvSpPr>
          <p:spPr>
            <a:xfrm>
              <a:off x="1265113" y="2630638"/>
              <a:ext cx="57975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400"/>
                <a:buFont typeface="Arial"/>
                <a:buNone/>
              </a:pPr>
              <a:r>
                <a:rPr b="1" lang="en-US" sz="6000">
                  <a:solidFill>
                    <a:schemeClr val="lt1"/>
                  </a:solidFill>
                </a:rPr>
                <a:t>The greatest love you can have for your friends is to give your life for them.</a:t>
              </a:r>
              <a:endParaRPr b="1" i="0" sz="6000" u="none" cap="none" strike="noStrike">
                <a:solidFill>
                  <a:schemeClr val="lt1"/>
                </a:solidFill>
                <a:latin typeface="Arial Black"/>
                <a:ea typeface="Arial Black"/>
                <a:cs typeface="Arial Black"/>
                <a:sym typeface="Arial Black"/>
              </a:endParaRPr>
            </a:p>
          </p:txBody>
        </p:sp>
      </p:grpSp>
      <p:pic>
        <p:nvPicPr>
          <p:cNvPr id="175" name="Google Shape;175;p10"/>
          <p:cNvPicPr preferRelativeResize="0"/>
          <p:nvPr/>
        </p:nvPicPr>
        <p:blipFill>
          <a:blip r:embed="rId3">
            <a:alphaModFix/>
          </a:blip>
          <a:stretch>
            <a:fillRect/>
          </a:stretch>
        </p:blipFill>
        <p:spPr>
          <a:xfrm>
            <a:off x="7029189" y="1072313"/>
            <a:ext cx="10157525" cy="7513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74806"/>
        </a:solidFill>
      </p:bgPr>
    </p:bg>
    <p:spTree>
      <p:nvGrpSpPr>
        <p:cNvPr id="180" name="Shape 180"/>
        <p:cNvGrpSpPr/>
        <p:nvPr/>
      </p:nvGrpSpPr>
      <p:grpSpPr>
        <a:xfrm>
          <a:off x="0" y="0"/>
          <a:ext cx="0" cy="0"/>
          <a:chOff x="0" y="0"/>
          <a:chExt cx="0" cy="0"/>
        </a:xfrm>
      </p:grpSpPr>
      <p:grpSp>
        <p:nvGrpSpPr>
          <p:cNvPr id="181" name="Google Shape;181;p11"/>
          <p:cNvGrpSpPr/>
          <p:nvPr/>
        </p:nvGrpSpPr>
        <p:grpSpPr>
          <a:xfrm>
            <a:off x="1092493" y="1612619"/>
            <a:ext cx="6348300" cy="5339252"/>
            <a:chOff x="1147378" y="1515100"/>
            <a:chExt cx="6348300" cy="5339252"/>
          </a:xfrm>
        </p:grpSpPr>
        <p:sp>
          <p:nvSpPr>
            <p:cNvPr id="182" name="Google Shape;182;p11"/>
            <p:cNvSpPr txBox="1"/>
            <p:nvPr/>
          </p:nvSpPr>
          <p:spPr>
            <a:xfrm>
              <a:off x="1147378" y="2667552"/>
              <a:ext cx="6348300" cy="4186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400"/>
                <a:buFont typeface="Arial"/>
                <a:buNone/>
              </a:pPr>
              <a:r>
                <a:rPr b="1" lang="en-US" sz="6800">
                  <a:solidFill>
                    <a:schemeClr val="lt1"/>
                  </a:solidFill>
                </a:rPr>
                <a:t>And you are my friends if you do what I command you.</a:t>
              </a:r>
              <a:endParaRPr b="1" i="0" sz="6800" u="none" cap="none" strike="noStrike">
                <a:solidFill>
                  <a:schemeClr val="lt1"/>
                </a:solidFill>
                <a:latin typeface="Arial Black"/>
                <a:ea typeface="Arial Black"/>
                <a:cs typeface="Arial Black"/>
                <a:sym typeface="Arial Black"/>
              </a:endParaRPr>
            </a:p>
          </p:txBody>
        </p:sp>
        <p:sp>
          <p:nvSpPr>
            <p:cNvPr id="183" name="Google Shape;183;p11"/>
            <p:cNvSpPr txBox="1"/>
            <p:nvPr/>
          </p:nvSpPr>
          <p:spPr>
            <a:xfrm>
              <a:off x="1147378" y="1515100"/>
              <a:ext cx="925800" cy="769500"/>
            </a:xfrm>
            <a:prstGeom prst="rect">
              <a:avLst/>
            </a:prstGeom>
            <a:solidFill>
              <a:schemeClr val="accent2"/>
            </a:solid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5000"/>
                <a:buFont typeface="Arial"/>
                <a:buNone/>
              </a:pPr>
              <a:r>
                <a:rPr b="1" lang="en-US" sz="5000">
                  <a:solidFill>
                    <a:srgbClr val="FFFFFF"/>
                  </a:solidFill>
                  <a:latin typeface="Arial Black"/>
                  <a:ea typeface="Arial Black"/>
                  <a:cs typeface="Arial Black"/>
                  <a:sym typeface="Arial Black"/>
                </a:rPr>
                <a:t>14</a:t>
              </a:r>
              <a:endParaRPr b="1" i="0" sz="5000" u="none" cap="none" strike="noStrike">
                <a:solidFill>
                  <a:srgbClr val="FFFFFF"/>
                </a:solidFill>
                <a:latin typeface="Arial Black"/>
                <a:ea typeface="Arial Black"/>
                <a:cs typeface="Arial Black"/>
                <a:sym typeface="Arial Black"/>
              </a:endParaRPr>
            </a:p>
          </p:txBody>
        </p:sp>
      </p:grpSp>
      <p:pic>
        <p:nvPicPr>
          <p:cNvPr id="184" name="Google Shape;184;p11"/>
          <p:cNvPicPr preferRelativeResize="0"/>
          <p:nvPr/>
        </p:nvPicPr>
        <p:blipFill>
          <a:blip r:embed="rId3">
            <a:alphaModFix/>
          </a:blip>
          <a:stretch>
            <a:fillRect/>
          </a:stretch>
        </p:blipFill>
        <p:spPr>
          <a:xfrm>
            <a:off x="7460375" y="1186450"/>
            <a:ext cx="10155600" cy="76294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30A0"/>
        </a:solidFill>
      </p:bgPr>
    </p:bg>
    <p:spTree>
      <p:nvGrpSpPr>
        <p:cNvPr id="189" name="Shape 189"/>
        <p:cNvGrpSpPr/>
        <p:nvPr/>
      </p:nvGrpSpPr>
      <p:grpSpPr>
        <a:xfrm>
          <a:off x="0" y="0"/>
          <a:ext cx="0" cy="0"/>
          <a:chOff x="0" y="0"/>
          <a:chExt cx="0" cy="0"/>
        </a:xfrm>
      </p:grpSpPr>
      <p:grpSp>
        <p:nvGrpSpPr>
          <p:cNvPr id="190" name="Google Shape;190;p12"/>
          <p:cNvGrpSpPr/>
          <p:nvPr/>
        </p:nvGrpSpPr>
        <p:grpSpPr>
          <a:xfrm>
            <a:off x="1143184" y="1485900"/>
            <a:ext cx="6248066" cy="7112375"/>
            <a:chOff x="1231600" y="1485900"/>
            <a:chExt cx="6248066" cy="7112375"/>
          </a:xfrm>
        </p:grpSpPr>
        <p:sp>
          <p:nvSpPr>
            <p:cNvPr id="191" name="Google Shape;191;p12"/>
            <p:cNvSpPr txBox="1"/>
            <p:nvPr/>
          </p:nvSpPr>
          <p:spPr>
            <a:xfrm>
              <a:off x="1366566" y="2641475"/>
              <a:ext cx="6113100" cy="5956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400"/>
                <a:buFont typeface="Arial"/>
                <a:buNone/>
              </a:pPr>
              <a:r>
                <a:rPr b="1" lang="en-US" sz="4300">
                  <a:solidFill>
                    <a:schemeClr val="lt1"/>
                  </a:solidFill>
                </a:rPr>
                <a:t>I do not call you servants any longer, because servants do not know what their master is doing. Instead, I call you friends, because I have told you everything I heard from my Father.</a:t>
              </a:r>
              <a:endParaRPr b="1" i="0" sz="4300" u="none" cap="none" strike="noStrike">
                <a:solidFill>
                  <a:schemeClr val="lt1"/>
                </a:solidFill>
                <a:latin typeface="Arial Black"/>
                <a:ea typeface="Arial Black"/>
                <a:cs typeface="Arial Black"/>
                <a:sym typeface="Arial Black"/>
              </a:endParaRPr>
            </a:p>
          </p:txBody>
        </p:sp>
        <p:sp>
          <p:nvSpPr>
            <p:cNvPr id="192" name="Google Shape;192;p12"/>
            <p:cNvSpPr txBox="1"/>
            <p:nvPr/>
          </p:nvSpPr>
          <p:spPr>
            <a:xfrm>
              <a:off x="1231600" y="1485900"/>
              <a:ext cx="925800" cy="769500"/>
            </a:xfrm>
            <a:prstGeom prst="rect">
              <a:avLst/>
            </a:prstGeom>
            <a:solidFill>
              <a:schemeClr val="dk2"/>
            </a:solid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5000"/>
                <a:buFont typeface="Arial"/>
                <a:buNone/>
              </a:pPr>
              <a:r>
                <a:rPr b="1" lang="en-US" sz="5000">
                  <a:solidFill>
                    <a:srgbClr val="FFFFFF"/>
                  </a:solidFill>
                  <a:latin typeface="Arial Black"/>
                  <a:ea typeface="Arial Black"/>
                  <a:cs typeface="Arial Black"/>
                  <a:sym typeface="Arial Black"/>
                </a:rPr>
                <a:t>15</a:t>
              </a:r>
              <a:endParaRPr b="1" i="0" sz="5000" u="none" cap="none" strike="noStrike">
                <a:solidFill>
                  <a:srgbClr val="FFFFFF"/>
                </a:solidFill>
                <a:latin typeface="Arial Black"/>
                <a:ea typeface="Arial Black"/>
                <a:cs typeface="Arial Black"/>
                <a:sym typeface="Arial Black"/>
              </a:endParaRPr>
            </a:p>
          </p:txBody>
        </p:sp>
      </p:grpSp>
      <p:pic>
        <p:nvPicPr>
          <p:cNvPr id="193" name="Google Shape;193;p12"/>
          <p:cNvPicPr preferRelativeResize="0"/>
          <p:nvPr/>
        </p:nvPicPr>
        <p:blipFill>
          <a:blip r:embed="rId3">
            <a:alphaModFix/>
          </a:blip>
          <a:stretch>
            <a:fillRect/>
          </a:stretch>
        </p:blipFill>
        <p:spPr>
          <a:xfrm>
            <a:off x="7678535" y="1587313"/>
            <a:ext cx="9824721" cy="71123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0C0"/>
        </a:solidFill>
      </p:bgPr>
    </p:bg>
    <p:spTree>
      <p:nvGrpSpPr>
        <p:cNvPr id="198" name="Shape 198"/>
        <p:cNvGrpSpPr/>
        <p:nvPr/>
      </p:nvGrpSpPr>
      <p:grpSpPr>
        <a:xfrm>
          <a:off x="0" y="0"/>
          <a:ext cx="0" cy="0"/>
          <a:chOff x="0" y="0"/>
          <a:chExt cx="0" cy="0"/>
        </a:xfrm>
      </p:grpSpPr>
      <p:grpSp>
        <p:nvGrpSpPr>
          <p:cNvPr id="199" name="Google Shape;199;p14"/>
          <p:cNvGrpSpPr/>
          <p:nvPr/>
        </p:nvGrpSpPr>
        <p:grpSpPr>
          <a:xfrm>
            <a:off x="1034899" y="1485900"/>
            <a:ext cx="5903100" cy="6700969"/>
            <a:chOff x="930809" y="1485900"/>
            <a:chExt cx="5903100" cy="6700969"/>
          </a:xfrm>
        </p:grpSpPr>
        <p:sp>
          <p:nvSpPr>
            <p:cNvPr id="200" name="Google Shape;200;p14"/>
            <p:cNvSpPr txBox="1"/>
            <p:nvPr/>
          </p:nvSpPr>
          <p:spPr>
            <a:xfrm>
              <a:off x="930809" y="2645569"/>
              <a:ext cx="59031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400"/>
                <a:buFont typeface="Arial"/>
                <a:buNone/>
              </a:pPr>
              <a:r>
                <a:rPr b="1" lang="en-US" sz="4000">
                  <a:solidFill>
                    <a:schemeClr val="lt1"/>
                  </a:solidFill>
                </a:rPr>
                <a:t>You did not choose me; I chose you and appointed you to go and bear much fruit, the kind of fruit that endures. And so the Father will give you whatever you ask of him in my name.</a:t>
              </a:r>
              <a:endParaRPr b="1" i="0" sz="4000" u="none" cap="none" strike="noStrike">
                <a:solidFill>
                  <a:schemeClr val="lt1"/>
                </a:solidFill>
                <a:latin typeface="Arial Black"/>
                <a:ea typeface="Arial Black"/>
                <a:cs typeface="Arial Black"/>
                <a:sym typeface="Arial Black"/>
              </a:endParaRPr>
            </a:p>
          </p:txBody>
        </p:sp>
        <p:sp>
          <p:nvSpPr>
            <p:cNvPr id="201" name="Google Shape;201;p14"/>
            <p:cNvSpPr txBox="1"/>
            <p:nvPr/>
          </p:nvSpPr>
          <p:spPr>
            <a:xfrm>
              <a:off x="930809" y="1485900"/>
              <a:ext cx="1688405" cy="769441"/>
            </a:xfrm>
            <a:prstGeom prst="rect">
              <a:avLst/>
            </a:prstGeom>
            <a:solidFill>
              <a:schemeClr val="accent4"/>
            </a:solid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5000"/>
                <a:buFont typeface="Arial"/>
                <a:buNone/>
              </a:pPr>
              <a:r>
                <a:rPr b="1" lang="en-US" sz="5000">
                  <a:solidFill>
                    <a:srgbClr val="FFFFFF"/>
                  </a:solidFill>
                  <a:latin typeface="Arial Black"/>
                  <a:ea typeface="Arial Black"/>
                  <a:cs typeface="Arial Black"/>
                  <a:sym typeface="Arial Black"/>
                </a:rPr>
                <a:t>16</a:t>
              </a:r>
              <a:endParaRPr b="1" i="0" sz="5000" u="none" cap="none" strike="noStrike">
                <a:solidFill>
                  <a:srgbClr val="FFFFFF"/>
                </a:solidFill>
                <a:latin typeface="Arial Black"/>
                <a:ea typeface="Arial Black"/>
                <a:cs typeface="Arial Black"/>
                <a:sym typeface="Arial Black"/>
              </a:endParaRPr>
            </a:p>
          </p:txBody>
        </p:sp>
      </p:grpSp>
      <p:pic>
        <p:nvPicPr>
          <p:cNvPr id="202" name="Google Shape;202;p14"/>
          <p:cNvPicPr preferRelativeResize="0"/>
          <p:nvPr/>
        </p:nvPicPr>
        <p:blipFill>
          <a:blip r:embed="rId3">
            <a:alphaModFix/>
          </a:blip>
          <a:stretch>
            <a:fillRect/>
          </a:stretch>
        </p:blipFill>
        <p:spPr>
          <a:xfrm>
            <a:off x="7764126" y="1485900"/>
            <a:ext cx="9493886" cy="68728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050"/>
        </a:solidFill>
      </p:bgPr>
    </p:bg>
    <p:spTree>
      <p:nvGrpSpPr>
        <p:cNvPr id="207" name="Shape 207"/>
        <p:cNvGrpSpPr/>
        <p:nvPr/>
      </p:nvGrpSpPr>
      <p:grpSpPr>
        <a:xfrm>
          <a:off x="0" y="0"/>
          <a:ext cx="0" cy="0"/>
          <a:chOff x="0" y="0"/>
          <a:chExt cx="0" cy="0"/>
        </a:xfrm>
      </p:grpSpPr>
      <p:grpSp>
        <p:nvGrpSpPr>
          <p:cNvPr id="208" name="Google Shape;208;p15"/>
          <p:cNvGrpSpPr/>
          <p:nvPr/>
        </p:nvGrpSpPr>
        <p:grpSpPr>
          <a:xfrm>
            <a:off x="997264" y="873348"/>
            <a:ext cx="5902800" cy="5940712"/>
            <a:chOff x="1051406" y="961873"/>
            <a:chExt cx="5902800" cy="5940712"/>
          </a:xfrm>
        </p:grpSpPr>
        <p:sp>
          <p:nvSpPr>
            <p:cNvPr id="209" name="Google Shape;209;p15"/>
            <p:cNvSpPr txBox="1"/>
            <p:nvPr/>
          </p:nvSpPr>
          <p:spPr>
            <a:xfrm>
              <a:off x="1051406" y="2053985"/>
              <a:ext cx="5902800" cy="484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400"/>
                <a:buFont typeface="Arial"/>
                <a:buNone/>
              </a:pPr>
              <a:r>
                <a:rPr b="1" lang="en-US" sz="6300">
                  <a:solidFill>
                    <a:schemeClr val="lt1"/>
                  </a:solidFill>
                </a:rPr>
                <a:t>This, then, is what I command you: love one another.</a:t>
              </a:r>
              <a:endParaRPr b="1" i="0" sz="6300" u="none" cap="none" strike="noStrike">
                <a:solidFill>
                  <a:schemeClr val="lt1"/>
                </a:solidFill>
                <a:latin typeface="Arial Black"/>
                <a:ea typeface="Arial Black"/>
                <a:cs typeface="Arial Black"/>
                <a:sym typeface="Arial Black"/>
              </a:endParaRPr>
            </a:p>
          </p:txBody>
        </p:sp>
        <p:sp>
          <p:nvSpPr>
            <p:cNvPr id="210" name="Google Shape;210;p15"/>
            <p:cNvSpPr txBox="1"/>
            <p:nvPr/>
          </p:nvSpPr>
          <p:spPr>
            <a:xfrm>
              <a:off x="1051406" y="961873"/>
              <a:ext cx="925800" cy="769500"/>
            </a:xfrm>
            <a:prstGeom prst="rect">
              <a:avLst/>
            </a:prstGeom>
            <a:solidFill>
              <a:srgbClr val="C4BD97"/>
            </a:solid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5000"/>
                <a:buFont typeface="Arial"/>
                <a:buNone/>
              </a:pPr>
              <a:r>
                <a:rPr b="1" lang="en-US" sz="5000">
                  <a:solidFill>
                    <a:srgbClr val="FFFFFF"/>
                  </a:solidFill>
                  <a:latin typeface="Arial Black"/>
                  <a:ea typeface="Arial Black"/>
                  <a:cs typeface="Arial Black"/>
                  <a:sym typeface="Arial Black"/>
                </a:rPr>
                <a:t>17</a:t>
              </a:r>
              <a:endParaRPr b="1" i="0" sz="5000" u="none" cap="none" strike="noStrike">
                <a:solidFill>
                  <a:srgbClr val="FFFFFF"/>
                </a:solidFill>
                <a:latin typeface="Arial Black"/>
                <a:ea typeface="Arial Black"/>
                <a:cs typeface="Arial Black"/>
                <a:sym typeface="Arial Black"/>
              </a:endParaRPr>
            </a:p>
          </p:txBody>
        </p:sp>
      </p:grpSp>
      <p:pic>
        <p:nvPicPr>
          <p:cNvPr id="211" name="Google Shape;211;p15"/>
          <p:cNvPicPr preferRelativeResize="0"/>
          <p:nvPr/>
        </p:nvPicPr>
        <p:blipFill>
          <a:blip r:embed="rId3">
            <a:alphaModFix/>
          </a:blip>
          <a:stretch>
            <a:fillRect/>
          </a:stretch>
        </p:blipFill>
        <p:spPr>
          <a:xfrm>
            <a:off x="7632066" y="1485900"/>
            <a:ext cx="9753600" cy="7315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5959"/>
        </a:solidFill>
      </p:bgPr>
    </p:bg>
    <p:spTree>
      <p:nvGrpSpPr>
        <p:cNvPr id="215" name="Shape 215"/>
        <p:cNvGrpSpPr/>
        <p:nvPr/>
      </p:nvGrpSpPr>
      <p:grpSpPr>
        <a:xfrm>
          <a:off x="0" y="0"/>
          <a:ext cx="0" cy="0"/>
          <a:chOff x="0" y="0"/>
          <a:chExt cx="0" cy="0"/>
        </a:xfrm>
      </p:grpSpPr>
      <p:sp>
        <p:nvSpPr>
          <p:cNvPr id="216" name="Google Shape;216;p17"/>
          <p:cNvSpPr txBox="1"/>
          <p:nvPr/>
        </p:nvSpPr>
        <p:spPr>
          <a:xfrm>
            <a:off x="1464415" y="2191172"/>
            <a:ext cx="15359170" cy="123110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800"/>
              <a:buFont typeface="Arial"/>
              <a:buNone/>
            </a:pPr>
            <a:r>
              <a:rPr b="1" i="1" lang="en-US" sz="8000" u="none" cap="none" strike="noStrike">
                <a:solidFill>
                  <a:srgbClr val="FFC000"/>
                </a:solidFill>
                <a:latin typeface="Arial"/>
                <a:ea typeface="Arial"/>
                <a:cs typeface="Arial"/>
                <a:sym typeface="Arial"/>
              </a:rPr>
              <a:t>Leader: </a:t>
            </a:r>
            <a:r>
              <a:rPr b="1" i="0" lang="en-US" sz="8000" u="none" cap="none" strike="noStrike">
                <a:solidFill>
                  <a:srgbClr val="FFFFFF"/>
                </a:solidFill>
                <a:latin typeface="Arial"/>
                <a:ea typeface="Arial"/>
                <a:cs typeface="Arial"/>
                <a:sym typeface="Arial"/>
              </a:rPr>
              <a:t>The Gospel of the Lord.</a:t>
            </a:r>
            <a:endParaRPr b="0" i="0" sz="2800" u="none" cap="none" strike="noStrike">
              <a:solidFill>
                <a:srgbClr val="000000"/>
              </a:solidFill>
              <a:latin typeface="Arial"/>
              <a:ea typeface="Arial"/>
              <a:cs typeface="Arial"/>
              <a:sym typeface="Arial"/>
            </a:endParaRPr>
          </a:p>
        </p:txBody>
      </p:sp>
      <p:sp>
        <p:nvSpPr>
          <p:cNvPr id="217" name="Google Shape;217;p17"/>
          <p:cNvSpPr txBox="1"/>
          <p:nvPr/>
        </p:nvSpPr>
        <p:spPr>
          <a:xfrm>
            <a:off x="3251200" y="5142324"/>
            <a:ext cx="11785600" cy="246221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800"/>
              <a:buFont typeface="Arial"/>
              <a:buNone/>
            </a:pPr>
            <a:r>
              <a:rPr b="1" i="1" lang="en-US" sz="8000" u="none" cap="none" strike="noStrike">
                <a:solidFill>
                  <a:srgbClr val="FFC000"/>
                </a:solidFill>
                <a:latin typeface="Arial"/>
                <a:ea typeface="Arial"/>
                <a:cs typeface="Arial"/>
                <a:sym typeface="Arial"/>
              </a:rPr>
              <a:t>All: </a:t>
            </a:r>
            <a:r>
              <a:rPr b="1" i="0" lang="en-US" sz="8000" u="none" cap="none" strike="noStrike">
                <a:solidFill>
                  <a:srgbClr val="FFFFFF"/>
                </a:solidFill>
                <a:latin typeface="Arial"/>
                <a:ea typeface="Arial"/>
                <a:cs typeface="Arial"/>
                <a:sym typeface="Arial"/>
              </a:rPr>
              <a:t>Praise to You,</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800"/>
              <a:buFont typeface="Arial"/>
              <a:buNone/>
            </a:pPr>
            <a:r>
              <a:rPr b="1" i="0" lang="en-US" sz="8000" u="none" cap="none" strike="noStrike">
                <a:solidFill>
                  <a:srgbClr val="FFFFFF"/>
                </a:solidFill>
                <a:latin typeface="Arial"/>
                <a:ea typeface="Arial"/>
                <a:cs typeface="Arial"/>
                <a:sym typeface="Arial"/>
              </a:rPr>
              <a:t>       Lord Jesus Christ.</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22" name="Shape 222"/>
        <p:cNvGrpSpPr/>
        <p:nvPr/>
      </p:nvGrpSpPr>
      <p:grpSpPr>
        <a:xfrm>
          <a:off x="0" y="0"/>
          <a:ext cx="0" cy="0"/>
          <a:chOff x="0" y="0"/>
          <a:chExt cx="0" cy="0"/>
        </a:xfrm>
      </p:grpSpPr>
      <p:grpSp>
        <p:nvGrpSpPr>
          <p:cNvPr id="223" name="Google Shape;223;p18"/>
          <p:cNvGrpSpPr/>
          <p:nvPr/>
        </p:nvGrpSpPr>
        <p:grpSpPr>
          <a:xfrm>
            <a:off x="2532407" y="1638300"/>
            <a:ext cx="13223187" cy="7010400"/>
            <a:chOff x="2931213" y="1638300"/>
            <a:chExt cx="13223187" cy="7010400"/>
          </a:xfrm>
        </p:grpSpPr>
        <p:pic>
          <p:nvPicPr>
            <p:cNvPr id="224" name="Google Shape;224;p18"/>
            <p:cNvPicPr preferRelativeResize="0"/>
            <p:nvPr/>
          </p:nvPicPr>
          <p:blipFill rotWithShape="1">
            <a:blip r:embed="rId3">
              <a:alphaModFix/>
            </a:blip>
            <a:srcRect b="0" l="0" r="0" t="0"/>
            <a:stretch/>
          </p:blipFill>
          <p:spPr>
            <a:xfrm>
              <a:off x="9144000" y="1638300"/>
              <a:ext cx="7010400" cy="7010400"/>
            </a:xfrm>
            <a:prstGeom prst="rect">
              <a:avLst/>
            </a:prstGeom>
            <a:noFill/>
            <a:ln>
              <a:noFill/>
            </a:ln>
          </p:spPr>
        </p:pic>
        <p:sp>
          <p:nvSpPr>
            <p:cNvPr id="225" name="Google Shape;225;p18"/>
            <p:cNvSpPr txBox="1"/>
            <p:nvPr/>
          </p:nvSpPr>
          <p:spPr>
            <a:xfrm>
              <a:off x="2931213" y="3789283"/>
              <a:ext cx="5636724" cy="270843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5400"/>
                <a:buFont typeface="Arial"/>
                <a:buNone/>
              </a:pPr>
              <a:r>
                <a:rPr b="1" i="0" lang="en-US" sz="8800" u="none" cap="none" strike="noStrike">
                  <a:solidFill>
                    <a:schemeClr val="lt1"/>
                  </a:solidFill>
                  <a:latin typeface="Arial"/>
                  <a:ea typeface="Arial"/>
                  <a:cs typeface="Arial"/>
                  <a:sym typeface="Arial"/>
                </a:rPr>
                <a:t>GOSPEL</a:t>
              </a:r>
              <a:br>
                <a:rPr b="1" i="0" lang="en-US" sz="8800" u="none" cap="none" strike="noStrike">
                  <a:solidFill>
                    <a:schemeClr val="lt1"/>
                  </a:solidFill>
                  <a:latin typeface="Arial"/>
                  <a:ea typeface="Arial"/>
                  <a:cs typeface="Arial"/>
                  <a:sym typeface="Arial"/>
                </a:rPr>
              </a:br>
              <a:r>
                <a:rPr b="1" i="0" lang="en-US" sz="8800" u="none" cap="none" strike="noStrike">
                  <a:solidFill>
                    <a:schemeClr val="lt1"/>
                  </a:solidFill>
                  <a:latin typeface="Arial"/>
                  <a:ea typeface="Arial"/>
                  <a:cs typeface="Arial"/>
                  <a:sym typeface="Arial"/>
                </a:rPr>
                <a:t>MESSAGE</a:t>
              </a:r>
              <a:endParaRPr b="1" i="0" sz="8800" u="none" cap="none" strike="noStrike">
                <a:solidFill>
                  <a:schemeClr val="lt1"/>
                </a:solidFill>
                <a:latin typeface="Arial Black"/>
                <a:ea typeface="Arial Black"/>
                <a:cs typeface="Arial Black"/>
                <a:sym typeface="Arial Black"/>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30" name="Shape 230"/>
        <p:cNvGrpSpPr/>
        <p:nvPr/>
      </p:nvGrpSpPr>
      <p:grpSpPr>
        <a:xfrm>
          <a:off x="0" y="0"/>
          <a:ext cx="0" cy="0"/>
          <a:chOff x="0" y="0"/>
          <a:chExt cx="0" cy="0"/>
        </a:xfrm>
      </p:grpSpPr>
      <p:sp>
        <p:nvSpPr>
          <p:cNvPr id="231" name="Google Shape;231;p19"/>
          <p:cNvSpPr/>
          <p:nvPr/>
        </p:nvSpPr>
        <p:spPr>
          <a:xfrm>
            <a:off x="1526425" y="741050"/>
            <a:ext cx="14990700" cy="13374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7800" u="none" cap="none" strike="noStrike">
                <a:solidFill>
                  <a:schemeClr val="accent2"/>
                </a:solidFill>
                <a:latin typeface="Arial Black"/>
                <a:ea typeface="Arial Black"/>
                <a:cs typeface="Arial Black"/>
                <a:sym typeface="Arial Black"/>
              </a:rPr>
              <a:t>Activity: </a:t>
            </a:r>
            <a:r>
              <a:rPr lang="en-US" sz="7800">
                <a:solidFill>
                  <a:schemeClr val="accent2"/>
                </a:solidFill>
                <a:latin typeface="Arial Black"/>
                <a:ea typeface="Arial Black"/>
                <a:cs typeface="Arial Black"/>
                <a:sym typeface="Arial Black"/>
              </a:rPr>
              <a:t>Friendship Letter</a:t>
            </a:r>
            <a:endParaRPr b="0" i="0" sz="5200" u="none" cap="none" strike="noStrike">
              <a:solidFill>
                <a:schemeClr val="accent2"/>
              </a:solidFill>
              <a:latin typeface="Arial"/>
              <a:ea typeface="Arial"/>
              <a:cs typeface="Arial"/>
              <a:sym typeface="Arial"/>
            </a:endParaRPr>
          </a:p>
        </p:txBody>
      </p:sp>
      <p:sp>
        <p:nvSpPr>
          <p:cNvPr id="232" name="Google Shape;232;p19"/>
          <p:cNvSpPr txBox="1"/>
          <p:nvPr/>
        </p:nvSpPr>
        <p:spPr>
          <a:xfrm>
            <a:off x="1500134" y="4081691"/>
            <a:ext cx="6768900" cy="769401"/>
          </a:xfrm>
          <a:prstGeom prst="rect">
            <a:avLst/>
          </a:prstGeom>
          <a:noFill/>
          <a:ln>
            <a:noFill/>
          </a:ln>
        </p:spPr>
        <p:txBody>
          <a:bodyPr anchorCtr="0" anchor="t" bIns="45700" lIns="91425" spcFirstLastPara="1" rIns="91425" wrap="square" tIns="45700">
            <a:spAutoFit/>
          </a:bodyPr>
          <a:lstStyle/>
          <a:p>
            <a:pPr indent="-177800" lvl="0" marL="457200" marR="0" rtl="0" algn="l">
              <a:lnSpc>
                <a:spcPct val="100000"/>
              </a:lnSpc>
              <a:spcBef>
                <a:spcPts val="0"/>
              </a:spcBef>
              <a:spcAft>
                <a:spcPts val="0"/>
              </a:spcAft>
              <a:buClr>
                <a:schemeClr val="lt1"/>
              </a:buClr>
              <a:buSzPts val="4400"/>
              <a:buFont typeface="Calibri"/>
              <a:buNone/>
            </a:pPr>
            <a:r>
              <a:t/>
            </a:r>
            <a:endParaRPr b="1" i="0" sz="4400" u="none" cap="none" strike="noStrike">
              <a:solidFill>
                <a:schemeClr val="lt1"/>
              </a:solidFill>
              <a:latin typeface="Calibri"/>
              <a:ea typeface="Calibri"/>
              <a:cs typeface="Calibri"/>
              <a:sym typeface="Calibri"/>
            </a:endParaRPr>
          </a:p>
        </p:txBody>
      </p:sp>
      <p:sp>
        <p:nvSpPr>
          <p:cNvPr id="233" name="Google Shape;233;p19"/>
          <p:cNvSpPr txBox="1"/>
          <p:nvPr/>
        </p:nvSpPr>
        <p:spPr>
          <a:xfrm>
            <a:off x="1526425" y="3037934"/>
            <a:ext cx="7464900" cy="446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5800">
                <a:solidFill>
                  <a:schemeClr val="lt1"/>
                </a:solidFill>
              </a:rPr>
              <a:t>Materials: </a:t>
            </a:r>
            <a:endParaRPr b="1" sz="5800">
              <a:solidFill>
                <a:schemeClr val="lt1"/>
              </a:solidFill>
            </a:endParaRPr>
          </a:p>
          <a:p>
            <a:pPr indent="-596900" lvl="0" marL="457200" marR="0" rtl="0" algn="l">
              <a:lnSpc>
                <a:spcPct val="100000"/>
              </a:lnSpc>
              <a:spcBef>
                <a:spcPts val="0"/>
              </a:spcBef>
              <a:spcAft>
                <a:spcPts val="0"/>
              </a:spcAft>
              <a:buClr>
                <a:schemeClr val="lt1"/>
              </a:buClr>
              <a:buSzPts val="5800"/>
              <a:buFont typeface="Arial"/>
              <a:buChar char="●"/>
            </a:pPr>
            <a:r>
              <a:rPr b="1" i="0" lang="en-US" sz="5800" u="none" cap="none" strike="noStrike">
                <a:solidFill>
                  <a:schemeClr val="lt1"/>
                </a:solidFill>
                <a:latin typeface="Arial"/>
                <a:ea typeface="Arial"/>
                <a:cs typeface="Arial"/>
                <a:sym typeface="Arial"/>
              </a:rPr>
              <a:t>Colored Paper:</a:t>
            </a:r>
            <a:endParaRPr b="1" i="0" sz="5800" u="none" cap="none" strike="noStrike">
              <a:solidFill>
                <a:schemeClr val="lt1"/>
              </a:solidFill>
              <a:latin typeface="Arial"/>
              <a:ea typeface="Arial"/>
              <a:cs typeface="Arial"/>
              <a:sym typeface="Arial"/>
            </a:endParaRPr>
          </a:p>
          <a:p>
            <a:pPr indent="-596900" lvl="0" marL="457200" marR="0" rtl="0" algn="l">
              <a:lnSpc>
                <a:spcPct val="100000"/>
              </a:lnSpc>
              <a:spcBef>
                <a:spcPts val="0"/>
              </a:spcBef>
              <a:spcAft>
                <a:spcPts val="0"/>
              </a:spcAft>
              <a:buClr>
                <a:schemeClr val="lt1"/>
              </a:buClr>
              <a:buSzPts val="5800"/>
              <a:buFont typeface="Arial"/>
              <a:buChar char="●"/>
            </a:pPr>
            <a:r>
              <a:rPr b="1" i="0" lang="en-US" sz="5800" u="none" cap="none" strike="noStrike">
                <a:solidFill>
                  <a:schemeClr val="lt1"/>
                </a:solidFill>
                <a:latin typeface="Arial"/>
                <a:ea typeface="Arial"/>
                <a:cs typeface="Arial"/>
                <a:sym typeface="Arial"/>
              </a:rPr>
              <a:t>Coloring Materials</a:t>
            </a:r>
            <a:endParaRPr b="1" i="0" sz="5800" u="none" cap="none" strike="noStrike">
              <a:solidFill>
                <a:schemeClr val="lt1"/>
              </a:solidFill>
              <a:latin typeface="Arial"/>
              <a:ea typeface="Arial"/>
              <a:cs typeface="Arial"/>
              <a:sym typeface="Arial"/>
            </a:endParaRPr>
          </a:p>
          <a:p>
            <a:pPr indent="-596900" lvl="0" marL="457200" marR="0" rtl="0" algn="l">
              <a:lnSpc>
                <a:spcPct val="100000"/>
              </a:lnSpc>
              <a:spcBef>
                <a:spcPts val="0"/>
              </a:spcBef>
              <a:spcAft>
                <a:spcPts val="0"/>
              </a:spcAft>
              <a:buClr>
                <a:schemeClr val="lt1"/>
              </a:buClr>
              <a:buSzPts val="5800"/>
              <a:buFont typeface="Arial"/>
              <a:buChar char="●"/>
            </a:pPr>
            <a:r>
              <a:rPr b="1" i="0" lang="en-US" sz="5800" u="none" cap="none" strike="noStrike">
                <a:solidFill>
                  <a:schemeClr val="lt1"/>
                </a:solidFill>
                <a:latin typeface="Arial"/>
                <a:ea typeface="Arial"/>
                <a:cs typeface="Arial"/>
                <a:sym typeface="Arial"/>
              </a:rPr>
              <a:t>Pen/Marker</a:t>
            </a:r>
            <a:endParaRPr b="1" i="0" sz="5800" u="none" cap="none" strike="noStrike">
              <a:solidFill>
                <a:schemeClr val="lt1"/>
              </a:solidFill>
              <a:latin typeface="Arial"/>
              <a:ea typeface="Arial"/>
              <a:cs typeface="Arial"/>
              <a:sym typeface="Arial"/>
            </a:endParaRPr>
          </a:p>
          <a:p>
            <a:pPr indent="-596900" lvl="0" marL="457200" marR="0" rtl="0" algn="l">
              <a:lnSpc>
                <a:spcPct val="100000"/>
              </a:lnSpc>
              <a:spcBef>
                <a:spcPts val="0"/>
              </a:spcBef>
              <a:spcAft>
                <a:spcPts val="0"/>
              </a:spcAft>
              <a:buClr>
                <a:schemeClr val="lt1"/>
              </a:buClr>
              <a:buSzPts val="5800"/>
              <a:buChar char="●"/>
            </a:pPr>
            <a:r>
              <a:rPr b="1" lang="en-US" sz="5800">
                <a:solidFill>
                  <a:schemeClr val="lt1"/>
                </a:solidFill>
              </a:rPr>
              <a:t>Stickers</a:t>
            </a:r>
            <a:endParaRPr b="1" sz="5800">
              <a:solidFill>
                <a:schemeClr val="lt1"/>
              </a:solidFill>
            </a:endParaRPr>
          </a:p>
        </p:txBody>
      </p:sp>
      <p:pic>
        <p:nvPicPr>
          <p:cNvPr id="234" name="Google Shape;234;p19"/>
          <p:cNvPicPr preferRelativeResize="0"/>
          <p:nvPr/>
        </p:nvPicPr>
        <p:blipFill>
          <a:blip r:embed="rId3">
            <a:alphaModFix/>
          </a:blip>
          <a:stretch>
            <a:fillRect/>
          </a:stretch>
        </p:blipFill>
        <p:spPr>
          <a:xfrm>
            <a:off x="8689175" y="2494000"/>
            <a:ext cx="8991876" cy="6743907"/>
          </a:xfrm>
          <a:prstGeom prst="rect">
            <a:avLst/>
          </a:prstGeom>
          <a:noFill/>
          <a:ln>
            <a:noFill/>
          </a:ln>
        </p:spPr>
      </p:pic>
      <p:sp>
        <p:nvSpPr>
          <p:cNvPr id="235" name="Google Shape;235;p19"/>
          <p:cNvSpPr txBox="1"/>
          <p:nvPr/>
        </p:nvSpPr>
        <p:spPr>
          <a:xfrm>
            <a:off x="143525" y="9653450"/>
            <a:ext cx="11106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Reference: </a:t>
            </a:r>
            <a:r>
              <a:rPr lang="en-US" sz="1100" u="sng">
                <a:solidFill>
                  <a:schemeClr val="hlink"/>
                </a:solidFill>
                <a:hlinkClick r:id="rId4"/>
              </a:rPr>
              <a:t>Last minute White Paper Friendship Day Card | DIY Friendship day card | Easy Friendship Day Card (youtube.com)</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240" name="Shape 240"/>
        <p:cNvGrpSpPr/>
        <p:nvPr/>
      </p:nvGrpSpPr>
      <p:grpSpPr>
        <a:xfrm>
          <a:off x="0" y="0"/>
          <a:ext cx="0" cy="0"/>
          <a:chOff x="0" y="0"/>
          <a:chExt cx="0" cy="0"/>
        </a:xfrm>
      </p:grpSpPr>
      <p:sp>
        <p:nvSpPr>
          <p:cNvPr descr="Sunset Animated Illustration by Mina FZ. for Queble on Dribbble" id="241" name="Google Shape;241;p20"/>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600" u="none" cap="none" strike="noStrike">
              <a:solidFill>
                <a:schemeClr val="dk1"/>
              </a:solidFill>
              <a:latin typeface="Calibri"/>
              <a:ea typeface="Calibri"/>
              <a:cs typeface="Calibri"/>
              <a:sym typeface="Calibri"/>
            </a:endParaRPr>
          </a:p>
        </p:txBody>
      </p:sp>
      <p:grpSp>
        <p:nvGrpSpPr>
          <p:cNvPr id="242" name="Google Shape;242;p20"/>
          <p:cNvGrpSpPr/>
          <p:nvPr/>
        </p:nvGrpSpPr>
        <p:grpSpPr>
          <a:xfrm>
            <a:off x="585321" y="1272300"/>
            <a:ext cx="7887607" cy="7742400"/>
            <a:chOff x="795502" y="1238602"/>
            <a:chExt cx="6557705" cy="7742400"/>
          </a:xfrm>
        </p:grpSpPr>
        <p:sp>
          <p:nvSpPr>
            <p:cNvPr id="243" name="Google Shape;243;p20"/>
            <p:cNvSpPr txBox="1"/>
            <p:nvPr/>
          </p:nvSpPr>
          <p:spPr>
            <a:xfrm>
              <a:off x="795502" y="1238602"/>
              <a:ext cx="50073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500"/>
                <a:buFont typeface="Arial"/>
                <a:buNone/>
              </a:pPr>
              <a:r>
                <a:rPr b="0" i="0" lang="en-US" sz="4800" u="none" cap="none" strike="noStrike">
                  <a:solidFill>
                    <a:schemeClr val="dk1"/>
                  </a:solidFill>
                  <a:latin typeface="Arial Black"/>
                  <a:ea typeface="Arial Black"/>
                  <a:cs typeface="Arial Black"/>
                  <a:sym typeface="Arial Black"/>
                </a:rPr>
                <a:t>Instructions:</a:t>
              </a:r>
              <a:endParaRPr b="0" i="0" sz="1400" u="none" cap="none" strike="noStrike">
                <a:solidFill>
                  <a:srgbClr val="000000"/>
                </a:solidFill>
                <a:latin typeface="Arial"/>
                <a:ea typeface="Arial"/>
                <a:cs typeface="Arial"/>
                <a:sym typeface="Arial"/>
              </a:endParaRPr>
            </a:p>
          </p:txBody>
        </p:sp>
        <p:sp>
          <p:nvSpPr>
            <p:cNvPr id="244" name="Google Shape;244;p20"/>
            <p:cNvSpPr txBox="1"/>
            <p:nvPr/>
          </p:nvSpPr>
          <p:spPr>
            <a:xfrm>
              <a:off x="1046607" y="1977502"/>
              <a:ext cx="6306600" cy="7003500"/>
            </a:xfrm>
            <a:prstGeom prst="rect">
              <a:avLst/>
            </a:prstGeom>
            <a:noFill/>
            <a:ln>
              <a:noFill/>
            </a:ln>
          </p:spPr>
          <p:txBody>
            <a:bodyPr anchorCtr="0" anchor="t" bIns="0" lIns="0" spcFirstLastPara="1" rIns="0" wrap="square" tIns="0">
              <a:spAutoFit/>
            </a:bodyPr>
            <a:lstStyle/>
            <a:p>
              <a:pPr indent="-438150" lvl="0" marL="457200" marR="0" rtl="0" algn="l">
                <a:lnSpc>
                  <a:spcPct val="150000"/>
                </a:lnSpc>
                <a:spcBef>
                  <a:spcPts val="0"/>
                </a:spcBef>
                <a:spcAft>
                  <a:spcPts val="0"/>
                </a:spcAft>
                <a:buClr>
                  <a:srgbClr val="000000"/>
                </a:buClr>
                <a:buSzPts val="3300"/>
                <a:buFont typeface="Arial"/>
                <a:buAutoNum type="arabicPeriod"/>
              </a:pPr>
              <a:r>
                <a:rPr lang="en-US" sz="3500"/>
                <a:t>Prepare your materials.</a:t>
              </a:r>
              <a:endParaRPr sz="3500"/>
            </a:p>
            <a:p>
              <a:pPr indent="-450850" lvl="0" marL="457200" marR="0" rtl="0" algn="l">
                <a:lnSpc>
                  <a:spcPct val="150000"/>
                </a:lnSpc>
                <a:spcBef>
                  <a:spcPts val="0"/>
                </a:spcBef>
                <a:spcAft>
                  <a:spcPts val="0"/>
                </a:spcAft>
                <a:buSzPts val="3500"/>
                <a:buAutoNum type="arabicPeriod"/>
              </a:pPr>
              <a:r>
                <a:rPr lang="en-US" sz="3500"/>
                <a:t>Fold your colored paper into half. Add </a:t>
              </a:r>
              <a:r>
                <a:rPr lang="en-US" sz="3500"/>
                <a:t>designs using your stickers and coloring materials</a:t>
              </a:r>
              <a:r>
                <a:rPr lang="en-US" sz="3500"/>
                <a:t> both on the Cover page and inner page of your letter. </a:t>
              </a:r>
              <a:endParaRPr sz="3500"/>
            </a:p>
            <a:p>
              <a:pPr indent="-450850" lvl="0" marL="457200" marR="0" rtl="0" algn="l">
                <a:lnSpc>
                  <a:spcPct val="150000"/>
                </a:lnSpc>
                <a:spcBef>
                  <a:spcPts val="0"/>
                </a:spcBef>
                <a:spcAft>
                  <a:spcPts val="0"/>
                </a:spcAft>
                <a:buSzPts val="3500"/>
                <a:buAutoNum type="arabicPeriod"/>
              </a:pPr>
              <a:r>
                <a:rPr lang="en-US" sz="3500"/>
                <a:t>Write your </a:t>
              </a:r>
              <a:r>
                <a:rPr lang="en-US" sz="3500"/>
                <a:t>message</a:t>
              </a:r>
              <a:r>
                <a:rPr lang="en-US" sz="3500"/>
                <a:t> to your friend. </a:t>
              </a:r>
              <a:endParaRPr sz="3500"/>
            </a:p>
            <a:p>
              <a:pPr indent="-450850" lvl="0" marL="457200" marR="0" rtl="0" algn="l">
                <a:lnSpc>
                  <a:spcPct val="150000"/>
                </a:lnSpc>
                <a:spcBef>
                  <a:spcPts val="0"/>
                </a:spcBef>
                <a:spcAft>
                  <a:spcPts val="0"/>
                </a:spcAft>
                <a:buSzPts val="3500"/>
                <a:buAutoNum type="arabicPeriod"/>
              </a:pPr>
              <a:r>
                <a:rPr lang="en-US" sz="3500"/>
                <a:t>Send/give this </a:t>
              </a:r>
              <a:r>
                <a:rPr lang="en-US" sz="3500"/>
                <a:t>activity</a:t>
              </a:r>
              <a:r>
                <a:rPr lang="en-US" sz="3500"/>
                <a:t> to your friend as a way af appreciating them. </a:t>
              </a:r>
              <a:endParaRPr sz="3500"/>
            </a:p>
          </p:txBody>
        </p:sp>
      </p:grpSp>
      <p:pic>
        <p:nvPicPr>
          <p:cNvPr id="245" name="Google Shape;245;p20"/>
          <p:cNvPicPr preferRelativeResize="0"/>
          <p:nvPr/>
        </p:nvPicPr>
        <p:blipFill>
          <a:blip r:embed="rId3">
            <a:alphaModFix/>
          </a:blip>
          <a:stretch>
            <a:fillRect/>
          </a:stretch>
        </p:blipFill>
        <p:spPr>
          <a:xfrm>
            <a:off x="9815075" y="1762738"/>
            <a:ext cx="3927643" cy="3148458"/>
          </a:xfrm>
          <a:prstGeom prst="rect">
            <a:avLst/>
          </a:prstGeom>
          <a:noFill/>
          <a:ln>
            <a:noFill/>
          </a:ln>
        </p:spPr>
      </p:pic>
      <p:pic>
        <p:nvPicPr>
          <p:cNvPr id="246" name="Google Shape;246;p20"/>
          <p:cNvPicPr preferRelativeResize="0"/>
          <p:nvPr/>
        </p:nvPicPr>
        <p:blipFill>
          <a:blip r:embed="rId4">
            <a:alphaModFix/>
          </a:blip>
          <a:stretch>
            <a:fillRect/>
          </a:stretch>
        </p:blipFill>
        <p:spPr>
          <a:xfrm>
            <a:off x="9815075" y="5375803"/>
            <a:ext cx="3825617" cy="3148459"/>
          </a:xfrm>
          <a:prstGeom prst="rect">
            <a:avLst/>
          </a:prstGeom>
          <a:noFill/>
          <a:ln>
            <a:noFill/>
          </a:ln>
        </p:spPr>
      </p:pic>
      <p:pic>
        <p:nvPicPr>
          <p:cNvPr id="247" name="Google Shape;247;p20"/>
          <p:cNvPicPr preferRelativeResize="0"/>
          <p:nvPr/>
        </p:nvPicPr>
        <p:blipFill>
          <a:blip r:embed="rId5">
            <a:alphaModFix/>
          </a:blip>
          <a:stretch>
            <a:fillRect/>
          </a:stretch>
        </p:blipFill>
        <p:spPr>
          <a:xfrm>
            <a:off x="13925629" y="5448870"/>
            <a:ext cx="3927643" cy="3002324"/>
          </a:xfrm>
          <a:prstGeom prst="rect">
            <a:avLst/>
          </a:prstGeom>
          <a:noFill/>
          <a:ln>
            <a:noFill/>
          </a:ln>
        </p:spPr>
      </p:pic>
      <p:sp>
        <p:nvSpPr>
          <p:cNvPr id="248" name="Google Shape;248;p20"/>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49" name="Google Shape;249;p20"/>
          <p:cNvPicPr preferRelativeResize="0"/>
          <p:nvPr/>
        </p:nvPicPr>
        <p:blipFill>
          <a:blip r:embed="rId6">
            <a:alphaModFix/>
          </a:blip>
          <a:stretch>
            <a:fillRect/>
          </a:stretch>
        </p:blipFill>
        <p:spPr>
          <a:xfrm>
            <a:off x="13925631" y="1841321"/>
            <a:ext cx="3927643" cy="29913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254" name="Shape 254"/>
        <p:cNvGrpSpPr/>
        <p:nvPr/>
      </p:nvGrpSpPr>
      <p:grpSpPr>
        <a:xfrm>
          <a:off x="0" y="0"/>
          <a:ext cx="0" cy="0"/>
          <a:chOff x="0" y="0"/>
          <a:chExt cx="0" cy="0"/>
        </a:xfrm>
      </p:grpSpPr>
      <p:grpSp>
        <p:nvGrpSpPr>
          <p:cNvPr id="255" name="Google Shape;255;p21"/>
          <p:cNvGrpSpPr/>
          <p:nvPr/>
        </p:nvGrpSpPr>
        <p:grpSpPr>
          <a:xfrm>
            <a:off x="1268652" y="1120722"/>
            <a:ext cx="15750697" cy="8045556"/>
            <a:chOff x="1962255" y="1120722"/>
            <a:chExt cx="15750697" cy="8045556"/>
          </a:xfrm>
        </p:grpSpPr>
        <p:sp>
          <p:nvSpPr>
            <p:cNvPr id="256" name="Google Shape;256;p21"/>
            <p:cNvSpPr/>
            <p:nvPr/>
          </p:nvSpPr>
          <p:spPr>
            <a:xfrm>
              <a:off x="2027149" y="1120722"/>
              <a:ext cx="5857800" cy="745800"/>
            </a:xfrm>
            <a:prstGeom prst="rect">
              <a:avLst/>
            </a:prstGeom>
            <a:solidFill>
              <a:srgbClr val="20586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Arial Black"/>
                  <a:ea typeface="Arial Black"/>
                  <a:cs typeface="Arial Black"/>
                  <a:sym typeface="Arial Black"/>
                </a:rPr>
                <a:t>Closing Prayer</a:t>
              </a:r>
              <a:endParaRPr b="0" i="0" sz="1400" u="none" cap="none" strike="noStrike">
                <a:solidFill>
                  <a:srgbClr val="000000"/>
                </a:solidFill>
                <a:latin typeface="Arial"/>
                <a:ea typeface="Arial"/>
                <a:cs typeface="Arial"/>
                <a:sym typeface="Arial"/>
              </a:endParaRPr>
            </a:p>
          </p:txBody>
        </p:sp>
        <p:sp>
          <p:nvSpPr>
            <p:cNvPr id="257" name="Google Shape;257;p21"/>
            <p:cNvSpPr/>
            <p:nvPr/>
          </p:nvSpPr>
          <p:spPr>
            <a:xfrm>
              <a:off x="1962255" y="2332144"/>
              <a:ext cx="8505218" cy="6834134"/>
            </a:xfrm>
            <a:prstGeom prst="rect">
              <a:avLst/>
            </a:prstGeom>
            <a:no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4000"/>
                <a:buFont typeface="Arial"/>
                <a:buNone/>
              </a:pPr>
              <a:r>
                <a:rPr b="1" i="0" lang="en-US" sz="3600" u="none" cap="none" strike="noStrike">
                  <a:solidFill>
                    <a:schemeClr val="lt1"/>
                  </a:solidFill>
                  <a:latin typeface="Arial"/>
                  <a:ea typeface="Arial"/>
                  <a:cs typeface="Arial"/>
                  <a:sym typeface="Arial"/>
                </a:rPr>
                <a:t>Dear God,</a:t>
              </a:r>
              <a:endParaRPr b="1" i="0" sz="12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4000"/>
                <a:buFont typeface="Arial"/>
                <a:buNone/>
              </a:pPr>
              <a:r>
                <a:t/>
              </a:r>
              <a:endParaRPr b="1" i="0" sz="36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4000"/>
                <a:buFont typeface="Arial"/>
                <a:buNone/>
              </a:pPr>
              <a:r>
                <a:rPr b="1" lang="en-US" sz="3600">
                  <a:solidFill>
                    <a:schemeClr val="lt1"/>
                  </a:solidFill>
                </a:rPr>
                <a:t>Thank you for the gift of friendship. Thank you for the laughter, comfort, strength, encouragement, unity, forgiveness, grace, celebration, and joy we share with one another. Lord, watch over me and my friends and lead us onto hope and blessings, Amen.</a:t>
              </a:r>
              <a:endParaRPr b="1" i="0" sz="36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4000"/>
                <a:buFont typeface="Arial"/>
                <a:buNone/>
              </a:pPr>
              <a:r>
                <a:t/>
              </a:r>
              <a:endParaRPr b="1" i="0" sz="36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4000"/>
                <a:buFont typeface="Arial"/>
                <a:buNone/>
              </a:pPr>
              <a:r>
                <a:rPr b="1" i="0" lang="en-US" sz="3600" u="none" cap="none" strike="noStrike">
                  <a:solidFill>
                    <a:schemeClr val="lt1"/>
                  </a:solidFill>
                  <a:latin typeface="Arial"/>
                  <a:ea typeface="Arial"/>
                  <a:cs typeface="Arial"/>
                  <a:sym typeface="Arial"/>
                </a:rPr>
                <a:t>In Jesus' name we pray. </a:t>
              </a:r>
              <a:endParaRPr b="1" i="0" sz="36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4000"/>
                <a:buFont typeface="Arial"/>
                <a:buNone/>
              </a:pPr>
              <a:r>
                <a:rPr b="1" i="0" lang="en-US" sz="3600" u="none" cap="none" strike="noStrike">
                  <a:solidFill>
                    <a:schemeClr val="lt1"/>
                  </a:solidFill>
                  <a:latin typeface="Arial"/>
                  <a:ea typeface="Arial"/>
                  <a:cs typeface="Arial"/>
                  <a:sym typeface="Arial"/>
                </a:rPr>
                <a:t>Amen.</a:t>
              </a:r>
              <a:endParaRPr b="1" i="0" sz="1200" u="none" cap="none" strike="noStrike">
                <a:solidFill>
                  <a:srgbClr val="000000"/>
                </a:solidFill>
                <a:latin typeface="Arial"/>
                <a:ea typeface="Arial"/>
                <a:cs typeface="Arial"/>
                <a:sym typeface="Arial"/>
              </a:endParaRPr>
            </a:p>
          </p:txBody>
        </p:sp>
        <p:pic>
          <p:nvPicPr>
            <p:cNvPr descr="Image result for animated kid praying transparent background" id="258" name="Google Shape;258;p21"/>
            <p:cNvPicPr preferRelativeResize="0"/>
            <p:nvPr/>
          </p:nvPicPr>
          <p:blipFill rotWithShape="1">
            <a:blip r:embed="rId3">
              <a:alphaModFix/>
            </a:blip>
            <a:srcRect b="0" l="0" r="0" t="0"/>
            <a:stretch/>
          </p:blipFill>
          <p:spPr>
            <a:xfrm>
              <a:off x="11160224" y="1120722"/>
              <a:ext cx="6552728" cy="8045556"/>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 name="Shape 103"/>
        <p:cNvGrpSpPr/>
        <p:nvPr/>
      </p:nvGrpSpPr>
      <p:grpSpPr>
        <a:xfrm>
          <a:off x="0" y="0"/>
          <a:ext cx="0" cy="0"/>
          <a:chOff x="0" y="0"/>
          <a:chExt cx="0" cy="0"/>
        </a:xfrm>
      </p:grpSpPr>
      <p:grpSp>
        <p:nvGrpSpPr>
          <p:cNvPr id="104" name="Google Shape;104;p2"/>
          <p:cNvGrpSpPr/>
          <p:nvPr/>
        </p:nvGrpSpPr>
        <p:grpSpPr>
          <a:xfrm>
            <a:off x="2824213" y="1058567"/>
            <a:ext cx="12639575" cy="8169867"/>
            <a:chOff x="2824210" y="1058354"/>
            <a:chExt cx="12639575" cy="8169867"/>
          </a:xfrm>
        </p:grpSpPr>
        <p:sp>
          <p:nvSpPr>
            <p:cNvPr id="105" name="Google Shape;105;p2"/>
            <p:cNvSpPr/>
            <p:nvPr/>
          </p:nvSpPr>
          <p:spPr>
            <a:xfrm>
              <a:off x="2824210" y="7555832"/>
              <a:ext cx="12639575" cy="1672389"/>
            </a:xfrm>
            <a:prstGeom prst="rect">
              <a:avLst/>
            </a:prstGeom>
            <a:solidFill>
              <a:srgbClr val="E36C0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6" name="Google Shape;106;p2"/>
            <p:cNvSpPr txBox="1"/>
            <p:nvPr/>
          </p:nvSpPr>
          <p:spPr>
            <a:xfrm>
              <a:off x="3208943" y="7824601"/>
              <a:ext cx="11870100" cy="1154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000"/>
                <a:buFont typeface="Arial"/>
                <a:buNone/>
              </a:pPr>
              <a:r>
                <a:rPr b="1" lang="en-US" sz="3000">
                  <a:solidFill>
                    <a:srgbClr val="FFFFFF"/>
                  </a:solidFill>
                </a:rPr>
                <a:t>Sixth Sunday of Easter </a:t>
              </a:r>
              <a:r>
                <a:rPr b="1" i="0" lang="en-US" sz="3000" u="none" cap="none" strike="noStrike">
                  <a:solidFill>
                    <a:srgbClr val="FFFFFF"/>
                  </a:solidFill>
                  <a:latin typeface="Arial"/>
                  <a:ea typeface="Arial"/>
                  <a:cs typeface="Arial"/>
                  <a:sym typeface="Arial"/>
                </a:rPr>
                <a:t>| </a:t>
              </a:r>
              <a:r>
                <a:rPr b="1" lang="en-US" sz="3000">
                  <a:solidFill>
                    <a:srgbClr val="FFFFFF"/>
                  </a:solidFill>
                </a:rPr>
                <a:t>May 5</a:t>
              </a:r>
              <a:r>
                <a:rPr b="1" i="0" lang="en-US" sz="3000" u="none" cap="none" strike="noStrike">
                  <a:solidFill>
                    <a:srgbClr val="FFFFFF"/>
                  </a:solidFill>
                  <a:latin typeface="Arial"/>
                  <a:ea typeface="Arial"/>
                  <a:cs typeface="Arial"/>
                  <a:sym typeface="Arial"/>
                </a:rPr>
                <a:t>, 202</a:t>
              </a:r>
              <a:r>
                <a:rPr b="1" lang="en-US" sz="3000">
                  <a:solidFill>
                    <a:srgbClr val="FFFFFF"/>
                  </a:solidFill>
                </a:rPr>
                <a:t>4</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000"/>
                <a:buFont typeface="Arial"/>
                <a:buNone/>
              </a:pPr>
              <a:r>
                <a:rPr b="0" i="0" lang="en-US" sz="4500" u="none" cap="none" strike="noStrike">
                  <a:solidFill>
                    <a:srgbClr val="FFFFFF"/>
                  </a:solidFill>
                  <a:latin typeface="Arial"/>
                  <a:ea typeface="Arial"/>
                  <a:cs typeface="Arial"/>
                  <a:sym typeface="Arial"/>
                </a:rPr>
                <a:t>CYCLE B – YEAR II </a:t>
              </a:r>
              <a:endParaRPr b="0" i="0" sz="4500" u="none" cap="none" strike="noStrike">
                <a:solidFill>
                  <a:srgbClr val="000000"/>
                </a:solidFill>
                <a:latin typeface="Arial"/>
                <a:ea typeface="Arial"/>
                <a:cs typeface="Arial"/>
                <a:sym typeface="Arial"/>
              </a:endParaRPr>
            </a:p>
          </p:txBody>
        </p:sp>
        <p:pic>
          <p:nvPicPr>
            <p:cNvPr descr="A group of kids reading a bible&#10;&#10;Description automatically generated" id="107" name="Google Shape;107;p2"/>
            <p:cNvPicPr preferRelativeResize="0"/>
            <p:nvPr/>
          </p:nvPicPr>
          <p:blipFill rotWithShape="1">
            <a:blip r:embed="rId3">
              <a:alphaModFix/>
            </a:blip>
            <a:srcRect b="0" l="0" r="0" t="0"/>
            <a:stretch/>
          </p:blipFill>
          <p:spPr>
            <a:xfrm>
              <a:off x="5185649" y="1058354"/>
              <a:ext cx="7916703" cy="6076787"/>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3" name="Shape 263"/>
        <p:cNvGrpSpPr/>
        <p:nvPr/>
      </p:nvGrpSpPr>
      <p:grpSpPr>
        <a:xfrm>
          <a:off x="0" y="0"/>
          <a:ext cx="0" cy="0"/>
          <a:chOff x="0" y="0"/>
          <a:chExt cx="0" cy="0"/>
        </a:xfrm>
      </p:grpSpPr>
      <p:grpSp>
        <p:nvGrpSpPr>
          <p:cNvPr id="264" name="Google Shape;264;g2bd83f2a651_0_0"/>
          <p:cNvGrpSpPr/>
          <p:nvPr/>
        </p:nvGrpSpPr>
        <p:grpSpPr>
          <a:xfrm>
            <a:off x="2824213" y="1058567"/>
            <a:ext cx="12639600" cy="8169978"/>
            <a:chOff x="2824210" y="1058354"/>
            <a:chExt cx="12639600" cy="8169978"/>
          </a:xfrm>
        </p:grpSpPr>
        <p:sp>
          <p:nvSpPr>
            <p:cNvPr id="265" name="Google Shape;265;g2bd83f2a651_0_0"/>
            <p:cNvSpPr/>
            <p:nvPr/>
          </p:nvSpPr>
          <p:spPr>
            <a:xfrm>
              <a:off x="2824210" y="7555832"/>
              <a:ext cx="12639600" cy="1672500"/>
            </a:xfrm>
            <a:prstGeom prst="rect">
              <a:avLst/>
            </a:prstGeom>
            <a:solidFill>
              <a:srgbClr val="E36C0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6" name="Google Shape;266;g2bd83f2a651_0_0"/>
            <p:cNvSpPr txBox="1"/>
            <p:nvPr/>
          </p:nvSpPr>
          <p:spPr>
            <a:xfrm>
              <a:off x="3208943" y="7824601"/>
              <a:ext cx="11870100" cy="1154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000"/>
                <a:buFont typeface="Arial"/>
                <a:buNone/>
              </a:pPr>
              <a:r>
                <a:rPr b="1" lang="en-US" sz="3000">
                  <a:solidFill>
                    <a:srgbClr val="FFFFFF"/>
                  </a:solidFill>
                </a:rPr>
                <a:t>Sixth Sunday of Easter </a:t>
              </a:r>
              <a:r>
                <a:rPr b="1" i="0" lang="en-US" sz="3000" u="none" cap="none" strike="noStrike">
                  <a:solidFill>
                    <a:srgbClr val="FFFFFF"/>
                  </a:solidFill>
                  <a:latin typeface="Arial"/>
                  <a:ea typeface="Arial"/>
                  <a:cs typeface="Arial"/>
                  <a:sym typeface="Arial"/>
                </a:rPr>
                <a:t>| </a:t>
              </a:r>
              <a:r>
                <a:rPr b="1" lang="en-US" sz="3000">
                  <a:solidFill>
                    <a:srgbClr val="FFFFFF"/>
                  </a:solidFill>
                </a:rPr>
                <a:t>May 5</a:t>
              </a:r>
              <a:r>
                <a:rPr b="1" i="0" lang="en-US" sz="3000" u="none" cap="none" strike="noStrike">
                  <a:solidFill>
                    <a:srgbClr val="FFFFFF"/>
                  </a:solidFill>
                  <a:latin typeface="Arial"/>
                  <a:ea typeface="Arial"/>
                  <a:cs typeface="Arial"/>
                  <a:sym typeface="Arial"/>
                </a:rPr>
                <a:t>, 202</a:t>
              </a:r>
              <a:r>
                <a:rPr b="1" lang="en-US" sz="3000">
                  <a:solidFill>
                    <a:srgbClr val="FFFFFF"/>
                  </a:solidFill>
                </a:rPr>
                <a:t>4</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000"/>
                <a:buFont typeface="Arial"/>
                <a:buNone/>
              </a:pPr>
              <a:r>
                <a:rPr b="0" i="0" lang="en-US" sz="4500" u="none" cap="none" strike="noStrike">
                  <a:solidFill>
                    <a:srgbClr val="FFFFFF"/>
                  </a:solidFill>
                  <a:latin typeface="Arial"/>
                  <a:ea typeface="Arial"/>
                  <a:cs typeface="Arial"/>
                  <a:sym typeface="Arial"/>
                </a:rPr>
                <a:t>CYCLE B – YEAR II </a:t>
              </a:r>
              <a:endParaRPr b="0" i="0" sz="4500" u="none" cap="none" strike="noStrike">
                <a:solidFill>
                  <a:srgbClr val="000000"/>
                </a:solidFill>
                <a:latin typeface="Arial"/>
                <a:ea typeface="Arial"/>
                <a:cs typeface="Arial"/>
                <a:sym typeface="Arial"/>
              </a:endParaRPr>
            </a:p>
          </p:txBody>
        </p:sp>
        <p:pic>
          <p:nvPicPr>
            <p:cNvPr descr="A group of kids reading a bible&#10;&#10;Description automatically generated" id="267" name="Google Shape;267;g2bd83f2a651_0_0"/>
            <p:cNvPicPr preferRelativeResize="0"/>
            <p:nvPr/>
          </p:nvPicPr>
          <p:blipFill rotWithShape="1">
            <a:blip r:embed="rId3">
              <a:alphaModFix/>
            </a:blip>
            <a:srcRect b="0" l="0" r="0" t="0"/>
            <a:stretch/>
          </p:blipFill>
          <p:spPr>
            <a:xfrm>
              <a:off x="5185649" y="1058354"/>
              <a:ext cx="7916704" cy="6076787"/>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descr="A logo with a cross in a square&#10;&#10;Description automatically generated" id="272" name="Google Shape;272;p23"/>
          <p:cNvPicPr preferRelativeResize="0"/>
          <p:nvPr/>
        </p:nvPicPr>
        <p:blipFill rotWithShape="1">
          <a:blip r:embed="rId3">
            <a:alphaModFix/>
          </a:blip>
          <a:srcRect b="0" l="0" r="0" t="0"/>
          <a:stretch/>
        </p:blipFill>
        <p:spPr>
          <a:xfrm>
            <a:off x="0" y="0"/>
            <a:ext cx="18288000" cy="10287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112" name="Shape 112"/>
        <p:cNvGrpSpPr/>
        <p:nvPr/>
      </p:nvGrpSpPr>
      <p:grpSpPr>
        <a:xfrm>
          <a:off x="0" y="0"/>
          <a:ext cx="0" cy="0"/>
          <a:chOff x="0" y="0"/>
          <a:chExt cx="0" cy="0"/>
        </a:xfrm>
      </p:grpSpPr>
      <p:sp>
        <p:nvSpPr>
          <p:cNvPr id="113" name="Google Shape;113;p3"/>
          <p:cNvSpPr txBox="1"/>
          <p:nvPr/>
        </p:nvSpPr>
        <p:spPr>
          <a:xfrm>
            <a:off x="1245355" y="1901792"/>
            <a:ext cx="15797400" cy="73884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chemeClr val="dk1"/>
              </a:buClr>
              <a:buSzPts val="1100"/>
              <a:buFont typeface="Arial"/>
              <a:buNone/>
            </a:pPr>
            <a:r>
              <a:rPr lang="en-US" sz="3200">
                <a:solidFill>
                  <a:schemeClr val="dk1"/>
                </a:solidFill>
              </a:rPr>
              <a:t>Jesus reminded us how he loves</a:t>
            </a:r>
            <a:r>
              <a:rPr lang="en-US" sz="3200">
                <a:solidFill>
                  <a:schemeClr val="dk1"/>
                </a:solidFill>
              </a:rPr>
              <a:t> us</a:t>
            </a:r>
            <a:r>
              <a:rPr lang="en-US" sz="3200">
                <a:solidFill>
                  <a:schemeClr val="dk1"/>
                </a:solidFill>
              </a:rPr>
              <a:t> all and all of this love is patterned through God’s love for Him. And we are all lucky to be loved by Him as it is anchored to God’s love, a love that is unselfish, revealing, caring, and never-ending. We are all called to “remain” in God’s love. To remain in God’s love is to follow his commandments and will. Our Lord reminds us also to be obedient through God’s love where it becomes our source of true happiness, a great joy. The pathway to joy and happiness is through obedience. </a:t>
            </a:r>
            <a:endParaRPr sz="3200">
              <a:solidFill>
                <a:schemeClr val="dk1"/>
              </a:solidFill>
            </a:endParaRPr>
          </a:p>
          <a:p>
            <a:pPr indent="0" lvl="0" marL="0" marR="0" rtl="0" algn="just">
              <a:lnSpc>
                <a:spcPct val="100000"/>
              </a:lnSpc>
              <a:spcBef>
                <a:spcPts val="0"/>
              </a:spcBef>
              <a:spcAft>
                <a:spcPts val="0"/>
              </a:spcAft>
              <a:buClr>
                <a:schemeClr val="dk1"/>
              </a:buClr>
              <a:buSzPts val="1100"/>
              <a:buFont typeface="Arial"/>
              <a:buNone/>
            </a:pPr>
            <a:r>
              <a:t/>
            </a:r>
            <a:endParaRPr sz="3200">
              <a:solidFill>
                <a:schemeClr val="dk1"/>
              </a:solidFill>
            </a:endParaRPr>
          </a:p>
          <a:p>
            <a:pPr indent="0" lvl="0" marL="0" marR="0" rtl="0" algn="just">
              <a:lnSpc>
                <a:spcPct val="100000"/>
              </a:lnSpc>
              <a:spcBef>
                <a:spcPts val="0"/>
              </a:spcBef>
              <a:spcAft>
                <a:spcPts val="0"/>
              </a:spcAft>
              <a:buClr>
                <a:schemeClr val="dk1"/>
              </a:buClr>
              <a:buSzPts val="1100"/>
              <a:buFont typeface="Arial"/>
              <a:buNone/>
            </a:pPr>
            <a:r>
              <a:rPr lang="en-US" sz="3200">
                <a:solidFill>
                  <a:schemeClr val="dk1"/>
                </a:solidFill>
              </a:rPr>
              <a:t>Also, in this gospel Jesus wants us to practice platonic love. A love that is shown to your friends, and this should be patterned to God’s love also and sacrificial love. Love for our brothers and sisters in Christ may mean a lot of things. These may result to our lives in a positive or negative way but may we always allow to love behind these reasons. A love that extends forgiveness to those who have wronged us. Amen</a:t>
            </a:r>
            <a:endParaRPr sz="3200">
              <a:solidFill>
                <a:schemeClr val="dk1"/>
              </a:solidFill>
            </a:endParaRPr>
          </a:p>
          <a:p>
            <a:pPr indent="0" lvl="0" marL="0" marR="0" rtl="0" algn="just">
              <a:lnSpc>
                <a:spcPct val="100000"/>
              </a:lnSpc>
              <a:spcBef>
                <a:spcPts val="0"/>
              </a:spcBef>
              <a:spcAft>
                <a:spcPts val="0"/>
              </a:spcAft>
              <a:buClr>
                <a:schemeClr val="dk1"/>
              </a:buClr>
              <a:buSzPts val="1100"/>
              <a:buFont typeface="Arial"/>
              <a:buNone/>
            </a:pPr>
            <a:r>
              <a:t/>
            </a:r>
            <a:endParaRPr sz="3200">
              <a:solidFill>
                <a:schemeClr val="dk1"/>
              </a:solidFill>
            </a:endParaRPr>
          </a:p>
          <a:p>
            <a:pPr indent="0" lvl="0" marL="0" marR="0" rtl="0" algn="just">
              <a:lnSpc>
                <a:spcPct val="100000"/>
              </a:lnSpc>
              <a:spcBef>
                <a:spcPts val="0"/>
              </a:spcBef>
              <a:spcAft>
                <a:spcPts val="0"/>
              </a:spcAft>
              <a:buClr>
                <a:schemeClr val="dk1"/>
              </a:buClr>
              <a:buSzPts val="1100"/>
              <a:buFont typeface="Arial"/>
              <a:buNone/>
            </a:pPr>
            <a:r>
              <a:t/>
            </a:r>
            <a:endParaRPr sz="3200">
              <a:solidFill>
                <a:schemeClr val="dk1"/>
              </a:solidFill>
            </a:endParaRPr>
          </a:p>
          <a:p>
            <a:pPr indent="0" lvl="0" marL="0" marR="0" rtl="0" algn="just">
              <a:lnSpc>
                <a:spcPct val="100000"/>
              </a:lnSpc>
              <a:spcBef>
                <a:spcPts val="0"/>
              </a:spcBef>
              <a:spcAft>
                <a:spcPts val="0"/>
              </a:spcAft>
              <a:buClr>
                <a:schemeClr val="dk1"/>
              </a:buClr>
              <a:buSzPts val="1100"/>
              <a:buFont typeface="Arial"/>
              <a:buNone/>
            </a:pPr>
            <a:r>
              <a:t/>
            </a:r>
            <a:endParaRPr sz="3200">
              <a:solidFill>
                <a:schemeClr val="dk1"/>
              </a:solidFill>
            </a:endParaRPr>
          </a:p>
        </p:txBody>
      </p:sp>
      <p:sp>
        <p:nvSpPr>
          <p:cNvPr id="114" name="Google Shape;114;p3"/>
          <p:cNvSpPr txBox="1"/>
          <p:nvPr/>
        </p:nvSpPr>
        <p:spPr>
          <a:xfrm>
            <a:off x="1967250" y="738272"/>
            <a:ext cx="14353500" cy="67710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000"/>
              <a:buFont typeface="Arial"/>
              <a:buNone/>
            </a:pPr>
            <a:r>
              <a:rPr b="1" i="0" lang="en-US" sz="4400" u="none" cap="none" strike="noStrike">
                <a:solidFill>
                  <a:schemeClr val="dk1"/>
                </a:solidFill>
                <a:latin typeface="Arial"/>
                <a:ea typeface="Arial"/>
                <a:cs typeface="Arial"/>
                <a:sym typeface="Arial"/>
              </a:rPr>
              <a:t>UNDERSTANDING THE GOSPEL (for facilitators only)</a:t>
            </a:r>
            <a:endParaRPr b="1" i="0" sz="4400" u="none" cap="none" strike="noStrik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19" name="Shape 119"/>
        <p:cNvGrpSpPr/>
        <p:nvPr/>
      </p:nvGrpSpPr>
      <p:grpSpPr>
        <a:xfrm>
          <a:off x="0" y="0"/>
          <a:ext cx="0" cy="0"/>
          <a:chOff x="0" y="0"/>
          <a:chExt cx="0" cy="0"/>
        </a:xfrm>
      </p:grpSpPr>
      <p:sp>
        <p:nvSpPr>
          <p:cNvPr id="120" name="Google Shape;120;p4"/>
          <p:cNvSpPr/>
          <p:nvPr/>
        </p:nvSpPr>
        <p:spPr>
          <a:xfrm>
            <a:off x="2896" y="8121316"/>
            <a:ext cx="18285000" cy="2165700"/>
          </a:xfrm>
          <a:prstGeom prst="rect">
            <a:avLst/>
          </a:prstGeom>
          <a:solidFill>
            <a:schemeClr val="l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1" name="Google Shape;121;p4"/>
          <p:cNvSpPr txBox="1"/>
          <p:nvPr/>
        </p:nvSpPr>
        <p:spPr>
          <a:xfrm>
            <a:off x="4662237" y="8311606"/>
            <a:ext cx="8963400" cy="178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6000"/>
              <a:buFont typeface="Arial"/>
              <a:buNone/>
            </a:pPr>
            <a:r>
              <a:rPr lang="en-US" sz="5600">
                <a:solidFill>
                  <a:srgbClr val="C00000"/>
                </a:solidFill>
                <a:latin typeface="Arial Black"/>
                <a:ea typeface="Arial Black"/>
                <a:cs typeface="Arial Black"/>
                <a:sym typeface="Arial Black"/>
              </a:rPr>
              <a:t>Love one another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0"/>
              <a:buFont typeface="Arial"/>
              <a:buNone/>
            </a:pPr>
            <a:r>
              <a:rPr lang="en-US" sz="6000">
                <a:solidFill>
                  <a:schemeClr val="dk1"/>
                </a:solidFill>
                <a:latin typeface="Arial Black"/>
                <a:ea typeface="Arial Black"/>
                <a:cs typeface="Arial Black"/>
                <a:sym typeface="Arial Black"/>
              </a:rPr>
              <a:t>John 15:9-17</a:t>
            </a:r>
            <a:endParaRPr b="0" i="0" sz="6000" u="none" cap="none" strike="noStrike">
              <a:solidFill>
                <a:schemeClr val="dk1"/>
              </a:solidFill>
              <a:latin typeface="Arial Black"/>
              <a:ea typeface="Arial Black"/>
              <a:cs typeface="Arial Black"/>
              <a:sym typeface="Arial Black"/>
            </a:endParaRPr>
          </a:p>
        </p:txBody>
      </p:sp>
      <p:pic>
        <p:nvPicPr>
          <p:cNvPr id="122" name="Google Shape;122;p4"/>
          <p:cNvPicPr preferRelativeResize="0"/>
          <p:nvPr/>
        </p:nvPicPr>
        <p:blipFill>
          <a:blip r:embed="rId3">
            <a:alphaModFix/>
          </a:blip>
          <a:stretch>
            <a:fillRect/>
          </a:stretch>
        </p:blipFill>
        <p:spPr>
          <a:xfrm>
            <a:off x="2891725" y="382125"/>
            <a:ext cx="12507350" cy="7475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5959"/>
        </a:solidFill>
      </p:bgPr>
    </p:bg>
    <p:spTree>
      <p:nvGrpSpPr>
        <p:cNvPr id="126" name="Shape 126"/>
        <p:cNvGrpSpPr/>
        <p:nvPr/>
      </p:nvGrpSpPr>
      <p:grpSpPr>
        <a:xfrm>
          <a:off x="0" y="0"/>
          <a:ext cx="0" cy="0"/>
          <a:chOff x="0" y="0"/>
          <a:chExt cx="0" cy="0"/>
        </a:xfrm>
      </p:grpSpPr>
      <p:sp>
        <p:nvSpPr>
          <p:cNvPr id="127" name="Google Shape;127;p5"/>
          <p:cNvSpPr txBox="1"/>
          <p:nvPr/>
        </p:nvSpPr>
        <p:spPr>
          <a:xfrm>
            <a:off x="1434809" y="2109702"/>
            <a:ext cx="17007900" cy="3463200"/>
          </a:xfrm>
          <a:prstGeom prst="rect">
            <a:avLst/>
          </a:prstGeom>
          <a:noFill/>
          <a:ln>
            <a:noFill/>
          </a:ln>
        </p:spPr>
        <p:txBody>
          <a:bodyPr anchorCtr="0" anchor="t" bIns="68550" lIns="137125" spcFirstLastPara="1" rIns="137125" wrap="square" tIns="68550">
            <a:spAutoFit/>
          </a:bodyPr>
          <a:lstStyle/>
          <a:p>
            <a:pPr indent="0" lvl="0" marL="0" marR="0" rtl="0" algn="l">
              <a:lnSpc>
                <a:spcPct val="100000"/>
              </a:lnSpc>
              <a:spcBef>
                <a:spcPts val="0"/>
              </a:spcBef>
              <a:spcAft>
                <a:spcPts val="0"/>
              </a:spcAft>
              <a:buClr>
                <a:srgbClr val="000000"/>
              </a:buClr>
              <a:buSzPts val="7200"/>
              <a:buFont typeface="Arial"/>
              <a:buNone/>
            </a:pPr>
            <a:r>
              <a:rPr b="1" i="1" lang="en-US" sz="7200" u="none" cap="none" strike="noStrike">
                <a:solidFill>
                  <a:srgbClr val="FFC000"/>
                </a:solidFill>
                <a:latin typeface="Arial"/>
                <a:ea typeface="Arial"/>
                <a:cs typeface="Arial"/>
                <a:sym typeface="Arial"/>
              </a:rPr>
              <a:t>Leader: </a:t>
            </a:r>
            <a:r>
              <a:rPr b="1" i="0" lang="en-US" sz="7200" u="none" cap="none" strike="noStrike">
                <a:solidFill>
                  <a:srgbClr val="FFFFFF"/>
                </a:solidFill>
                <a:latin typeface="Arial"/>
                <a:ea typeface="Arial"/>
                <a:cs typeface="Arial"/>
                <a:sym typeface="Arial"/>
              </a:rPr>
              <a:t>A reading from</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FFFFFF"/>
                </a:solidFill>
                <a:latin typeface="Arial"/>
                <a:ea typeface="Arial"/>
                <a:cs typeface="Arial"/>
                <a:sym typeface="Arial"/>
              </a:rPr>
              <a:t>              the Holy Gospel</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FFFFFF"/>
                </a:solidFill>
                <a:latin typeface="Arial"/>
                <a:ea typeface="Arial"/>
                <a:cs typeface="Arial"/>
                <a:sym typeface="Arial"/>
              </a:rPr>
              <a:t>              according to </a:t>
            </a:r>
            <a:r>
              <a:rPr b="1" lang="en-US" sz="7200">
                <a:solidFill>
                  <a:srgbClr val="FFFFFF"/>
                </a:solidFill>
              </a:rPr>
              <a:t>John</a:t>
            </a:r>
            <a:r>
              <a:rPr b="1" i="0" lang="en-US" sz="7200" u="none" cap="none" strike="noStrike">
                <a:solidFill>
                  <a:srgbClr val="FFFFFF"/>
                </a:solidFill>
                <a:latin typeface="Arial"/>
                <a:ea typeface="Arial"/>
                <a:cs typeface="Arial"/>
                <a:sym typeface="Arial"/>
              </a:rPr>
              <a:t>.</a:t>
            </a:r>
            <a:endParaRPr b="0" i="0" sz="2100" u="none" cap="none" strike="noStrike">
              <a:solidFill>
                <a:srgbClr val="000000"/>
              </a:solidFill>
              <a:latin typeface="Arial"/>
              <a:ea typeface="Arial"/>
              <a:cs typeface="Arial"/>
              <a:sym typeface="Arial"/>
            </a:endParaRPr>
          </a:p>
        </p:txBody>
      </p:sp>
      <p:sp>
        <p:nvSpPr>
          <p:cNvPr id="128" name="Google Shape;128;p5"/>
          <p:cNvSpPr txBox="1"/>
          <p:nvPr/>
        </p:nvSpPr>
        <p:spPr>
          <a:xfrm>
            <a:off x="3062757" y="6257464"/>
            <a:ext cx="13751943" cy="1246496"/>
          </a:xfrm>
          <a:prstGeom prst="rect">
            <a:avLst/>
          </a:prstGeom>
          <a:noFill/>
          <a:ln>
            <a:noFill/>
          </a:ln>
        </p:spPr>
        <p:txBody>
          <a:bodyPr anchorCtr="0" anchor="t" bIns="68550" lIns="137125" spcFirstLastPara="1" rIns="137125" wrap="square" tIns="68550">
            <a:spAutoFit/>
          </a:bodyPr>
          <a:lstStyle/>
          <a:p>
            <a:pPr indent="0" lvl="0" marL="0" marR="0" rtl="0" algn="l">
              <a:lnSpc>
                <a:spcPct val="100000"/>
              </a:lnSpc>
              <a:spcBef>
                <a:spcPts val="0"/>
              </a:spcBef>
              <a:spcAft>
                <a:spcPts val="0"/>
              </a:spcAft>
              <a:buClr>
                <a:srgbClr val="000000"/>
              </a:buClr>
              <a:buSzPts val="7200"/>
              <a:buFont typeface="Arial"/>
              <a:buNone/>
            </a:pPr>
            <a:r>
              <a:rPr b="1" i="1" lang="en-US" sz="7200" u="none" cap="none" strike="noStrike">
                <a:solidFill>
                  <a:srgbClr val="FFC000"/>
                </a:solidFill>
                <a:latin typeface="Arial"/>
                <a:ea typeface="Arial"/>
                <a:cs typeface="Arial"/>
                <a:sym typeface="Arial"/>
              </a:rPr>
              <a:t>All: </a:t>
            </a:r>
            <a:r>
              <a:rPr b="1" i="0" lang="en-US" sz="7200" u="none" cap="none" strike="noStrike">
                <a:solidFill>
                  <a:srgbClr val="FFFFFF"/>
                </a:solidFill>
                <a:latin typeface="Arial"/>
                <a:ea typeface="Arial"/>
                <a:cs typeface="Arial"/>
                <a:sym typeface="Arial"/>
              </a:rPr>
              <a:t>Glory to You, Oh Lord.</a:t>
            </a:r>
            <a:endParaRPr b="0" i="0" sz="21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33" name="Shape 133"/>
        <p:cNvGrpSpPr/>
        <p:nvPr/>
      </p:nvGrpSpPr>
      <p:grpSpPr>
        <a:xfrm>
          <a:off x="0" y="0"/>
          <a:ext cx="0" cy="0"/>
          <a:chOff x="0" y="0"/>
          <a:chExt cx="0" cy="0"/>
        </a:xfrm>
      </p:grpSpPr>
      <p:sp>
        <p:nvSpPr>
          <p:cNvPr descr="Sunset Animated Illustration by Mina FZ. for Queble on Dribbble" id="134" name="Google Shape;134;p6"/>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35" name="Google Shape;135;p6"/>
          <p:cNvGrpSpPr/>
          <p:nvPr/>
        </p:nvGrpSpPr>
        <p:grpSpPr>
          <a:xfrm>
            <a:off x="1054243" y="1485900"/>
            <a:ext cx="5920500" cy="6377624"/>
            <a:chOff x="1185021" y="1485900"/>
            <a:chExt cx="5920500" cy="6377624"/>
          </a:xfrm>
        </p:grpSpPr>
        <p:sp>
          <p:nvSpPr>
            <p:cNvPr id="136" name="Google Shape;136;p6"/>
            <p:cNvSpPr txBox="1"/>
            <p:nvPr/>
          </p:nvSpPr>
          <p:spPr>
            <a:xfrm>
              <a:off x="1185021" y="1485900"/>
              <a:ext cx="1039800" cy="769500"/>
            </a:xfrm>
            <a:prstGeom prst="rect">
              <a:avLst/>
            </a:prstGeom>
            <a:solidFill>
              <a:schemeClr val="accent3"/>
            </a:solidFill>
            <a:ln>
              <a:noFill/>
            </a:ln>
          </p:spPr>
          <p:txBody>
            <a:bodyPr anchorCtr="0" anchor="t" bIns="0" lIns="0" spcFirstLastPara="1" rIns="0" wrap="square" tIns="0">
              <a:normAutofit/>
            </a:bodyPr>
            <a:lstStyle/>
            <a:p>
              <a:pPr indent="0" lvl="0" marL="0" marR="0" rtl="0" algn="ctr">
                <a:lnSpc>
                  <a:spcPct val="100000"/>
                </a:lnSpc>
                <a:spcBef>
                  <a:spcPts val="0"/>
                </a:spcBef>
                <a:spcAft>
                  <a:spcPts val="0"/>
                </a:spcAft>
                <a:buClr>
                  <a:srgbClr val="000000"/>
                </a:buClr>
                <a:buSzPts val="5000"/>
                <a:buFont typeface="Arial"/>
                <a:buNone/>
              </a:pPr>
              <a:r>
                <a:rPr b="1" lang="en-US" sz="5000">
                  <a:solidFill>
                    <a:srgbClr val="FFFFFF"/>
                  </a:solidFill>
                  <a:latin typeface="Arial Black"/>
                  <a:ea typeface="Arial Black"/>
                  <a:cs typeface="Arial Black"/>
                  <a:sym typeface="Arial Black"/>
                </a:rPr>
                <a:t>9</a:t>
              </a:r>
              <a:endParaRPr b="1" i="0" sz="5000" u="none" cap="none" strike="noStrike">
                <a:solidFill>
                  <a:srgbClr val="FFFFFF"/>
                </a:solidFill>
                <a:latin typeface="Arial Black"/>
                <a:ea typeface="Arial Black"/>
                <a:cs typeface="Arial Black"/>
                <a:sym typeface="Arial Black"/>
              </a:endParaRPr>
            </a:p>
          </p:txBody>
        </p:sp>
        <p:sp>
          <p:nvSpPr>
            <p:cNvPr id="137" name="Google Shape;137;p6"/>
            <p:cNvSpPr txBox="1"/>
            <p:nvPr/>
          </p:nvSpPr>
          <p:spPr>
            <a:xfrm>
              <a:off x="1185021" y="2707124"/>
              <a:ext cx="5920500" cy="515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400"/>
                <a:buFont typeface="Arial"/>
                <a:buNone/>
              </a:pPr>
              <a:r>
                <a:rPr b="1" lang="en-US" sz="6700">
                  <a:solidFill>
                    <a:schemeClr val="lt1"/>
                  </a:solidFill>
                </a:rPr>
                <a:t>I love you just as the Father loves me; remain in my love.</a:t>
              </a:r>
              <a:endParaRPr b="1" i="0" sz="6700" u="none" cap="none" strike="noStrike">
                <a:solidFill>
                  <a:schemeClr val="lt1"/>
                </a:solidFill>
                <a:latin typeface="Arial Black"/>
                <a:ea typeface="Arial Black"/>
                <a:cs typeface="Arial Black"/>
                <a:sym typeface="Arial Black"/>
              </a:endParaRPr>
            </a:p>
          </p:txBody>
        </p:sp>
      </p:grpSp>
      <p:pic>
        <p:nvPicPr>
          <p:cNvPr id="138" name="Google Shape;138;p6"/>
          <p:cNvPicPr preferRelativeResize="0"/>
          <p:nvPr/>
        </p:nvPicPr>
        <p:blipFill rotWithShape="1">
          <a:blip r:embed="rId3">
            <a:alphaModFix/>
          </a:blip>
          <a:srcRect b="0" l="17122" r="15415" t="0"/>
          <a:stretch/>
        </p:blipFill>
        <p:spPr>
          <a:xfrm>
            <a:off x="7253525" y="1810175"/>
            <a:ext cx="10245200" cy="6666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43" name="Shape 143"/>
        <p:cNvGrpSpPr/>
        <p:nvPr/>
      </p:nvGrpSpPr>
      <p:grpSpPr>
        <a:xfrm>
          <a:off x="0" y="0"/>
          <a:ext cx="0" cy="0"/>
          <a:chOff x="0" y="0"/>
          <a:chExt cx="0" cy="0"/>
        </a:xfrm>
      </p:grpSpPr>
      <p:sp>
        <p:nvSpPr>
          <p:cNvPr descr="Sunset Animated Illustration by Mina FZ. for Queble on Dribbble" id="144" name="Google Shape;144;p7"/>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45" name="Google Shape;145;p7"/>
          <p:cNvGrpSpPr/>
          <p:nvPr/>
        </p:nvGrpSpPr>
        <p:grpSpPr>
          <a:xfrm>
            <a:off x="1088368" y="1502888"/>
            <a:ext cx="5807100" cy="7390364"/>
            <a:chOff x="1195397" y="1655288"/>
            <a:chExt cx="5807100" cy="7390364"/>
          </a:xfrm>
        </p:grpSpPr>
        <p:sp>
          <p:nvSpPr>
            <p:cNvPr id="146" name="Google Shape;146;p7"/>
            <p:cNvSpPr txBox="1"/>
            <p:nvPr/>
          </p:nvSpPr>
          <p:spPr>
            <a:xfrm>
              <a:off x="1246033" y="1655288"/>
              <a:ext cx="1070400" cy="769500"/>
            </a:xfrm>
            <a:prstGeom prst="rect">
              <a:avLst/>
            </a:prstGeom>
            <a:solidFill>
              <a:srgbClr val="8CB3E3"/>
            </a:solid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5000"/>
                <a:buFont typeface="Arial"/>
                <a:buNone/>
              </a:pPr>
              <a:r>
                <a:rPr b="1" lang="en-US" sz="5000">
                  <a:solidFill>
                    <a:srgbClr val="FFFFFF"/>
                  </a:solidFill>
                  <a:latin typeface="Arial Black"/>
                  <a:ea typeface="Arial Black"/>
                  <a:cs typeface="Arial Black"/>
                  <a:sym typeface="Arial Black"/>
                </a:rPr>
                <a:t>10</a:t>
              </a:r>
              <a:endParaRPr b="1" i="0" sz="5000" u="none" cap="none" strike="noStrike">
                <a:solidFill>
                  <a:srgbClr val="FFFFFF"/>
                </a:solidFill>
                <a:latin typeface="Arial Black"/>
                <a:ea typeface="Arial Black"/>
                <a:cs typeface="Arial Black"/>
                <a:sym typeface="Arial Black"/>
              </a:endParaRPr>
            </a:p>
          </p:txBody>
        </p:sp>
        <p:sp>
          <p:nvSpPr>
            <p:cNvPr id="147" name="Google Shape;147;p7"/>
            <p:cNvSpPr txBox="1"/>
            <p:nvPr/>
          </p:nvSpPr>
          <p:spPr>
            <a:xfrm>
              <a:off x="1195397" y="2642452"/>
              <a:ext cx="5807100" cy="640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800"/>
                <a:buFont typeface="Arial"/>
                <a:buNone/>
              </a:pPr>
              <a:r>
                <a:rPr b="1" lang="en-US" sz="5200">
                  <a:solidFill>
                    <a:schemeClr val="lt1"/>
                  </a:solidFill>
                </a:rPr>
                <a:t>If you obey my commands, you will remain in my love, just as I have obeyed my Father's commands and remain in his love.</a:t>
              </a:r>
              <a:endParaRPr b="1" i="0" sz="5200" u="none" cap="none" strike="noStrike">
                <a:solidFill>
                  <a:schemeClr val="lt1"/>
                </a:solidFill>
                <a:latin typeface="Arial"/>
                <a:ea typeface="Arial"/>
                <a:cs typeface="Arial"/>
                <a:sym typeface="Arial"/>
              </a:endParaRPr>
            </a:p>
          </p:txBody>
        </p:sp>
      </p:grpSp>
      <p:pic>
        <p:nvPicPr>
          <p:cNvPr id="148" name="Google Shape;148;p7"/>
          <p:cNvPicPr preferRelativeResize="0"/>
          <p:nvPr/>
        </p:nvPicPr>
        <p:blipFill>
          <a:blip r:embed="rId3">
            <a:alphaModFix/>
          </a:blip>
          <a:stretch>
            <a:fillRect/>
          </a:stretch>
        </p:blipFill>
        <p:spPr>
          <a:xfrm>
            <a:off x="7450900" y="1634300"/>
            <a:ext cx="10131300" cy="71275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153" name="Shape 153"/>
        <p:cNvGrpSpPr/>
        <p:nvPr/>
      </p:nvGrpSpPr>
      <p:grpSpPr>
        <a:xfrm>
          <a:off x="0" y="0"/>
          <a:ext cx="0" cy="0"/>
          <a:chOff x="0" y="0"/>
          <a:chExt cx="0" cy="0"/>
        </a:xfrm>
      </p:grpSpPr>
      <p:grpSp>
        <p:nvGrpSpPr>
          <p:cNvPr id="154" name="Google Shape;154;p8"/>
          <p:cNvGrpSpPr/>
          <p:nvPr/>
        </p:nvGrpSpPr>
        <p:grpSpPr>
          <a:xfrm>
            <a:off x="1336459" y="1485900"/>
            <a:ext cx="5696100" cy="6719631"/>
            <a:chOff x="1571075" y="1485900"/>
            <a:chExt cx="5696100" cy="6719631"/>
          </a:xfrm>
        </p:grpSpPr>
        <p:sp>
          <p:nvSpPr>
            <p:cNvPr id="155" name="Google Shape;155;p8"/>
            <p:cNvSpPr/>
            <p:nvPr/>
          </p:nvSpPr>
          <p:spPr>
            <a:xfrm>
              <a:off x="1571075" y="1485900"/>
              <a:ext cx="1214400" cy="857400"/>
            </a:xfrm>
            <a:prstGeom prst="rect">
              <a:avLst/>
            </a:prstGeom>
            <a:solidFill>
              <a:srgbClr val="366092"/>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00"/>
                <a:buFont typeface="Arial"/>
                <a:buNone/>
              </a:pPr>
              <a:r>
                <a:rPr b="1" lang="en-US" sz="5000">
                  <a:solidFill>
                    <a:schemeClr val="lt1"/>
                  </a:solidFill>
                  <a:latin typeface="Arial Black"/>
                  <a:ea typeface="Arial Black"/>
                  <a:cs typeface="Arial Black"/>
                  <a:sym typeface="Arial Black"/>
                </a:rPr>
                <a:t>11</a:t>
              </a:r>
              <a:endParaRPr b="1" i="0" sz="5000" u="none" cap="none" strike="noStrike">
                <a:solidFill>
                  <a:schemeClr val="lt1"/>
                </a:solidFill>
                <a:latin typeface="Arial Black"/>
                <a:ea typeface="Arial Black"/>
                <a:cs typeface="Arial Black"/>
                <a:sym typeface="Arial Black"/>
              </a:endParaRPr>
            </a:p>
          </p:txBody>
        </p:sp>
        <p:sp>
          <p:nvSpPr>
            <p:cNvPr id="156" name="Google Shape;156;p8"/>
            <p:cNvSpPr txBox="1"/>
            <p:nvPr/>
          </p:nvSpPr>
          <p:spPr>
            <a:xfrm>
              <a:off x="1571075" y="2756631"/>
              <a:ext cx="5696100" cy="544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400"/>
                <a:buFont typeface="Arial"/>
                <a:buNone/>
              </a:pPr>
              <a:r>
                <a:rPr b="1" lang="en-US" sz="5900">
                  <a:solidFill>
                    <a:schemeClr val="lt1"/>
                  </a:solidFill>
                </a:rPr>
                <a:t>“I have told you this so that my joy may be in you and that your joy may be complete.</a:t>
              </a:r>
              <a:endParaRPr b="1" i="0" sz="5900" u="none" cap="none" strike="noStrike">
                <a:solidFill>
                  <a:schemeClr val="lt1"/>
                </a:solidFill>
                <a:latin typeface="Arial Black"/>
                <a:ea typeface="Arial Black"/>
                <a:cs typeface="Arial Black"/>
                <a:sym typeface="Arial Black"/>
              </a:endParaRPr>
            </a:p>
          </p:txBody>
        </p:sp>
      </p:grpSp>
      <p:pic>
        <p:nvPicPr>
          <p:cNvPr id="157" name="Google Shape;157;p8"/>
          <p:cNvPicPr preferRelativeResize="0"/>
          <p:nvPr/>
        </p:nvPicPr>
        <p:blipFill>
          <a:blip r:embed="rId3">
            <a:alphaModFix/>
          </a:blip>
          <a:stretch>
            <a:fillRect/>
          </a:stretch>
        </p:blipFill>
        <p:spPr>
          <a:xfrm>
            <a:off x="7582200" y="1223850"/>
            <a:ext cx="9900700" cy="72437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62" name="Shape 162"/>
        <p:cNvGrpSpPr/>
        <p:nvPr/>
      </p:nvGrpSpPr>
      <p:grpSpPr>
        <a:xfrm>
          <a:off x="0" y="0"/>
          <a:ext cx="0" cy="0"/>
          <a:chOff x="0" y="0"/>
          <a:chExt cx="0" cy="0"/>
        </a:xfrm>
      </p:grpSpPr>
      <p:grpSp>
        <p:nvGrpSpPr>
          <p:cNvPr id="163" name="Google Shape;163;p9"/>
          <p:cNvGrpSpPr/>
          <p:nvPr/>
        </p:nvGrpSpPr>
        <p:grpSpPr>
          <a:xfrm>
            <a:off x="1183352" y="1485900"/>
            <a:ext cx="5596500" cy="6819580"/>
            <a:chOff x="1258853" y="1485900"/>
            <a:chExt cx="5596500" cy="6819580"/>
          </a:xfrm>
        </p:grpSpPr>
        <p:sp>
          <p:nvSpPr>
            <p:cNvPr id="164" name="Google Shape;164;p9"/>
            <p:cNvSpPr/>
            <p:nvPr/>
          </p:nvSpPr>
          <p:spPr>
            <a:xfrm>
              <a:off x="1258853" y="1485900"/>
              <a:ext cx="1214400" cy="857400"/>
            </a:xfrm>
            <a:prstGeom prst="rect">
              <a:avLst/>
            </a:prstGeom>
            <a:solidFill>
              <a:srgbClr val="B2A0C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00"/>
                <a:buFont typeface="Arial"/>
                <a:buNone/>
              </a:pPr>
              <a:r>
                <a:rPr b="1" lang="en-US" sz="5000">
                  <a:solidFill>
                    <a:schemeClr val="lt1"/>
                  </a:solidFill>
                  <a:latin typeface="Arial Black"/>
                  <a:ea typeface="Arial Black"/>
                  <a:cs typeface="Arial Black"/>
                  <a:sym typeface="Arial Black"/>
                </a:rPr>
                <a:t>12</a:t>
              </a:r>
              <a:endParaRPr b="1" i="0" sz="5000" u="none" cap="none" strike="noStrike">
                <a:solidFill>
                  <a:schemeClr val="lt1"/>
                </a:solidFill>
                <a:latin typeface="Arial Black"/>
                <a:ea typeface="Arial Black"/>
                <a:cs typeface="Arial Black"/>
                <a:sym typeface="Arial Black"/>
              </a:endParaRPr>
            </a:p>
          </p:txBody>
        </p:sp>
        <p:sp>
          <p:nvSpPr>
            <p:cNvPr id="165" name="Google Shape;165;p9"/>
            <p:cNvSpPr txBox="1"/>
            <p:nvPr/>
          </p:nvSpPr>
          <p:spPr>
            <a:xfrm>
              <a:off x="1258853" y="2764180"/>
              <a:ext cx="55965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400"/>
                <a:buFont typeface="Arial"/>
                <a:buNone/>
              </a:pPr>
              <a:r>
                <a:rPr b="1" lang="en-US" sz="6000">
                  <a:solidFill>
                    <a:schemeClr val="lt1"/>
                  </a:solidFill>
                </a:rPr>
                <a:t>My commandment is this: love one another, just as I love you.</a:t>
              </a:r>
              <a:endParaRPr b="1" i="0" sz="6000" u="none" cap="none" strike="noStrike">
                <a:solidFill>
                  <a:schemeClr val="lt1"/>
                </a:solidFill>
                <a:latin typeface="Arial Black"/>
                <a:ea typeface="Arial Black"/>
                <a:cs typeface="Arial Black"/>
                <a:sym typeface="Arial Black"/>
              </a:endParaRPr>
            </a:p>
          </p:txBody>
        </p:sp>
      </p:grpSp>
      <p:pic>
        <p:nvPicPr>
          <p:cNvPr id="166" name="Google Shape;166;p9"/>
          <p:cNvPicPr preferRelativeResize="0"/>
          <p:nvPr/>
        </p:nvPicPr>
        <p:blipFill>
          <a:blip r:embed="rId3">
            <a:alphaModFix/>
          </a:blip>
          <a:stretch>
            <a:fillRect/>
          </a:stretch>
        </p:blipFill>
        <p:spPr>
          <a:xfrm>
            <a:off x="6891598" y="2304538"/>
            <a:ext cx="10563575" cy="56779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2022-09-22T06:53:28Z</dcterms:created>
  <dc:creator>abc</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1AFF63CF2C584FF9B66BDA84EA213816</vt:lpwstr>
  </property>
  <property fmtid="{D5CDD505-2E9C-101B-9397-08002B2CF9AE}" pid="3" name="KSOProductBuildVer">
    <vt:lpwstr>1033-11.2.0.11306</vt:lpwstr>
  </property>
</Properties>
</file>