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2" r:id="rId19"/>
    <p:sldId id="273" r:id="rId20"/>
    <p:sldId id="274" r:id="rId21"/>
    <p:sldId id="275" r:id="rId22"/>
    <p:sldId id="276" r:id="rId23"/>
    <p:sldId id="278" r:id="rId24"/>
    <p:sldId id="283" r:id="rId25"/>
  </p:sldIdLst>
  <p:sldSz cx="18288000" cy="10287000"/>
  <p:notesSz cx="6858000" cy="9144000"/>
  <p:embeddedFontLst>
    <p:embeddedFont>
      <p:font typeface="Calibri" panose="020F0502020204030204"/>
      <p:regular r:id="rId29"/>
      <p:bold r:id="rId30"/>
      <p:italic r:id="rId31"/>
      <p:boldItalic r:id="rId32"/>
    </p:embeddedFont>
    <p:embeddedFont>
      <p:font typeface="Arial Black" panose="020B0A04020102020204"/>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24" userDrawn="1">
          <p15:clr>
            <a:srgbClr val="A4A3A4"/>
          </p15:clr>
        </p15:guide>
        <p15:guide id="2" pos="2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7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2124"/>
        <p:guide pos="2841"/>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Master" Target="slideMasters/slideMaster2.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 name="Shape 94"/>
        <p:cNvGrpSpPr/>
        <p:nvPr/>
      </p:nvGrpSpPr>
      <p:grpSpPr>
        <a:xfrm>
          <a:off x="0" y="0"/>
          <a:ext cx="0" cy="0"/>
          <a:chOff x="0" y="0"/>
          <a:chExt cx="0" cy="0"/>
        </a:xfrm>
      </p:grpSpPr>
      <p:sp>
        <p:nvSpPr>
          <p:cNvPr id="95" name="Google Shape;95;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6" name="Google Shape;96;p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8" name="Shape 168"/>
        <p:cNvGrpSpPr/>
        <p:nvPr/>
      </p:nvGrpSpPr>
      <p:grpSpPr>
        <a:xfrm>
          <a:off x="0" y="0"/>
          <a:ext cx="0" cy="0"/>
          <a:chOff x="0" y="0"/>
          <a:chExt cx="0" cy="0"/>
        </a:xfrm>
      </p:grpSpPr>
      <p:sp>
        <p:nvSpPr>
          <p:cNvPr id="169" name="Google Shape;169;p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1" name="Google Shape;171;p1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7" name="Shape 177"/>
        <p:cNvGrpSpPr/>
        <p:nvPr/>
      </p:nvGrpSpPr>
      <p:grpSpPr>
        <a:xfrm>
          <a:off x="0" y="0"/>
          <a:ext cx="0" cy="0"/>
          <a:chOff x="0" y="0"/>
          <a:chExt cx="0" cy="0"/>
        </a:xfrm>
      </p:grpSpPr>
      <p:sp>
        <p:nvSpPr>
          <p:cNvPr id="178" name="Google Shape;178;p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0" name="Google Shape;180;p1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6" name="Shape 186"/>
        <p:cNvGrpSpPr/>
        <p:nvPr/>
      </p:nvGrpSpPr>
      <p:grpSpPr>
        <a:xfrm>
          <a:off x="0" y="0"/>
          <a:ext cx="0" cy="0"/>
          <a:chOff x="0" y="0"/>
          <a:chExt cx="0" cy="0"/>
        </a:xfrm>
      </p:grpSpPr>
      <p:sp>
        <p:nvSpPr>
          <p:cNvPr id="187" name="Google Shape;187;p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9" name="Google Shape;189;p1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5" name="Shape 195"/>
        <p:cNvGrpSpPr/>
        <p:nvPr/>
      </p:nvGrpSpPr>
      <p:grpSpPr>
        <a:xfrm>
          <a:off x="0" y="0"/>
          <a:ext cx="0" cy="0"/>
          <a:chOff x="0" y="0"/>
          <a:chExt cx="0" cy="0"/>
        </a:xfrm>
      </p:grpSpPr>
      <p:sp>
        <p:nvSpPr>
          <p:cNvPr id="196" name="Google Shape;196;p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98" name="Google Shape;198;p1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4" name="Shape 204"/>
        <p:cNvGrpSpPr/>
        <p:nvPr/>
      </p:nvGrpSpPr>
      <p:grpSpPr>
        <a:xfrm>
          <a:off x="0" y="0"/>
          <a:ext cx="0" cy="0"/>
          <a:chOff x="0" y="0"/>
          <a:chExt cx="0" cy="0"/>
        </a:xfrm>
      </p:grpSpPr>
      <p:sp>
        <p:nvSpPr>
          <p:cNvPr id="205" name="Google Shape;205;p1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07" name="Google Shape;207;p1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0" name="Shape 230"/>
        <p:cNvGrpSpPr/>
        <p:nvPr/>
      </p:nvGrpSpPr>
      <p:grpSpPr>
        <a:xfrm>
          <a:off x="0" y="0"/>
          <a:ext cx="0" cy="0"/>
          <a:chOff x="0" y="0"/>
          <a:chExt cx="0" cy="0"/>
        </a:xfrm>
      </p:grpSpPr>
      <p:sp>
        <p:nvSpPr>
          <p:cNvPr id="231" name="Google Shape;231;p1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2" name="Google Shape;232;p1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6" name="Shape 236"/>
        <p:cNvGrpSpPr/>
        <p:nvPr/>
      </p:nvGrpSpPr>
      <p:grpSpPr>
        <a:xfrm>
          <a:off x="0" y="0"/>
          <a:ext cx="0" cy="0"/>
          <a:chOff x="0" y="0"/>
          <a:chExt cx="0" cy="0"/>
        </a:xfrm>
      </p:grpSpPr>
      <p:sp>
        <p:nvSpPr>
          <p:cNvPr id="237" name="Google Shape;237;p1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9" name="Google Shape;239;p1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4" name="Shape 244"/>
        <p:cNvGrpSpPr/>
        <p:nvPr/>
      </p:nvGrpSpPr>
      <p:grpSpPr>
        <a:xfrm>
          <a:off x="0" y="0"/>
          <a:ext cx="0" cy="0"/>
          <a:chOff x="0" y="0"/>
          <a:chExt cx="0" cy="0"/>
        </a:xfrm>
      </p:grpSpPr>
      <p:sp>
        <p:nvSpPr>
          <p:cNvPr id="245" name="Google Shape;245;p1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7" name="Google Shape;247;p19: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3" name="Shape 253"/>
        <p:cNvGrpSpPr/>
        <p:nvPr/>
      </p:nvGrpSpPr>
      <p:grpSpPr>
        <a:xfrm>
          <a:off x="0" y="0"/>
          <a:ext cx="0" cy="0"/>
          <a:chOff x="0" y="0"/>
          <a:chExt cx="0" cy="0"/>
        </a:xfrm>
      </p:grpSpPr>
      <p:sp>
        <p:nvSpPr>
          <p:cNvPr id="254" name="Google Shape;254;p2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p>
        </p:txBody>
      </p:sp>
      <p:sp>
        <p:nvSpPr>
          <p:cNvPr id="256" name="Google Shape;256;p2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6" name="Shape 266"/>
        <p:cNvGrpSpPr/>
        <p:nvPr/>
      </p:nvGrpSpPr>
      <p:grpSpPr>
        <a:xfrm>
          <a:off x="0" y="0"/>
          <a:ext cx="0" cy="0"/>
          <a:chOff x="0" y="0"/>
          <a:chExt cx="0" cy="0"/>
        </a:xfrm>
      </p:grpSpPr>
      <p:sp>
        <p:nvSpPr>
          <p:cNvPr id="267" name="Google Shape;267;p2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9" name="Google Shape;269;p2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2" name="Google Shape;102;p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4" name="Shape 284"/>
        <p:cNvGrpSpPr/>
        <p:nvPr/>
      </p:nvGrpSpPr>
      <p:grpSpPr>
        <a:xfrm>
          <a:off x="0" y="0"/>
          <a:ext cx="0" cy="0"/>
          <a:chOff x="0" y="0"/>
          <a:chExt cx="0" cy="0"/>
        </a:xfrm>
      </p:grpSpPr>
      <p:sp>
        <p:nvSpPr>
          <p:cNvPr id="285" name="Google Shape;285;p2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86" name="Google Shape;286;p2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2" name="Google Shape;102;p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8" name="Shape 108"/>
        <p:cNvGrpSpPr/>
        <p:nvPr/>
      </p:nvGrpSpPr>
      <p:grpSpPr>
        <a:xfrm>
          <a:off x="0" y="0"/>
          <a:ext cx="0" cy="0"/>
          <a:chOff x="0" y="0"/>
          <a:chExt cx="0" cy="0"/>
        </a:xfrm>
      </p:grpSpPr>
      <p:sp>
        <p:nvSpPr>
          <p:cNvPr id="109" name="Google Shape;109;p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1" name="Google Shape;111;p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5" name="Shape 115"/>
        <p:cNvGrpSpPr/>
        <p:nvPr/>
      </p:nvGrpSpPr>
      <p:grpSpPr>
        <a:xfrm>
          <a:off x="0" y="0"/>
          <a:ext cx="0" cy="0"/>
          <a:chOff x="0" y="0"/>
          <a:chExt cx="0" cy="0"/>
        </a:xfrm>
      </p:grpSpPr>
      <p:sp>
        <p:nvSpPr>
          <p:cNvPr id="116" name="Google Shape;116;p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8" name="Google Shape;118;p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3" name="Shape 123"/>
        <p:cNvGrpSpPr/>
        <p:nvPr/>
      </p:nvGrpSpPr>
      <p:grpSpPr>
        <a:xfrm>
          <a:off x="0" y="0"/>
          <a:ext cx="0" cy="0"/>
          <a:chOff x="0" y="0"/>
          <a:chExt cx="0" cy="0"/>
        </a:xfrm>
      </p:grpSpPr>
      <p:sp>
        <p:nvSpPr>
          <p:cNvPr id="124" name="Google Shape;124;p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5" name="Google Shape;125;p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9" name="Shape 129"/>
        <p:cNvGrpSpPr/>
        <p:nvPr/>
      </p:nvGrpSpPr>
      <p:grpSpPr>
        <a:xfrm>
          <a:off x="0" y="0"/>
          <a:ext cx="0" cy="0"/>
          <a:chOff x="0" y="0"/>
          <a:chExt cx="0" cy="0"/>
        </a:xfrm>
      </p:grpSpPr>
      <p:sp>
        <p:nvSpPr>
          <p:cNvPr id="130" name="Google Shape;130;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2" name="Google Shape;132;p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0" name="Shape 140"/>
        <p:cNvGrpSpPr/>
        <p:nvPr/>
      </p:nvGrpSpPr>
      <p:grpSpPr>
        <a:xfrm>
          <a:off x="0" y="0"/>
          <a:ext cx="0" cy="0"/>
          <a:chOff x="0" y="0"/>
          <a:chExt cx="0" cy="0"/>
        </a:xfrm>
      </p:grpSpPr>
      <p:sp>
        <p:nvSpPr>
          <p:cNvPr id="141" name="Google Shape;141;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3" name="Google Shape;143;p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0" name="Shape 150"/>
        <p:cNvGrpSpPr/>
        <p:nvPr/>
      </p:nvGrpSpPr>
      <p:grpSpPr>
        <a:xfrm>
          <a:off x="0" y="0"/>
          <a:ext cx="0" cy="0"/>
          <a:chOff x="0" y="0"/>
          <a:chExt cx="0" cy="0"/>
        </a:xfrm>
      </p:grpSpPr>
      <p:sp>
        <p:nvSpPr>
          <p:cNvPr id="151" name="Google Shape;151;p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3" name="Google Shape;153;p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9" name="Shape 159"/>
        <p:cNvGrpSpPr/>
        <p:nvPr/>
      </p:nvGrpSpPr>
      <p:grpSpPr>
        <a:xfrm>
          <a:off x="0" y="0"/>
          <a:ext cx="0" cy="0"/>
          <a:chOff x="0" y="0"/>
          <a:chExt cx="0" cy="0"/>
        </a:xfrm>
      </p:grpSpPr>
      <p:sp>
        <p:nvSpPr>
          <p:cNvPr id="160" name="Google Shape;160;p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2" name="Google Shape;162;p9: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5" name="Shape 15"/>
        <p:cNvGrpSpPr/>
        <p:nvPr/>
      </p:nvGrpSpPr>
      <p:grpSpPr>
        <a:xfrm>
          <a:off x="0" y="0"/>
          <a:ext cx="0" cy="0"/>
          <a:chOff x="0" y="0"/>
          <a:chExt cx="0" cy="0"/>
        </a:xfrm>
      </p:grpSpPr>
      <p:sp>
        <p:nvSpPr>
          <p:cNvPr id="16" name="Google Shape;16;p2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90" name="Shape 90"/>
        <p:cNvGrpSpPr/>
        <p:nvPr/>
      </p:nvGrpSpPr>
      <p:grpSpPr>
        <a:xfrm>
          <a:off x="0" y="0"/>
          <a:ext cx="0" cy="0"/>
          <a:chOff x="0" y="0"/>
          <a:chExt cx="0" cy="0"/>
        </a:xfrm>
      </p:grpSpPr>
      <p:sp>
        <p:nvSpPr>
          <p:cNvPr id="91" name="Google Shape;91;p2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9" name="Shape 19"/>
        <p:cNvGrpSpPr/>
        <p:nvPr/>
      </p:nvGrpSpPr>
      <p:grpSpPr>
        <a:xfrm>
          <a:off x="0" y="0"/>
          <a:ext cx="0" cy="0"/>
          <a:chOff x="0" y="0"/>
          <a:chExt cx="0" cy="0"/>
        </a:xfrm>
      </p:grpSpPr>
      <p:sp>
        <p:nvSpPr>
          <p:cNvPr id="20" name="Google Shape;20;p28"/>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28"/>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8"/>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25" name="Shape 25"/>
        <p:cNvGrpSpPr/>
        <p:nvPr/>
      </p:nvGrpSpPr>
      <p:grpSpPr>
        <a:xfrm>
          <a:off x="0" y="0"/>
          <a:ext cx="0" cy="0"/>
          <a:chOff x="0" y="0"/>
          <a:chExt cx="0" cy="0"/>
        </a:xfrm>
      </p:grpSpPr>
      <p:sp>
        <p:nvSpPr>
          <p:cNvPr id="26" name="Google Shape;26;p29"/>
          <p:cNvSpPr txBox="1"/>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9"/>
          <p:cNvSpPr txBox="1"/>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9"/>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31" name="Shape 31"/>
        <p:cNvGrpSpPr/>
        <p:nvPr/>
      </p:nvGrpSpPr>
      <p:grpSpPr>
        <a:xfrm>
          <a:off x="0" y="0"/>
          <a:ext cx="0" cy="0"/>
          <a:chOff x="0" y="0"/>
          <a:chExt cx="0" cy="0"/>
        </a:xfrm>
      </p:grpSpPr>
      <p:sp>
        <p:nvSpPr>
          <p:cNvPr id="32" name="Google Shape;32;p30"/>
          <p:cNvSpPr txBox="1"/>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0"/>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1"/>
          <p:cNvSpPr txBox="1"/>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1"/>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2"/>
          <p:cNvSpPr txBox="1"/>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2"/>
          <p:cNvSpPr txBox="1"/>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2"/>
          <p:cNvSpPr txBox="1"/>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2"/>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2"/>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4"/>
          <p:cNvSpPr txBox="1"/>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p:nvPr>
            <p:ph type="pic" idx="2"/>
          </p:nvPr>
        </p:nvSpPr>
        <p:spPr>
          <a:xfrm>
            <a:off x="1792288" y="612775"/>
            <a:ext cx="5486400" cy="4114800"/>
          </a:xfrm>
          <a:prstGeom prst="rect">
            <a:avLst/>
          </a:prstGeom>
          <a:noFill/>
          <a:ln>
            <a:noFill/>
          </a:ln>
        </p:spPr>
      </p:sp>
      <p:sp>
        <p:nvSpPr>
          <p:cNvPr id="68" name="Google Shape;68;p35"/>
          <p:cNvSpPr txBox="1"/>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9" name="Shape 9"/>
        <p:cNvGrpSpPr/>
        <p:nvPr/>
      </p:nvGrpSpPr>
      <p:grpSpPr>
        <a:xfrm>
          <a:off x="0" y="0"/>
          <a:ext cx="0" cy="0"/>
          <a:chOff x="0" y="0"/>
          <a:chExt cx="0" cy="0"/>
        </a:xfrm>
      </p:grpSpPr>
      <p:sp>
        <p:nvSpPr>
          <p:cNvPr id="10" name="Google Shape;10;p24"/>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4"/>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84" name="Shape 84"/>
        <p:cNvGrpSpPr/>
        <p:nvPr/>
      </p:nvGrpSpPr>
      <p:grpSpPr>
        <a:xfrm>
          <a:off x="0" y="0"/>
          <a:ext cx="0" cy="0"/>
          <a:chOff x="0" y="0"/>
          <a:chExt cx="0" cy="0"/>
        </a:xfrm>
      </p:grpSpPr>
      <p:sp>
        <p:nvSpPr>
          <p:cNvPr id="85" name="Google Shape;85;p2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6"/>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2.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97" name="Shape 97"/>
        <p:cNvGrpSpPr/>
        <p:nvPr/>
      </p:nvGrpSpPr>
      <p:grpSpPr>
        <a:xfrm>
          <a:off x="0" y="0"/>
          <a:ext cx="0" cy="0"/>
          <a:chOff x="0" y="0"/>
          <a:chExt cx="0" cy="0"/>
        </a:xfrm>
      </p:grpSpPr>
      <p:pic>
        <p:nvPicPr>
          <p:cNvPr id="98" name="Google Shape;98;p1"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72" name="Shape 172"/>
        <p:cNvGrpSpPr/>
        <p:nvPr/>
      </p:nvGrpSpPr>
      <p:grpSpPr>
        <a:xfrm>
          <a:off x="0" y="0"/>
          <a:ext cx="0" cy="0"/>
          <a:chOff x="0" y="0"/>
          <a:chExt cx="0" cy="0"/>
        </a:xfrm>
      </p:grpSpPr>
      <p:grpSp>
        <p:nvGrpSpPr>
          <p:cNvPr id="173" name="Google Shape;173;p10"/>
          <p:cNvGrpSpPr/>
          <p:nvPr/>
        </p:nvGrpSpPr>
        <p:grpSpPr>
          <a:xfrm>
            <a:off x="1137865" y="1485900"/>
            <a:ext cx="5797424" cy="5761188"/>
            <a:chOff x="1265113" y="1485900"/>
            <a:chExt cx="5797424" cy="5761188"/>
          </a:xfrm>
        </p:grpSpPr>
        <p:sp>
          <p:nvSpPr>
            <p:cNvPr id="174" name="Google Shape;174;p10"/>
            <p:cNvSpPr/>
            <p:nvPr/>
          </p:nvSpPr>
          <p:spPr>
            <a:xfrm>
              <a:off x="1265113" y="1485900"/>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rPr>
                <a:t>5</a:t>
              </a:r>
              <a:endParaRPr lang="en-US" sz="5000" b="1"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75" name="Google Shape;175;p10"/>
            <p:cNvSpPr txBox="1"/>
            <p:nvPr/>
          </p:nvSpPr>
          <p:spPr>
            <a:xfrm>
              <a:off x="1265113" y="2630638"/>
              <a:ext cx="5797424" cy="46164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rPr>
                <a:t>He bent over and saw the linen cloths, but he did not go in.</a:t>
              </a:r>
              <a:endPar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9" name="Picture 108"/>
          <p:cNvPicPr/>
          <p:nvPr/>
        </p:nvPicPr>
        <p:blipFill>
          <a:blip r:embed="rId1"/>
          <a:stretch>
            <a:fillRect/>
          </a:stretch>
        </p:blipFill>
        <p:spPr>
          <a:xfrm>
            <a:off x="6935470" y="737870"/>
            <a:ext cx="10502265" cy="840232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74806"/>
        </a:solidFill>
        <a:effectLst/>
      </p:bgPr>
    </p:bg>
    <p:spTree>
      <p:nvGrpSpPr>
        <p:cNvPr id="181" name="Shape 181"/>
        <p:cNvGrpSpPr/>
        <p:nvPr/>
      </p:nvGrpSpPr>
      <p:grpSpPr>
        <a:xfrm>
          <a:off x="0" y="0"/>
          <a:ext cx="0" cy="0"/>
          <a:chOff x="0" y="0"/>
          <a:chExt cx="0" cy="0"/>
        </a:xfrm>
      </p:grpSpPr>
      <p:grpSp>
        <p:nvGrpSpPr>
          <p:cNvPr id="182" name="Google Shape;182;p11"/>
          <p:cNvGrpSpPr/>
          <p:nvPr/>
        </p:nvGrpSpPr>
        <p:grpSpPr>
          <a:xfrm>
            <a:off x="1092493" y="1612619"/>
            <a:ext cx="6348295" cy="6045762"/>
            <a:chOff x="1147378" y="1515100"/>
            <a:chExt cx="6348295" cy="6045762"/>
          </a:xfrm>
        </p:grpSpPr>
        <p:sp>
          <p:nvSpPr>
            <p:cNvPr id="183" name="Google Shape;183;p11"/>
            <p:cNvSpPr txBox="1"/>
            <p:nvPr/>
          </p:nvSpPr>
          <p:spPr>
            <a:xfrm>
              <a:off x="1147378" y="2667552"/>
              <a:ext cx="6348295" cy="48933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300" b="1" i="0" u="none" strike="noStrike" cap="none">
                  <a:solidFill>
                    <a:schemeClr val="lt1"/>
                  </a:solidFill>
                  <a:latin typeface="Arial" panose="020B0604020202020204"/>
                  <a:ea typeface="Arial" panose="020B0604020202020204"/>
                  <a:cs typeface="Arial" panose="020B0604020202020204"/>
                  <a:sym typeface="Arial" panose="020B0604020202020204"/>
                </a:rPr>
                <a:t>Behind him came Simon Peter, and he went straight into the tomb. He saw the linen cloths lying there </a:t>
              </a:r>
              <a:endParaRPr lang="en-US" sz="53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84" name="Google Shape;184;p11"/>
            <p:cNvSpPr txBox="1"/>
            <p:nvPr/>
          </p:nvSpPr>
          <p:spPr>
            <a:xfrm>
              <a:off x="1147378" y="1515100"/>
              <a:ext cx="925800" cy="76898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6</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Text Box 1"/>
          <p:cNvSpPr txBox="1"/>
          <p:nvPr/>
        </p:nvSpPr>
        <p:spPr>
          <a:xfrm>
            <a:off x="17816830" y="7130415"/>
            <a:ext cx="6096000" cy="306705"/>
          </a:xfrm>
          <a:prstGeom prst="rect">
            <a:avLst/>
          </a:prstGeom>
          <a:noFill/>
        </p:spPr>
        <p:txBody>
          <a:bodyPr wrap="square" rtlCol="0">
            <a:spAutoFit/>
          </a:bodyPr>
          <a:p>
            <a:endParaRPr lang="en-US"/>
          </a:p>
        </p:txBody>
      </p:sp>
      <p:pic>
        <p:nvPicPr>
          <p:cNvPr id="1" name="Picture 0"/>
          <p:cNvPicPr/>
          <p:nvPr/>
        </p:nvPicPr>
        <p:blipFill>
          <a:blip r:embed="rId1"/>
          <a:stretch>
            <a:fillRect/>
          </a:stretch>
        </p:blipFill>
        <p:spPr>
          <a:xfrm>
            <a:off x="7740015" y="1092835"/>
            <a:ext cx="9648825" cy="822198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90" name="Shape 190"/>
        <p:cNvGrpSpPr/>
        <p:nvPr/>
      </p:nvGrpSpPr>
      <p:grpSpPr>
        <a:xfrm>
          <a:off x="0" y="0"/>
          <a:ext cx="0" cy="0"/>
          <a:chOff x="0" y="0"/>
          <a:chExt cx="0" cy="0"/>
        </a:xfrm>
      </p:grpSpPr>
      <p:grpSp>
        <p:nvGrpSpPr>
          <p:cNvPr id="191" name="Google Shape;191;p12"/>
          <p:cNvGrpSpPr/>
          <p:nvPr/>
        </p:nvGrpSpPr>
        <p:grpSpPr>
          <a:xfrm>
            <a:off x="1013009" y="1485900"/>
            <a:ext cx="5698589" cy="6326379"/>
            <a:chOff x="1231600" y="1485900"/>
            <a:chExt cx="5698589" cy="6326379"/>
          </a:xfrm>
        </p:grpSpPr>
        <p:sp>
          <p:nvSpPr>
            <p:cNvPr id="192" name="Google Shape;192;p12"/>
            <p:cNvSpPr txBox="1"/>
            <p:nvPr/>
          </p:nvSpPr>
          <p:spPr>
            <a:xfrm>
              <a:off x="1366566" y="2641474"/>
              <a:ext cx="5563623" cy="51708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rPr>
                <a:t>And the cloth which had been around Jesus' head. It was not lying with the linen cloths but was rolled up by itself. </a:t>
              </a:r>
              <a:endPar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93" name="Google Shape;193;p12"/>
            <p:cNvSpPr txBox="1"/>
            <p:nvPr/>
          </p:nvSpPr>
          <p:spPr>
            <a:xfrm>
              <a:off x="1231600" y="1485900"/>
              <a:ext cx="925800" cy="768985"/>
            </a:xfrm>
            <a:prstGeom prst="rect">
              <a:avLst/>
            </a:prstGeom>
            <a:solidFill>
              <a:schemeClr val="dk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7</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1" name="Picture 0"/>
          <p:cNvPicPr/>
          <p:nvPr/>
        </p:nvPicPr>
        <p:blipFill>
          <a:blip r:embed="rId1"/>
          <a:stretch>
            <a:fillRect/>
          </a:stretch>
        </p:blipFill>
        <p:spPr>
          <a:xfrm>
            <a:off x="7041515" y="1283335"/>
            <a:ext cx="10379710" cy="771969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99" name="Shape 199"/>
        <p:cNvGrpSpPr/>
        <p:nvPr/>
      </p:nvGrpSpPr>
      <p:grpSpPr>
        <a:xfrm>
          <a:off x="0" y="0"/>
          <a:ext cx="0" cy="0"/>
          <a:chOff x="0" y="0"/>
          <a:chExt cx="0" cy="0"/>
        </a:xfrm>
      </p:grpSpPr>
      <p:grpSp>
        <p:nvGrpSpPr>
          <p:cNvPr id="200" name="Google Shape;200;p13"/>
          <p:cNvGrpSpPr/>
          <p:nvPr/>
        </p:nvGrpSpPr>
        <p:grpSpPr>
          <a:xfrm>
            <a:off x="1143184" y="1786533"/>
            <a:ext cx="5666690" cy="6221096"/>
            <a:chOff x="1143184" y="1317457"/>
            <a:chExt cx="5666690" cy="6221096"/>
          </a:xfrm>
        </p:grpSpPr>
        <p:sp>
          <p:nvSpPr>
            <p:cNvPr id="201" name="Google Shape;201;p13"/>
            <p:cNvSpPr txBox="1"/>
            <p:nvPr/>
          </p:nvSpPr>
          <p:spPr>
            <a:xfrm>
              <a:off x="1143184" y="2460458"/>
              <a:ext cx="5666690" cy="50780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Then the other disciple, who had reached the tomb first, also went in; he saw and believed.</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02" name="Google Shape;202;p13"/>
            <p:cNvSpPr txBox="1"/>
            <p:nvPr/>
          </p:nvSpPr>
          <p:spPr>
            <a:xfrm>
              <a:off x="1143184" y="1317457"/>
              <a:ext cx="925800" cy="76898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8</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1" name="Picture 0"/>
          <p:cNvPicPr/>
          <p:nvPr/>
        </p:nvPicPr>
        <p:blipFill>
          <a:blip r:embed="rId1"/>
          <a:stretch>
            <a:fillRect/>
          </a:stretch>
        </p:blipFill>
        <p:spPr>
          <a:xfrm>
            <a:off x="7317740" y="935355"/>
            <a:ext cx="10151745" cy="841629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208" name="Shape 208"/>
        <p:cNvGrpSpPr/>
        <p:nvPr/>
      </p:nvGrpSpPr>
      <p:grpSpPr>
        <a:xfrm>
          <a:off x="0" y="0"/>
          <a:ext cx="0" cy="0"/>
          <a:chOff x="0" y="0"/>
          <a:chExt cx="0" cy="0"/>
        </a:xfrm>
      </p:grpSpPr>
      <p:grpSp>
        <p:nvGrpSpPr>
          <p:cNvPr id="209" name="Google Shape;209;p14"/>
          <p:cNvGrpSpPr/>
          <p:nvPr/>
        </p:nvGrpSpPr>
        <p:grpSpPr>
          <a:xfrm>
            <a:off x="1034899" y="1485900"/>
            <a:ext cx="5903128" cy="5391309"/>
            <a:chOff x="930809" y="1485900"/>
            <a:chExt cx="5903128" cy="5391309"/>
          </a:xfrm>
        </p:grpSpPr>
        <p:sp>
          <p:nvSpPr>
            <p:cNvPr id="210" name="Google Shape;210;p14"/>
            <p:cNvSpPr txBox="1"/>
            <p:nvPr/>
          </p:nvSpPr>
          <p:spPr>
            <a:xfrm>
              <a:off x="930809" y="2645569"/>
              <a:ext cx="5903128" cy="423164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(They still did not understand the scripture which said that he must rise from death.)</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11" name="Google Shape;211;p14"/>
            <p:cNvSpPr txBox="1"/>
            <p:nvPr/>
          </p:nvSpPr>
          <p:spPr>
            <a:xfrm>
              <a:off x="930809" y="1485900"/>
              <a:ext cx="1445260" cy="768985"/>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9</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1" name="Picture 0"/>
          <p:cNvPicPr/>
          <p:nvPr/>
        </p:nvPicPr>
        <p:blipFill>
          <a:blip r:embed="rId1"/>
          <a:stretch>
            <a:fillRect/>
          </a:stretch>
        </p:blipFill>
        <p:spPr>
          <a:xfrm>
            <a:off x="7527925" y="1000125"/>
            <a:ext cx="9843770" cy="828611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233" name="Shape 233"/>
        <p:cNvGrpSpPr/>
        <p:nvPr/>
      </p:nvGrpSpPr>
      <p:grpSpPr>
        <a:xfrm>
          <a:off x="0" y="0"/>
          <a:ext cx="0" cy="0"/>
          <a:chOff x="0" y="0"/>
          <a:chExt cx="0" cy="0"/>
        </a:xfrm>
      </p:grpSpPr>
      <p:sp>
        <p:nvSpPr>
          <p:cNvPr id="234" name="Google Shape;234;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5" name="Google Shape;235;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240" name="Shape 240"/>
        <p:cNvGrpSpPr/>
        <p:nvPr/>
      </p:nvGrpSpPr>
      <p:grpSpPr>
        <a:xfrm>
          <a:off x="0" y="0"/>
          <a:ext cx="0" cy="0"/>
          <a:chOff x="0" y="0"/>
          <a:chExt cx="0" cy="0"/>
        </a:xfrm>
      </p:grpSpPr>
      <p:grpSp>
        <p:nvGrpSpPr>
          <p:cNvPr id="241" name="Google Shape;241;p18"/>
          <p:cNvGrpSpPr/>
          <p:nvPr/>
        </p:nvGrpSpPr>
        <p:grpSpPr>
          <a:xfrm>
            <a:off x="2532407" y="1638300"/>
            <a:ext cx="13223187" cy="7010400"/>
            <a:chOff x="2931213" y="1638300"/>
            <a:chExt cx="13223187" cy="7010400"/>
          </a:xfrm>
        </p:grpSpPr>
        <p:pic>
          <p:nvPicPr>
            <p:cNvPr id="242" name="Google Shape;242;p18"/>
            <p:cNvPicPr preferRelativeResize="0"/>
            <p:nvPr/>
          </p:nvPicPr>
          <p:blipFill rotWithShape="1">
            <a:blip r:embed="rId1"/>
            <a:srcRect/>
            <a:stretch>
              <a:fillRect/>
            </a:stretch>
          </p:blipFill>
          <p:spPr>
            <a:xfrm>
              <a:off x="9144000" y="1638300"/>
              <a:ext cx="7010400" cy="7010400"/>
            </a:xfrm>
            <a:prstGeom prst="rect">
              <a:avLst/>
            </a:prstGeom>
            <a:noFill/>
            <a:ln>
              <a:noFill/>
            </a:ln>
          </p:spPr>
        </p:pic>
        <p:sp>
          <p:nvSpPr>
            <p:cNvPr id="243" name="Google Shape;243;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GOSPEL</a:t>
              </a:r>
              <a:b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b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MESSAGE</a:t>
              </a:r>
              <a:endParaRPr sz="88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248" name="Shape 248"/>
        <p:cNvGrpSpPr/>
        <p:nvPr/>
      </p:nvGrpSpPr>
      <p:grpSpPr>
        <a:xfrm>
          <a:off x="0" y="0"/>
          <a:ext cx="0" cy="0"/>
          <a:chOff x="0" y="0"/>
          <a:chExt cx="0" cy="0"/>
        </a:xfrm>
      </p:grpSpPr>
      <p:sp>
        <p:nvSpPr>
          <p:cNvPr id="249" name="Google Shape;249;p19"/>
          <p:cNvSpPr/>
          <p:nvPr/>
        </p:nvSpPr>
        <p:spPr>
          <a:xfrm>
            <a:off x="1526540" y="1065530"/>
            <a:ext cx="14990445" cy="112712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6000" b="0" i="0" u="none" strike="noStrike" cap="none">
                <a:solidFill>
                  <a:schemeClr val="accent2"/>
                </a:solidFill>
                <a:latin typeface="Arial Black" panose="020B0A04020102020204"/>
                <a:ea typeface="Arial Black" panose="020B0A04020102020204"/>
                <a:cs typeface="Arial Black" panose="020B0A04020102020204"/>
                <a:sym typeface="Arial Black" panose="020B0A04020102020204"/>
              </a:rPr>
              <a:t>Activity: Easter Egg Craft</a:t>
            </a:r>
            <a:endParaRPr sz="6000" b="0" i="0" u="none" strike="noStrike" cap="none">
              <a:solidFill>
                <a:schemeClr val="accent2"/>
              </a:solidFill>
              <a:latin typeface="Arial" panose="020B0604020202020204"/>
              <a:ea typeface="Arial" panose="020B0604020202020204"/>
              <a:cs typeface="Arial" panose="020B0604020202020204"/>
              <a:sym typeface="Arial" panose="020B0604020202020204"/>
            </a:endParaRPr>
          </a:p>
        </p:txBody>
      </p:sp>
      <p:sp>
        <p:nvSpPr>
          <p:cNvPr id="250" name="Google Shape;250;p19"/>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1" name="Google Shape;251;p19"/>
          <p:cNvSpPr txBox="1"/>
          <p:nvPr/>
        </p:nvSpPr>
        <p:spPr>
          <a:xfrm>
            <a:off x="1499870" y="2774950"/>
            <a:ext cx="7804785" cy="5386070"/>
          </a:xfrm>
          <a:prstGeom prst="rect">
            <a:avLst/>
          </a:prstGeom>
          <a:noFill/>
          <a:ln>
            <a:noFill/>
          </a:ln>
        </p:spPr>
        <p:txBody>
          <a:bodyPr spcFirstLastPara="1" wrap="square" lIns="0" tIns="0" rIns="0" bIns="0" anchor="t" anchorCtr="0">
            <a:spAutoFit/>
          </a:bodyPr>
          <a:lstStyle/>
          <a:p>
            <a:pPr marL="571500" indent="-571500" algn="l">
              <a:buClr>
                <a:srgbClr val="000000"/>
              </a:buClr>
              <a:buSzPts val="3700"/>
              <a:buFont typeface="Arial" panose="020B0604020202020204" pitchFamily="34" charset="0"/>
              <a:buChar char="•"/>
            </a:pPr>
            <a:r>
              <a:rPr lang="en-US" sz="5000" b="1" cap="none">
                <a:solidFill>
                  <a:schemeClr val="lt1"/>
                </a:solidFill>
                <a:latin typeface="Arial" panose="020B0604020202020204"/>
                <a:ea typeface="Arial" panose="020B0604020202020204"/>
                <a:cs typeface="Arial" panose="020B0604020202020204"/>
                <a:sym typeface="Arial" panose="020B0604020202020204"/>
              </a:rPr>
              <a:t>Construction Paper</a:t>
            </a:r>
            <a:endParaRPr lang="en-US" sz="50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5000" b="1" cap="none">
                <a:solidFill>
                  <a:schemeClr val="lt1"/>
                </a:solidFill>
                <a:latin typeface="Arial" panose="020B0604020202020204"/>
                <a:ea typeface="Arial" panose="020B0604020202020204"/>
                <a:cs typeface="Arial" panose="020B0604020202020204"/>
                <a:sym typeface="Arial" panose="020B0604020202020204"/>
              </a:rPr>
              <a:t>Bond  Paper</a:t>
            </a:r>
            <a:endParaRPr lang="en-US" sz="50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5000" b="1" cap="none">
                <a:solidFill>
                  <a:schemeClr val="lt1"/>
                </a:solidFill>
                <a:latin typeface="Arial" panose="020B0604020202020204"/>
                <a:ea typeface="Arial" panose="020B0604020202020204"/>
                <a:cs typeface="Arial" panose="020B0604020202020204"/>
                <a:sym typeface="Arial" panose="020B0604020202020204"/>
              </a:rPr>
              <a:t>Decorative materials</a:t>
            </a:r>
            <a:endParaRPr lang="en-US" sz="50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5000" b="1" cap="none">
                <a:solidFill>
                  <a:schemeClr val="lt1"/>
                </a:solidFill>
                <a:latin typeface="Arial" panose="020B0604020202020204"/>
                <a:ea typeface="Arial" panose="020B0604020202020204"/>
                <a:cs typeface="Arial" panose="020B0604020202020204"/>
                <a:sym typeface="Arial" panose="020B0604020202020204"/>
              </a:rPr>
              <a:t>White paper</a:t>
            </a:r>
            <a:endParaRPr lang="en-US" sz="50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5000" b="1" cap="none">
                <a:solidFill>
                  <a:schemeClr val="lt1"/>
                </a:solidFill>
                <a:latin typeface="Arial" panose="020B0604020202020204"/>
                <a:ea typeface="Arial" panose="020B0604020202020204"/>
                <a:cs typeface="Arial" panose="020B0604020202020204"/>
                <a:sym typeface="Arial" panose="020B0604020202020204"/>
              </a:rPr>
              <a:t>Glue</a:t>
            </a:r>
            <a:endParaRPr lang="en-US" sz="50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5000" b="1" cap="none">
                <a:solidFill>
                  <a:schemeClr val="lt1"/>
                </a:solidFill>
                <a:latin typeface="Arial" panose="020B0604020202020204"/>
                <a:ea typeface="Arial" panose="020B0604020202020204"/>
                <a:cs typeface="Arial" panose="020B0604020202020204"/>
                <a:sym typeface="Arial" panose="020B0604020202020204"/>
              </a:rPr>
              <a:t>Scissors</a:t>
            </a:r>
            <a:endParaRPr lang="en-US" sz="50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5000" b="1" cap="none">
                <a:solidFill>
                  <a:schemeClr val="lt1"/>
                </a:solidFill>
                <a:latin typeface="Arial" panose="020B0604020202020204"/>
                <a:ea typeface="Arial" panose="020B0604020202020204"/>
                <a:cs typeface="Arial" panose="020B0604020202020204"/>
                <a:sym typeface="Arial" panose="020B0604020202020204"/>
              </a:rPr>
              <a:t>Coloring Materials</a:t>
            </a:r>
            <a:endParaRPr lang="en-US" sz="5000" b="1"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1" name="Picture 0"/>
          <p:cNvPicPr>
            <a:picLocks noChangeAspect="1"/>
          </p:cNvPicPr>
          <p:nvPr/>
        </p:nvPicPr>
        <p:blipFill>
          <a:blip r:embed="rId1"/>
          <a:stretch>
            <a:fillRect/>
          </a:stretch>
        </p:blipFill>
        <p:spPr>
          <a:xfrm>
            <a:off x="9069070" y="2446020"/>
            <a:ext cx="7447915" cy="68376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257" name="Shape 257"/>
        <p:cNvGrpSpPr/>
        <p:nvPr/>
      </p:nvGrpSpPr>
      <p:grpSpPr>
        <a:xfrm>
          <a:off x="0" y="0"/>
          <a:ext cx="0" cy="0"/>
          <a:chOff x="0" y="0"/>
          <a:chExt cx="0" cy="0"/>
        </a:xfrm>
      </p:grpSpPr>
      <p:sp>
        <p:nvSpPr>
          <p:cNvPr id="258" name="Google Shape;258;p20"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259" name="Google Shape;259;p20"/>
          <p:cNvGrpSpPr/>
          <p:nvPr/>
        </p:nvGrpSpPr>
        <p:grpSpPr>
          <a:xfrm>
            <a:off x="617855" y="1127125"/>
            <a:ext cx="7213600" cy="10016490"/>
            <a:chOff x="1477806" y="1370302"/>
            <a:chExt cx="6322695" cy="10016490"/>
          </a:xfrm>
        </p:grpSpPr>
        <p:sp>
          <p:nvSpPr>
            <p:cNvPr id="260" name="Google Shape;260;p20"/>
            <p:cNvSpPr txBox="1"/>
            <p:nvPr/>
          </p:nvSpPr>
          <p:spPr>
            <a:xfrm>
              <a:off x="1477806" y="1370302"/>
              <a:ext cx="5007215"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Instructions:</a:t>
              </a:r>
              <a:endPar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61" name="Google Shape;261;p20"/>
            <p:cNvSpPr txBox="1"/>
            <p:nvPr/>
          </p:nvSpPr>
          <p:spPr>
            <a:xfrm>
              <a:off x="1477806" y="2245967"/>
              <a:ext cx="6322695" cy="9140825"/>
            </a:xfrm>
            <a:prstGeom prst="rect">
              <a:avLst/>
            </a:prstGeom>
            <a:noFill/>
            <a:ln>
              <a:noFill/>
            </a:ln>
          </p:spPr>
          <p:txBody>
            <a:bodyPr spcFirstLastPara="1" wrap="square" lIns="0" tIns="0" rIns="0" bIns="0" anchor="t" anchorCtr="0">
              <a:spAutoFit/>
            </a:bodyPr>
            <a:lstStyle/>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Cut out eggs on your construction paper/bond paper.</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Paint or draw on the eggs.</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Add  any extra decorative touches. </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Zigzag cut egg in half.</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Measure and glue down white paper.</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Bring eggs together and fold paper.</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Press folded paper to lay flat.</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Write or glue in bible verses. </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pic>
        <p:nvPicPr>
          <p:cNvPr id="2" name="Picture 1"/>
          <p:cNvPicPr/>
          <p:nvPr/>
        </p:nvPicPr>
        <p:blipFill>
          <a:blip r:embed="rId1"/>
          <a:stretch>
            <a:fillRect/>
          </a:stretch>
        </p:blipFill>
        <p:spPr>
          <a:xfrm>
            <a:off x="8099425" y="1127760"/>
            <a:ext cx="3896360" cy="7880985"/>
          </a:xfrm>
          <a:prstGeom prst="rect">
            <a:avLst/>
          </a:prstGeom>
          <a:noFill/>
          <a:ln w="9525">
            <a:noFill/>
          </a:ln>
        </p:spPr>
      </p:pic>
      <p:pic>
        <p:nvPicPr>
          <p:cNvPr id="117" name="Picture 116"/>
          <p:cNvPicPr/>
          <p:nvPr/>
        </p:nvPicPr>
        <p:blipFill>
          <a:blip r:embed="rId2"/>
          <a:stretch>
            <a:fillRect/>
          </a:stretch>
        </p:blipFill>
        <p:spPr>
          <a:xfrm>
            <a:off x="11995785" y="1127125"/>
            <a:ext cx="5670550" cy="3629660"/>
          </a:xfrm>
          <a:prstGeom prst="rect">
            <a:avLst/>
          </a:prstGeom>
          <a:noFill/>
          <a:ln w="9525">
            <a:noFill/>
          </a:ln>
        </p:spPr>
      </p:pic>
      <p:pic>
        <p:nvPicPr>
          <p:cNvPr id="3" name="Picture 2"/>
          <p:cNvPicPr>
            <a:picLocks noChangeAspect="1"/>
          </p:cNvPicPr>
          <p:nvPr/>
        </p:nvPicPr>
        <p:blipFill>
          <a:blip r:embed="rId3"/>
          <a:stretch>
            <a:fillRect/>
          </a:stretch>
        </p:blipFill>
        <p:spPr>
          <a:xfrm>
            <a:off x="11995785" y="4756785"/>
            <a:ext cx="5669915" cy="42519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270" name="Shape 270"/>
        <p:cNvGrpSpPr/>
        <p:nvPr/>
      </p:nvGrpSpPr>
      <p:grpSpPr>
        <a:xfrm>
          <a:off x="0" y="0"/>
          <a:ext cx="0" cy="0"/>
          <a:chOff x="0" y="0"/>
          <a:chExt cx="0" cy="0"/>
        </a:xfrm>
      </p:grpSpPr>
      <p:grpSp>
        <p:nvGrpSpPr>
          <p:cNvPr id="271" name="Google Shape;271;p21"/>
          <p:cNvGrpSpPr/>
          <p:nvPr/>
        </p:nvGrpSpPr>
        <p:grpSpPr>
          <a:xfrm>
            <a:off x="1268652" y="1120722"/>
            <a:ext cx="15750697" cy="8045556"/>
            <a:chOff x="1962255" y="1120722"/>
            <a:chExt cx="15750697" cy="8045556"/>
          </a:xfrm>
        </p:grpSpPr>
        <p:sp>
          <p:nvSpPr>
            <p:cNvPr id="272" name="Google Shape;272;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3" name="Google Shape;273;p21"/>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3600" b="1" i="0" u="none" strike="noStrike" cap="none">
                  <a:solidFill>
                    <a:schemeClr val="lt1"/>
                  </a:solidFill>
                  <a:latin typeface="Arial" panose="020B0604020202020204"/>
                  <a:ea typeface="Arial" panose="020B0604020202020204"/>
                  <a:cs typeface="Arial" panose="020B0604020202020204"/>
                  <a:sym typeface="Arial" panose="020B0604020202020204"/>
                </a:rPr>
                <a:t>Risen Lord Jesus, we rejoice in the discovery of your empty tomb, a powerful symbol of your victory over death and sin. We thank you for your sacrifice, which has paved the way for our own resurrection and eternal life.</a:t>
              </a:r>
              <a:endParaRPr lang="en-US" sz="36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lang="en-US" sz="36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3600" b="1" i="0" u="none" strike="noStrike" cap="none">
                  <a:solidFill>
                    <a:schemeClr val="lt1"/>
                  </a:solidFill>
                  <a:latin typeface="Arial" panose="020B0604020202020204"/>
                  <a:ea typeface="Arial" panose="020B0604020202020204"/>
                  <a:cs typeface="Arial" panose="020B0604020202020204"/>
                  <a:sym typeface="Arial" panose="020B0604020202020204"/>
                </a:rPr>
                <a:t>Grant us the gift of faith to recognize your presence and work. </a:t>
              </a:r>
              <a:endParaRPr lang="en-US" sz="36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3600" b="1" i="0" u="none" strike="noStrike" cap="none">
                  <a:solidFill>
                    <a:schemeClr val="lt1"/>
                  </a:solidFill>
                  <a:latin typeface="Arial" panose="020B0604020202020204"/>
                  <a:ea typeface="Arial" panose="020B0604020202020204"/>
                  <a:cs typeface="Arial" panose="020B0604020202020204"/>
                  <a:sym typeface="Arial" panose="020B0604020202020204"/>
                </a:rPr>
                <a:t>May our lives be a testament to your love and saving grace. Amen.</a:t>
              </a:r>
              <a:endParaRPr lang="en-US" sz="36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74" name="Google Shape;274;p21"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Easter Sunday - March 31, 2024</a:t>
              </a:r>
              <a:endPar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
        <p:nvSpPr>
          <p:cNvPr id="2" name="Text Box 1"/>
          <p:cNvSpPr txBox="1"/>
          <p:nvPr/>
        </p:nvSpPr>
        <p:spPr>
          <a:xfrm>
            <a:off x="17524730" y="6951980"/>
            <a:ext cx="6096000" cy="306705"/>
          </a:xfrm>
          <a:prstGeom prst="rect">
            <a:avLst/>
          </a:prstGeom>
          <a:noFill/>
        </p:spPr>
        <p:txBody>
          <a:bodyPr wrap="square" rtlCol="0">
            <a:spAutoFit/>
          </a:bodyPr>
          <a:p>
            <a:endParaRPr lang="en-US"/>
          </a:p>
        </p:txBody>
      </p:sp>
      <p:sp>
        <p:nvSpPr>
          <p:cNvPr id="1" name="Text Box 0"/>
          <p:cNvSpPr txBox="1"/>
          <p:nvPr/>
        </p:nvSpPr>
        <p:spPr>
          <a:xfrm>
            <a:off x="15817215" y="3408680"/>
            <a:ext cx="6096000" cy="306705"/>
          </a:xfrm>
          <a:prstGeom prst="rect">
            <a:avLst/>
          </a:prstGeom>
          <a:noFill/>
        </p:spPr>
        <p:txBody>
          <a:bodyPr wrap="square" rtlCol="0">
            <a:spAutoFit/>
          </a:bodyPr>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87" name="Shape 287"/>
        <p:cNvGrpSpPr/>
        <p:nvPr/>
      </p:nvGrpSpPr>
      <p:grpSpPr>
        <a:xfrm>
          <a:off x="0" y="0"/>
          <a:ext cx="0" cy="0"/>
          <a:chOff x="0" y="0"/>
          <a:chExt cx="0" cy="0"/>
        </a:xfrm>
      </p:grpSpPr>
      <p:pic>
        <p:nvPicPr>
          <p:cNvPr id="288" name="Google Shape;288;p23"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Easter Sunday - March 31, 2024</a:t>
              </a:r>
              <a:endPar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
        <p:nvSpPr>
          <p:cNvPr id="2" name="Text Box 1"/>
          <p:cNvSpPr txBox="1"/>
          <p:nvPr/>
        </p:nvSpPr>
        <p:spPr>
          <a:xfrm>
            <a:off x="17524730" y="6951980"/>
            <a:ext cx="6096000" cy="306705"/>
          </a:xfrm>
          <a:prstGeom prst="rect">
            <a:avLst/>
          </a:prstGeom>
          <a:noFill/>
        </p:spPr>
        <p:txBody>
          <a:bodyPr wrap="square" rtlCol="0">
            <a:spAutoFit/>
          </a:bodyPr>
          <a:p>
            <a:endParaRPr lang="en-US"/>
          </a:p>
        </p:txBody>
      </p:sp>
      <p:sp>
        <p:nvSpPr>
          <p:cNvPr id="1" name="Text Box 0"/>
          <p:cNvSpPr txBox="1"/>
          <p:nvPr/>
        </p:nvSpPr>
        <p:spPr>
          <a:xfrm>
            <a:off x="15817215" y="3408680"/>
            <a:ext cx="6096000" cy="306705"/>
          </a:xfrm>
          <a:prstGeom prst="rect">
            <a:avLst/>
          </a:prstGeom>
          <a:noFill/>
        </p:spPr>
        <p:txBody>
          <a:bodyPr wrap="square" rtlCol="0">
            <a:spAutoFit/>
          </a:bodyPr>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12" name="Shape 112"/>
        <p:cNvGrpSpPr/>
        <p:nvPr/>
      </p:nvGrpSpPr>
      <p:grpSpPr>
        <a:xfrm>
          <a:off x="0" y="0"/>
          <a:ext cx="0" cy="0"/>
          <a:chOff x="0" y="0"/>
          <a:chExt cx="0" cy="0"/>
        </a:xfrm>
      </p:grpSpPr>
      <p:sp>
        <p:nvSpPr>
          <p:cNvPr id="113" name="Google Shape;113;p3"/>
          <p:cNvSpPr txBox="1"/>
          <p:nvPr/>
        </p:nvSpPr>
        <p:spPr>
          <a:xfrm>
            <a:off x="953135" y="1772285"/>
            <a:ext cx="16381730" cy="797115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en-US" sz="3700" b="0" i="0" u="none" strike="noStrike" cap="none">
                <a:solidFill>
                  <a:schemeClr val="dk1"/>
                </a:solidFill>
                <a:latin typeface="Arial" panose="020B0604020202020204"/>
                <a:ea typeface="Arial" panose="020B0604020202020204"/>
                <a:cs typeface="Arial" panose="020B0604020202020204"/>
                <a:sym typeface="Arial" panose="020B0604020202020204"/>
              </a:rPr>
              <a:t>Today the promise of Jesus that He will rise from the dead comes true. Jesus is risen an He is never to die again. After the anguish of the last few days, it is the time of unbounded joy. The two apostles that seem not to understand the scripture. Jesus told them that that he must rise from the dead and it happened. This is a revelation that Jesus gave us the reason to believe and have faith that we too will rise from the dead.</a:t>
            </a:r>
            <a:endParaRPr lang="en-US" sz="37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endParaRPr lang="en-US" sz="37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3700" b="0" i="0" u="none" strike="noStrike" cap="none">
                <a:solidFill>
                  <a:schemeClr val="dk1"/>
                </a:solidFill>
                <a:latin typeface="Arial" panose="020B0604020202020204"/>
                <a:ea typeface="Arial" panose="020B0604020202020204"/>
                <a:cs typeface="Arial" panose="020B0604020202020204"/>
                <a:sym typeface="Arial" panose="020B0604020202020204"/>
              </a:rPr>
              <a:t>As we listen to the Easter Sunday Gospel of John 20:1-9, we will bring with us the faith and hope in resurrection. Jesus died on the cross to save us all from eternal damnation of hell. This is the true meaning of Easter. In the hidden power of the resurrection people of all faiths and none struggle to live good lives. In this world we are all the same. We must pray to the Lord, to give us a comfort when life is hard or when death draws near to us. We will all rise in Christ.</a:t>
            </a:r>
            <a:endParaRPr lang="en-US" sz="3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14" name="Google Shape;114;p3"/>
          <p:cNvSpPr txBox="1"/>
          <p:nvPr/>
        </p:nvSpPr>
        <p:spPr>
          <a:xfrm>
            <a:off x="1967250" y="738272"/>
            <a:ext cx="14353500" cy="67710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4400" b="1" i="0" u="none" strike="noStrike" cap="none">
                <a:solidFill>
                  <a:schemeClr val="dk1"/>
                </a:solidFill>
                <a:latin typeface="Arial" panose="020B0604020202020204"/>
                <a:ea typeface="Arial" panose="020B0604020202020204"/>
                <a:cs typeface="Arial" panose="020B0604020202020204"/>
                <a:sym typeface="Arial" panose="020B0604020202020204"/>
              </a:rPr>
              <a:t>UNDERSTANDING THE GOSPEL (for facilitators only)</a:t>
            </a:r>
            <a:endParaRPr sz="44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19" name="Shape 119"/>
        <p:cNvGrpSpPr/>
        <p:nvPr/>
      </p:nvGrpSpPr>
      <p:grpSpPr>
        <a:xfrm>
          <a:off x="0" y="0"/>
          <a:ext cx="0" cy="0"/>
          <a:chOff x="0" y="0"/>
          <a:chExt cx="0" cy="0"/>
        </a:xfrm>
      </p:grpSpPr>
      <p:sp>
        <p:nvSpPr>
          <p:cNvPr id="120" name="Google Shape;120;p4"/>
          <p:cNvSpPr/>
          <p:nvPr/>
        </p:nvSpPr>
        <p:spPr>
          <a:xfrm>
            <a:off x="2896" y="8121316"/>
            <a:ext cx="18285103" cy="2165684"/>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21" name="Google Shape;121;p4"/>
          <p:cNvSpPr txBox="1"/>
          <p:nvPr/>
        </p:nvSpPr>
        <p:spPr>
          <a:xfrm>
            <a:off x="3445510" y="8311515"/>
            <a:ext cx="11396980" cy="1784985"/>
          </a:xfrm>
          <a:prstGeom prst="rect">
            <a:avLst/>
          </a:prstGeom>
          <a:noFill/>
          <a:ln>
            <a:noFill/>
          </a:ln>
        </p:spPr>
        <p:txBody>
          <a:bodyPr spcFirstLastPara="1" wrap="square" lIns="0" tIns="0" rIns="0" bIns="0" anchor="t" anchorCtr="0">
            <a:spAutoFit/>
          </a:bodyPr>
          <a:lstStyle/>
          <a:p>
            <a:pPr marL="0" indent="0" algn="ctr">
              <a:buNone/>
            </a:pPr>
            <a:r>
              <a:rPr lang="en-US" sz="5600" cap="none">
                <a:solidFill>
                  <a:srgbClr val="C00000"/>
                </a:solidFill>
                <a:latin typeface="Arial Black" panose="020B0A04020102020204"/>
                <a:ea typeface="Arial Black" panose="020B0A04020102020204"/>
                <a:cs typeface="Arial Black" panose="020B0A04020102020204"/>
                <a:sym typeface="Arial Black" panose="020B0A04020102020204"/>
              </a:rPr>
              <a:t>The Empty Tomb</a:t>
            </a:r>
            <a:endParaRPr lang="en-US" sz="5600" cap="none">
              <a:solidFill>
                <a:srgbClr val="C00000"/>
              </a:solidFill>
              <a:latin typeface="Arial Black" panose="020B0A04020102020204"/>
              <a:ea typeface="Arial Black" panose="020B0A04020102020204"/>
              <a:cs typeface="Arial Black" panose="020B0A04020102020204"/>
              <a:sym typeface="Arial Black" panose="020B0A04020102020204"/>
            </a:endParaRPr>
          </a:p>
          <a:p>
            <a:pPr marL="0" indent="0" algn="ctr">
              <a:buNone/>
            </a:pPr>
            <a:r>
              <a:rPr lang="en-US" sz="6000" cap="none">
                <a:solidFill>
                  <a:schemeClr val="dk1"/>
                </a:solidFill>
                <a:latin typeface="Arial Black" panose="020B0A04020102020204"/>
                <a:ea typeface="Arial Black" panose="020B0A04020102020204"/>
                <a:cs typeface="Arial Black" panose="020B0A04020102020204"/>
                <a:sym typeface="Arial Black" panose="020B0A04020102020204"/>
              </a:rPr>
              <a:t>John 20:1-9</a:t>
            </a:r>
            <a:endParaRPr sz="60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15" name="Picture 114"/>
          <p:cNvPicPr/>
          <p:nvPr/>
        </p:nvPicPr>
        <p:blipFill>
          <a:blip r:embed="rId1"/>
          <a:stretch>
            <a:fillRect/>
          </a:stretch>
        </p:blipFill>
        <p:spPr>
          <a:xfrm>
            <a:off x="2339340" y="409575"/>
            <a:ext cx="13608685" cy="734631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26" name="Shape 126"/>
        <p:cNvGrpSpPr/>
        <p:nvPr/>
      </p:nvGrpSpPr>
      <p:grpSpPr>
        <a:xfrm>
          <a:off x="0" y="0"/>
          <a:ext cx="0" cy="0"/>
          <a:chOff x="0" y="0"/>
          <a:chExt cx="0" cy="0"/>
        </a:xfrm>
      </p:grpSpPr>
      <p:sp>
        <p:nvSpPr>
          <p:cNvPr id="127" name="Google Shape;127;p5"/>
          <p:cNvSpPr txBox="1"/>
          <p:nvPr/>
        </p:nvSpPr>
        <p:spPr>
          <a:xfrm>
            <a:off x="1434809" y="2109702"/>
            <a:ext cx="1700790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according to John.</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 name="Google Shape;12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33" name="Shape 133"/>
        <p:cNvGrpSpPr/>
        <p:nvPr/>
      </p:nvGrpSpPr>
      <p:grpSpPr>
        <a:xfrm>
          <a:off x="0" y="0"/>
          <a:ext cx="0" cy="0"/>
          <a:chOff x="0" y="0"/>
          <a:chExt cx="0" cy="0"/>
        </a:xfrm>
      </p:grpSpPr>
      <p:sp>
        <p:nvSpPr>
          <p:cNvPr id="134" name="Google Shape;134;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36" name="Google Shape;136;p6"/>
          <p:cNvGrpSpPr/>
          <p:nvPr/>
        </p:nvGrpSpPr>
        <p:grpSpPr>
          <a:xfrm rot="0">
            <a:off x="1054100" y="1307465"/>
            <a:ext cx="5920740" cy="6589395"/>
            <a:chOff x="1185021" y="1485900"/>
            <a:chExt cx="5920740" cy="6589395"/>
          </a:xfrm>
        </p:grpSpPr>
        <p:sp>
          <p:nvSpPr>
            <p:cNvPr id="137" name="Google Shape;137;p6"/>
            <p:cNvSpPr txBox="1"/>
            <p:nvPr/>
          </p:nvSpPr>
          <p:spPr>
            <a:xfrm>
              <a:off x="1185021" y="1485900"/>
              <a:ext cx="1039800" cy="769500"/>
            </a:xfrm>
            <a:prstGeom prst="rect">
              <a:avLst/>
            </a:prstGeom>
            <a:solidFill>
              <a:schemeClr val="accent3"/>
            </a:solidFill>
            <a:ln>
              <a:noFill/>
            </a:ln>
          </p:spPr>
          <p:txBody>
            <a:bodyPr spcFirstLastPara="1" wrap="square" lIns="0" tIns="0" rIns="0" bIns="0" anchor="t" anchorCtr="0">
              <a:normAutofit fontScale="90000"/>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8" name="Google Shape;138;p6"/>
            <p:cNvSpPr txBox="1"/>
            <p:nvPr/>
          </p:nvSpPr>
          <p:spPr>
            <a:xfrm>
              <a:off x="1185021" y="2707005"/>
              <a:ext cx="5920740" cy="536829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Early on Sunday morning, while it was still dark, Mary Magdalene went to the tomb and saw that the stone had been taken away from the entrance. </a:t>
              </a: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14" name="Picture 113"/>
          <p:cNvPicPr/>
          <p:nvPr/>
        </p:nvPicPr>
        <p:blipFill>
          <a:blip r:embed="rId1"/>
          <a:stretch>
            <a:fillRect/>
          </a:stretch>
        </p:blipFill>
        <p:spPr>
          <a:xfrm>
            <a:off x="7366635" y="1047750"/>
            <a:ext cx="10022205" cy="819086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44" name="Shape 144"/>
        <p:cNvGrpSpPr/>
        <p:nvPr/>
      </p:nvGrpSpPr>
      <p:grpSpPr>
        <a:xfrm>
          <a:off x="0" y="0"/>
          <a:ext cx="0" cy="0"/>
          <a:chOff x="0" y="0"/>
          <a:chExt cx="0" cy="0"/>
        </a:xfrm>
      </p:grpSpPr>
      <p:sp>
        <p:nvSpPr>
          <p:cNvPr id="145" name="Google Shape;145;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46" name="Google Shape;146;p7"/>
          <p:cNvGrpSpPr/>
          <p:nvPr/>
        </p:nvGrpSpPr>
        <p:grpSpPr>
          <a:xfrm>
            <a:off x="1088368" y="841218"/>
            <a:ext cx="6498590" cy="8604885"/>
            <a:chOff x="1195397" y="1655288"/>
            <a:chExt cx="6498590" cy="8604885"/>
          </a:xfrm>
        </p:grpSpPr>
        <p:sp>
          <p:nvSpPr>
            <p:cNvPr id="147" name="Google Shape;147;p7"/>
            <p:cNvSpPr txBox="1"/>
            <p:nvPr/>
          </p:nvSpPr>
          <p:spPr>
            <a:xfrm>
              <a:off x="1246033" y="1655288"/>
              <a:ext cx="1070400" cy="768985"/>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95397" y="2642713"/>
              <a:ext cx="6498590" cy="761746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She went running to Simon Peter and the other disciple, whom Jesus loved, and told them,</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“They have taken the Lord from the tomb, and we don't know where they have put him!”</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8" name="Picture 107"/>
          <p:cNvPicPr/>
          <p:nvPr/>
        </p:nvPicPr>
        <p:blipFill>
          <a:blip r:embed="rId1"/>
          <a:stretch>
            <a:fillRect/>
          </a:stretch>
        </p:blipFill>
        <p:spPr>
          <a:xfrm>
            <a:off x="7586980" y="841375"/>
            <a:ext cx="9639300" cy="854075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54" name="Shape 154"/>
        <p:cNvGrpSpPr/>
        <p:nvPr/>
      </p:nvGrpSpPr>
      <p:grpSpPr>
        <a:xfrm>
          <a:off x="0" y="0"/>
          <a:ext cx="0" cy="0"/>
          <a:chOff x="0" y="0"/>
          <a:chExt cx="0" cy="0"/>
        </a:xfrm>
      </p:grpSpPr>
      <p:grpSp>
        <p:nvGrpSpPr>
          <p:cNvPr id="155" name="Google Shape;155;p8"/>
          <p:cNvGrpSpPr/>
          <p:nvPr/>
        </p:nvGrpSpPr>
        <p:grpSpPr>
          <a:xfrm>
            <a:off x="1239304" y="1485900"/>
            <a:ext cx="5695999" cy="4963891"/>
            <a:chOff x="1571075" y="1485900"/>
            <a:chExt cx="5695999" cy="4963891"/>
          </a:xfrm>
        </p:grpSpPr>
        <p:sp>
          <p:nvSpPr>
            <p:cNvPr id="156" name="Google Shape;156;p8"/>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3</a:t>
              </a:r>
              <a:endParaRPr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7" name="Google Shape;157;p8"/>
            <p:cNvSpPr txBox="1"/>
            <p:nvPr/>
          </p:nvSpPr>
          <p:spPr>
            <a:xfrm>
              <a:off x="1571075" y="2756631"/>
              <a:ext cx="5695999" cy="369316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rPr>
                <a:t>Then Peter and the other disciple went to the tomb. </a:t>
              </a:r>
              <a:endPar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6" name="Picture 105"/>
          <p:cNvPicPr/>
          <p:nvPr/>
        </p:nvPicPr>
        <p:blipFill>
          <a:blip r:embed="rId1"/>
          <a:stretch>
            <a:fillRect/>
          </a:stretch>
        </p:blipFill>
        <p:spPr>
          <a:xfrm>
            <a:off x="7528560" y="1134110"/>
            <a:ext cx="10071100" cy="82550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63" name="Shape 163"/>
        <p:cNvGrpSpPr/>
        <p:nvPr/>
      </p:nvGrpSpPr>
      <p:grpSpPr>
        <a:xfrm>
          <a:off x="0" y="0"/>
          <a:ext cx="0" cy="0"/>
          <a:chOff x="0" y="0"/>
          <a:chExt cx="0" cy="0"/>
        </a:xfrm>
      </p:grpSpPr>
      <p:grpSp>
        <p:nvGrpSpPr>
          <p:cNvPr id="164" name="Google Shape;164;p9"/>
          <p:cNvGrpSpPr/>
          <p:nvPr/>
        </p:nvGrpSpPr>
        <p:grpSpPr>
          <a:xfrm>
            <a:off x="1183352" y="1485900"/>
            <a:ext cx="5596438" cy="6987565"/>
            <a:chOff x="1258853" y="1485900"/>
            <a:chExt cx="5596438" cy="6987565"/>
          </a:xfrm>
        </p:grpSpPr>
        <p:sp>
          <p:nvSpPr>
            <p:cNvPr id="165" name="Google Shape;165;p9"/>
            <p:cNvSpPr/>
            <p:nvPr/>
          </p:nvSpPr>
          <p:spPr>
            <a:xfrm>
              <a:off x="1258853" y="1485900"/>
              <a:ext cx="1214400" cy="857400"/>
            </a:xfrm>
            <a:prstGeom prst="rect">
              <a:avLst/>
            </a:prstGeom>
            <a:solidFill>
              <a:srgbClr val="B2A0C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4</a:t>
              </a:r>
              <a:endPar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6" name="Google Shape;166;p9"/>
            <p:cNvSpPr txBox="1"/>
            <p:nvPr/>
          </p:nvSpPr>
          <p:spPr>
            <a:xfrm>
              <a:off x="1258853" y="2764180"/>
              <a:ext cx="5596438" cy="57092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300" b="1" i="0" u="none" strike="noStrike" cap="none">
                  <a:solidFill>
                    <a:schemeClr val="lt1"/>
                  </a:solidFill>
                  <a:latin typeface="Arial" panose="020B0604020202020204"/>
                  <a:ea typeface="Arial" panose="020B0604020202020204"/>
                  <a:cs typeface="Arial" panose="020B0604020202020204"/>
                  <a:sym typeface="Arial" panose="020B0604020202020204"/>
                </a:rPr>
                <a:t>The two of them were running, but the other disciple ran faster than Peter and reached the tomb first. </a:t>
              </a:r>
              <a:endParaRPr lang="en-US" sz="53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7" name="Picture 106"/>
          <p:cNvPicPr/>
          <p:nvPr/>
        </p:nvPicPr>
        <p:blipFill>
          <a:blip r:embed="rId1"/>
          <a:stretch>
            <a:fillRect/>
          </a:stretch>
        </p:blipFill>
        <p:spPr>
          <a:xfrm>
            <a:off x="7414895" y="1129665"/>
            <a:ext cx="9926320" cy="8027035"/>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2971</Words>
  <Application>WPS Presentation</Application>
  <PresentationFormat/>
  <Paragraphs>94</Paragraphs>
  <Slides>21</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21</vt:i4>
      </vt:variant>
    </vt:vector>
  </HeadingPairs>
  <TitlesOfParts>
    <vt:vector size="31"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abc</dc:creator>
  <cp:lastModifiedBy>ASUS</cp:lastModifiedBy>
  <cp:revision>3</cp:revision>
  <dcterms:created xsi:type="dcterms:W3CDTF">2024-02-01T02:11:00Z</dcterms:created>
  <dcterms:modified xsi:type="dcterms:W3CDTF">2024-02-06T08:38:30Z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8C7E81A7724D447C9044795D1C57BE73_13</vt:lpwstr>
  </property>
  <property fmtid="{D5CDD505-2E9C-101B-9397-08002B2CF9AE}" pid="3" name="KSOProductBuildVer">
    <vt:lpwstr>1033-12.2.0.13431</vt:lpwstr>
  </property>
</Properties>
</file>