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72" r:id="rId15"/>
    <p:sldId id="273" r:id="rId16"/>
    <p:sldId id="274" r:id="rId17"/>
    <p:sldId id="275" r:id="rId18"/>
    <p:sldId id="276" r:id="rId19"/>
    <p:sldId id="284" r:id="rId20"/>
    <p:sldId id="278" r:id="rId21"/>
  </p:sldIdLst>
  <p:sldSz cx="18288000" cy="10287000"/>
  <p:notesSz cx="6858000" cy="9144000"/>
  <p:embeddedFontLst>
    <p:embeddedFont>
      <p:font typeface="Calibri" panose="020F0502020204030204"/>
      <p:regular r:id="rId25"/>
      <p:bold r:id="rId26"/>
      <p:italic r:id="rId27"/>
      <p:boldItalic r:id="rId28"/>
    </p:embeddedFont>
    <p:embeddedFont>
      <p:font typeface="Arial Black" panose="020B0A04020102020204"/>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24" userDrawn="1">
          <p15:clr>
            <a:srgbClr val="A4A3A4"/>
          </p15:clr>
        </p15:guide>
        <p15:guide id="2" pos="28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2124"/>
        <p:guide pos="2872"/>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font" Target="fonts/font5.fntdata"/><Relationship Id="rId28" Type="http://schemas.openxmlformats.org/officeDocument/2006/relationships/font" Target="fonts/font4.fntdata"/><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4" name="Shape 94"/>
        <p:cNvGrpSpPr/>
        <p:nvPr/>
      </p:nvGrpSpPr>
      <p:grpSpPr>
        <a:xfrm>
          <a:off x="0" y="0"/>
          <a:ext cx="0" cy="0"/>
          <a:chOff x="0" y="0"/>
          <a:chExt cx="0" cy="0"/>
        </a:xfrm>
      </p:grpSpPr>
      <p:sp>
        <p:nvSpPr>
          <p:cNvPr id="95" name="Google Shape;95;p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6" name="Google Shape;96;p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8" name="Shape 168"/>
        <p:cNvGrpSpPr/>
        <p:nvPr/>
      </p:nvGrpSpPr>
      <p:grpSpPr>
        <a:xfrm>
          <a:off x="0" y="0"/>
          <a:ext cx="0" cy="0"/>
          <a:chOff x="0" y="0"/>
          <a:chExt cx="0" cy="0"/>
        </a:xfrm>
      </p:grpSpPr>
      <p:sp>
        <p:nvSpPr>
          <p:cNvPr id="169" name="Google Shape;169;p1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1" name="Google Shape;171;p1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0" name="Shape 230"/>
        <p:cNvGrpSpPr/>
        <p:nvPr/>
      </p:nvGrpSpPr>
      <p:grpSpPr>
        <a:xfrm>
          <a:off x="0" y="0"/>
          <a:ext cx="0" cy="0"/>
          <a:chOff x="0" y="0"/>
          <a:chExt cx="0" cy="0"/>
        </a:xfrm>
      </p:grpSpPr>
      <p:sp>
        <p:nvSpPr>
          <p:cNvPr id="231" name="Google Shape;231;p1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2" name="Google Shape;232;p1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6" name="Shape 236"/>
        <p:cNvGrpSpPr/>
        <p:nvPr/>
      </p:nvGrpSpPr>
      <p:grpSpPr>
        <a:xfrm>
          <a:off x="0" y="0"/>
          <a:ext cx="0" cy="0"/>
          <a:chOff x="0" y="0"/>
          <a:chExt cx="0" cy="0"/>
        </a:xfrm>
      </p:grpSpPr>
      <p:sp>
        <p:nvSpPr>
          <p:cNvPr id="237" name="Google Shape;237;p1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9" name="Google Shape;239;p1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4" name="Shape 244"/>
        <p:cNvGrpSpPr/>
        <p:nvPr/>
      </p:nvGrpSpPr>
      <p:grpSpPr>
        <a:xfrm>
          <a:off x="0" y="0"/>
          <a:ext cx="0" cy="0"/>
          <a:chOff x="0" y="0"/>
          <a:chExt cx="0" cy="0"/>
        </a:xfrm>
      </p:grpSpPr>
      <p:sp>
        <p:nvSpPr>
          <p:cNvPr id="245" name="Google Shape;245;p1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7" name="Google Shape;247;p19: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3" name="Shape 253"/>
        <p:cNvGrpSpPr/>
        <p:nvPr/>
      </p:nvGrpSpPr>
      <p:grpSpPr>
        <a:xfrm>
          <a:off x="0" y="0"/>
          <a:ext cx="0" cy="0"/>
          <a:chOff x="0" y="0"/>
          <a:chExt cx="0" cy="0"/>
        </a:xfrm>
      </p:grpSpPr>
      <p:sp>
        <p:nvSpPr>
          <p:cNvPr id="254" name="Google Shape;254;p2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p>
        </p:txBody>
      </p:sp>
      <p:sp>
        <p:nvSpPr>
          <p:cNvPr id="256" name="Google Shape;256;p2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6" name="Shape 266"/>
        <p:cNvGrpSpPr/>
        <p:nvPr/>
      </p:nvGrpSpPr>
      <p:grpSpPr>
        <a:xfrm>
          <a:off x="0" y="0"/>
          <a:ext cx="0" cy="0"/>
          <a:chOff x="0" y="0"/>
          <a:chExt cx="0" cy="0"/>
        </a:xfrm>
      </p:grpSpPr>
      <p:sp>
        <p:nvSpPr>
          <p:cNvPr id="267" name="Google Shape;267;p2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69" name="Google Shape;269;p2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 name="Shape 99"/>
        <p:cNvGrpSpPr/>
        <p:nvPr/>
      </p:nvGrpSpPr>
      <p:grpSpPr>
        <a:xfrm>
          <a:off x="0" y="0"/>
          <a:ext cx="0" cy="0"/>
          <a:chOff x="0" y="0"/>
          <a:chExt cx="0" cy="0"/>
        </a:xfrm>
      </p:grpSpPr>
      <p:sp>
        <p:nvSpPr>
          <p:cNvPr id="100" name="Google Shape;100;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2" name="Google Shape;102;p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4" name="Shape 284"/>
        <p:cNvGrpSpPr/>
        <p:nvPr/>
      </p:nvGrpSpPr>
      <p:grpSpPr>
        <a:xfrm>
          <a:off x="0" y="0"/>
          <a:ext cx="0" cy="0"/>
          <a:chOff x="0" y="0"/>
          <a:chExt cx="0" cy="0"/>
        </a:xfrm>
      </p:grpSpPr>
      <p:sp>
        <p:nvSpPr>
          <p:cNvPr id="285" name="Google Shape;285;p2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86" name="Google Shape;286;p2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 name="Shape 99"/>
        <p:cNvGrpSpPr/>
        <p:nvPr/>
      </p:nvGrpSpPr>
      <p:grpSpPr>
        <a:xfrm>
          <a:off x="0" y="0"/>
          <a:ext cx="0" cy="0"/>
          <a:chOff x="0" y="0"/>
          <a:chExt cx="0" cy="0"/>
        </a:xfrm>
      </p:grpSpPr>
      <p:sp>
        <p:nvSpPr>
          <p:cNvPr id="100" name="Google Shape;100;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2" name="Google Shape;102;p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8" name="Shape 108"/>
        <p:cNvGrpSpPr/>
        <p:nvPr/>
      </p:nvGrpSpPr>
      <p:grpSpPr>
        <a:xfrm>
          <a:off x="0" y="0"/>
          <a:ext cx="0" cy="0"/>
          <a:chOff x="0" y="0"/>
          <a:chExt cx="0" cy="0"/>
        </a:xfrm>
      </p:grpSpPr>
      <p:sp>
        <p:nvSpPr>
          <p:cNvPr id="109" name="Google Shape;109;p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1" name="Google Shape;111;p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5" name="Shape 115"/>
        <p:cNvGrpSpPr/>
        <p:nvPr/>
      </p:nvGrpSpPr>
      <p:grpSpPr>
        <a:xfrm>
          <a:off x="0" y="0"/>
          <a:ext cx="0" cy="0"/>
          <a:chOff x="0" y="0"/>
          <a:chExt cx="0" cy="0"/>
        </a:xfrm>
      </p:grpSpPr>
      <p:sp>
        <p:nvSpPr>
          <p:cNvPr id="116" name="Google Shape;116;p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8" name="Google Shape;118;p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3" name="Shape 123"/>
        <p:cNvGrpSpPr/>
        <p:nvPr/>
      </p:nvGrpSpPr>
      <p:grpSpPr>
        <a:xfrm>
          <a:off x="0" y="0"/>
          <a:ext cx="0" cy="0"/>
          <a:chOff x="0" y="0"/>
          <a:chExt cx="0" cy="0"/>
        </a:xfrm>
      </p:grpSpPr>
      <p:sp>
        <p:nvSpPr>
          <p:cNvPr id="124" name="Google Shape;124;p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5" name="Google Shape;125;p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9" name="Shape 129"/>
        <p:cNvGrpSpPr/>
        <p:nvPr/>
      </p:nvGrpSpPr>
      <p:grpSpPr>
        <a:xfrm>
          <a:off x="0" y="0"/>
          <a:ext cx="0" cy="0"/>
          <a:chOff x="0" y="0"/>
          <a:chExt cx="0" cy="0"/>
        </a:xfrm>
      </p:grpSpPr>
      <p:sp>
        <p:nvSpPr>
          <p:cNvPr id="130" name="Google Shape;130;p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32" name="Google Shape;132;p6: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0" name="Shape 140"/>
        <p:cNvGrpSpPr/>
        <p:nvPr/>
      </p:nvGrpSpPr>
      <p:grpSpPr>
        <a:xfrm>
          <a:off x="0" y="0"/>
          <a:ext cx="0" cy="0"/>
          <a:chOff x="0" y="0"/>
          <a:chExt cx="0" cy="0"/>
        </a:xfrm>
      </p:grpSpPr>
      <p:sp>
        <p:nvSpPr>
          <p:cNvPr id="141" name="Google Shape;141;p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3" name="Google Shape;143;p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0" name="Shape 150"/>
        <p:cNvGrpSpPr/>
        <p:nvPr/>
      </p:nvGrpSpPr>
      <p:grpSpPr>
        <a:xfrm>
          <a:off x="0" y="0"/>
          <a:ext cx="0" cy="0"/>
          <a:chOff x="0" y="0"/>
          <a:chExt cx="0" cy="0"/>
        </a:xfrm>
      </p:grpSpPr>
      <p:sp>
        <p:nvSpPr>
          <p:cNvPr id="151" name="Google Shape;151;p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3" name="Google Shape;153;p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9" name="Shape 159"/>
        <p:cNvGrpSpPr/>
        <p:nvPr/>
      </p:nvGrpSpPr>
      <p:grpSpPr>
        <a:xfrm>
          <a:off x="0" y="0"/>
          <a:ext cx="0" cy="0"/>
          <a:chOff x="0" y="0"/>
          <a:chExt cx="0" cy="0"/>
        </a:xfrm>
      </p:grpSpPr>
      <p:sp>
        <p:nvSpPr>
          <p:cNvPr id="160" name="Google Shape;160;p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2" name="Google Shape;162;p9: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5" name="Shape 15"/>
        <p:cNvGrpSpPr/>
        <p:nvPr/>
      </p:nvGrpSpPr>
      <p:grpSpPr>
        <a:xfrm>
          <a:off x="0" y="0"/>
          <a:ext cx="0" cy="0"/>
          <a:chOff x="0" y="0"/>
          <a:chExt cx="0" cy="0"/>
        </a:xfrm>
      </p:grpSpPr>
      <p:sp>
        <p:nvSpPr>
          <p:cNvPr id="16" name="Google Shape;16;p2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90" name="Shape 90"/>
        <p:cNvGrpSpPr/>
        <p:nvPr/>
      </p:nvGrpSpPr>
      <p:grpSpPr>
        <a:xfrm>
          <a:off x="0" y="0"/>
          <a:ext cx="0" cy="0"/>
          <a:chOff x="0" y="0"/>
          <a:chExt cx="0" cy="0"/>
        </a:xfrm>
      </p:grpSpPr>
      <p:sp>
        <p:nvSpPr>
          <p:cNvPr id="91" name="Google Shape;91;p2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9" name="Shape 19"/>
        <p:cNvGrpSpPr/>
        <p:nvPr/>
      </p:nvGrpSpPr>
      <p:grpSpPr>
        <a:xfrm>
          <a:off x="0" y="0"/>
          <a:ext cx="0" cy="0"/>
          <a:chOff x="0" y="0"/>
          <a:chExt cx="0" cy="0"/>
        </a:xfrm>
      </p:grpSpPr>
      <p:sp>
        <p:nvSpPr>
          <p:cNvPr id="20" name="Google Shape;20;p28"/>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8"/>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28"/>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8"/>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25" name="Shape 25"/>
        <p:cNvGrpSpPr/>
        <p:nvPr/>
      </p:nvGrpSpPr>
      <p:grpSpPr>
        <a:xfrm>
          <a:off x="0" y="0"/>
          <a:ext cx="0" cy="0"/>
          <a:chOff x="0" y="0"/>
          <a:chExt cx="0" cy="0"/>
        </a:xfrm>
      </p:grpSpPr>
      <p:sp>
        <p:nvSpPr>
          <p:cNvPr id="26" name="Google Shape;26;p29"/>
          <p:cNvSpPr txBox="1"/>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9"/>
          <p:cNvSpPr txBox="1"/>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9"/>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9"/>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31" name="Shape 31"/>
        <p:cNvGrpSpPr/>
        <p:nvPr/>
      </p:nvGrpSpPr>
      <p:grpSpPr>
        <a:xfrm>
          <a:off x="0" y="0"/>
          <a:ext cx="0" cy="0"/>
          <a:chOff x="0" y="0"/>
          <a:chExt cx="0" cy="0"/>
        </a:xfrm>
      </p:grpSpPr>
      <p:sp>
        <p:nvSpPr>
          <p:cNvPr id="32" name="Google Shape;32;p30"/>
          <p:cNvSpPr txBox="1"/>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0"/>
          <p:cNvSpPr txBox="1"/>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0"/>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7" name="Shape 37"/>
        <p:cNvGrpSpPr/>
        <p:nvPr/>
      </p:nvGrpSpPr>
      <p:grpSpPr>
        <a:xfrm>
          <a:off x="0" y="0"/>
          <a:ext cx="0" cy="0"/>
          <a:chOff x="0" y="0"/>
          <a:chExt cx="0" cy="0"/>
        </a:xfrm>
      </p:grpSpPr>
      <p:sp>
        <p:nvSpPr>
          <p:cNvPr id="38" name="Google Shape;38;p31"/>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1"/>
          <p:cNvSpPr txBox="1"/>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1"/>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4" name="Shape 44"/>
        <p:cNvGrpSpPr/>
        <p:nvPr/>
      </p:nvGrpSpPr>
      <p:grpSpPr>
        <a:xfrm>
          <a:off x="0" y="0"/>
          <a:ext cx="0" cy="0"/>
          <a:chOff x="0" y="0"/>
          <a:chExt cx="0" cy="0"/>
        </a:xfrm>
      </p:grpSpPr>
      <p:sp>
        <p:nvSpPr>
          <p:cNvPr id="45" name="Google Shape;45;p32"/>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2"/>
          <p:cNvSpPr txBox="1"/>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2"/>
          <p:cNvSpPr txBox="1"/>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2"/>
          <p:cNvSpPr txBox="1"/>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2"/>
          <p:cNvSpPr txBox="1"/>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2"/>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2"/>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53" name="Shape 53"/>
        <p:cNvGrpSpPr/>
        <p:nvPr/>
      </p:nvGrpSpPr>
      <p:grpSpPr>
        <a:xfrm>
          <a:off x="0" y="0"/>
          <a:ext cx="0" cy="0"/>
          <a:chOff x="0" y="0"/>
          <a:chExt cx="0" cy="0"/>
        </a:xfrm>
      </p:grpSpPr>
      <p:sp>
        <p:nvSpPr>
          <p:cNvPr id="54" name="Google Shape;54;p33"/>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3"/>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8" name="Shape 58"/>
        <p:cNvGrpSpPr/>
        <p:nvPr/>
      </p:nvGrpSpPr>
      <p:grpSpPr>
        <a:xfrm>
          <a:off x="0" y="0"/>
          <a:ext cx="0" cy="0"/>
          <a:chOff x="0" y="0"/>
          <a:chExt cx="0" cy="0"/>
        </a:xfrm>
      </p:grpSpPr>
      <p:sp>
        <p:nvSpPr>
          <p:cNvPr id="59" name="Google Shape;59;p34"/>
          <p:cNvSpPr txBox="1"/>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4"/>
          <p:cNvSpPr txBox="1"/>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4"/>
          <p:cNvSpPr txBox="1"/>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p:nvPr>
            <p:ph type="pic" idx="2"/>
          </p:nvPr>
        </p:nvSpPr>
        <p:spPr>
          <a:xfrm>
            <a:off x="1792288" y="612775"/>
            <a:ext cx="5486400" cy="4114800"/>
          </a:xfrm>
          <a:prstGeom prst="rect">
            <a:avLst/>
          </a:prstGeom>
          <a:noFill/>
          <a:ln>
            <a:noFill/>
          </a:ln>
        </p:spPr>
      </p:sp>
      <p:sp>
        <p:nvSpPr>
          <p:cNvPr id="68" name="Google Shape;68;p35"/>
          <p:cNvSpPr txBox="1"/>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9" name="Shape 9"/>
        <p:cNvGrpSpPr/>
        <p:nvPr/>
      </p:nvGrpSpPr>
      <p:grpSpPr>
        <a:xfrm>
          <a:off x="0" y="0"/>
          <a:ext cx="0" cy="0"/>
          <a:chOff x="0" y="0"/>
          <a:chExt cx="0" cy="0"/>
        </a:xfrm>
      </p:grpSpPr>
      <p:sp>
        <p:nvSpPr>
          <p:cNvPr id="10" name="Google Shape;10;p24"/>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4"/>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84" name="Shape 84"/>
        <p:cNvGrpSpPr/>
        <p:nvPr/>
      </p:nvGrpSpPr>
      <p:grpSpPr>
        <a:xfrm>
          <a:off x="0" y="0"/>
          <a:ext cx="0" cy="0"/>
          <a:chOff x="0" y="0"/>
          <a:chExt cx="0" cy="0"/>
        </a:xfrm>
      </p:grpSpPr>
      <p:sp>
        <p:nvSpPr>
          <p:cNvPr id="85" name="Google Shape;85;p26"/>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6"/>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8.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97" name="Shape 97"/>
        <p:cNvGrpSpPr/>
        <p:nvPr/>
      </p:nvGrpSpPr>
      <p:grpSpPr>
        <a:xfrm>
          <a:off x="0" y="0"/>
          <a:ext cx="0" cy="0"/>
          <a:chOff x="0" y="0"/>
          <a:chExt cx="0" cy="0"/>
        </a:xfrm>
      </p:grpSpPr>
      <p:pic>
        <p:nvPicPr>
          <p:cNvPr id="98" name="Google Shape;98;p1" descr="A logo with a cross in a square&#10;&#10;Description automatically generated"/>
          <p:cNvPicPr preferRelativeResize="0"/>
          <p:nvPr/>
        </p:nvPicPr>
        <p:blipFill rotWithShape="1">
          <a:blip r:embed="rId1"/>
          <a:srcRect/>
          <a:stretch>
            <a:fill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72" name="Shape 172"/>
        <p:cNvGrpSpPr/>
        <p:nvPr/>
      </p:nvGrpSpPr>
      <p:grpSpPr>
        <a:xfrm>
          <a:off x="0" y="0"/>
          <a:ext cx="0" cy="0"/>
          <a:chOff x="0" y="0"/>
          <a:chExt cx="0" cy="0"/>
        </a:xfrm>
      </p:grpSpPr>
      <p:grpSp>
        <p:nvGrpSpPr>
          <p:cNvPr id="173" name="Google Shape;173;p10"/>
          <p:cNvGrpSpPr/>
          <p:nvPr/>
        </p:nvGrpSpPr>
        <p:grpSpPr>
          <a:xfrm>
            <a:off x="1137865" y="1210310"/>
            <a:ext cx="6918325" cy="7792720"/>
            <a:chOff x="1265113" y="1485900"/>
            <a:chExt cx="6918325" cy="7792720"/>
          </a:xfrm>
        </p:grpSpPr>
        <p:sp>
          <p:nvSpPr>
            <p:cNvPr id="174" name="Google Shape;174;p10"/>
            <p:cNvSpPr/>
            <p:nvPr/>
          </p:nvSpPr>
          <p:spPr>
            <a:xfrm>
              <a:off x="1265113" y="1485900"/>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632423"/>
                  </a:solidFill>
                  <a:latin typeface="Arial Black" panose="020B0A04020102020204"/>
                  <a:ea typeface="Arial Black" panose="020B0A04020102020204"/>
                  <a:cs typeface="Arial Black" panose="020B0A04020102020204"/>
                  <a:sym typeface="Arial Black" panose="020B0A04020102020204"/>
                </a:rPr>
                <a:t>16</a:t>
              </a:r>
              <a:endParaRPr lang="en-US" sz="5000" b="1" i="0" u="none" strike="noStrike" cap="none">
                <a:solidFill>
                  <a:srgbClr val="632423"/>
                </a:solidFill>
                <a:latin typeface="Arial Black" panose="020B0A04020102020204"/>
                <a:ea typeface="Arial Black" panose="020B0A04020102020204"/>
                <a:cs typeface="Arial Black" panose="020B0A04020102020204"/>
                <a:sym typeface="Arial Black" panose="020B0A04020102020204"/>
              </a:endParaRPr>
            </a:p>
          </p:txBody>
        </p:sp>
        <p:sp>
          <p:nvSpPr>
            <p:cNvPr id="175" name="Google Shape;175;p10"/>
            <p:cNvSpPr txBox="1"/>
            <p:nvPr/>
          </p:nvSpPr>
          <p:spPr>
            <a:xfrm>
              <a:off x="1265113" y="2630805"/>
              <a:ext cx="6918325" cy="664781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rPr>
                <a:t>His disciples did not understand this at the time; but when Jesus had been raised to glory, they remembered that the scripture said this about him and that they had done this for him.</a:t>
              </a:r>
              <a:endPar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1" name="Picture 100"/>
          <p:cNvPicPr/>
          <p:nvPr/>
        </p:nvPicPr>
        <p:blipFill>
          <a:blip r:embed="rId1"/>
          <a:stretch>
            <a:fillRect/>
          </a:stretch>
        </p:blipFill>
        <p:spPr>
          <a:xfrm>
            <a:off x="8549640" y="1099820"/>
            <a:ext cx="8562975" cy="808672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233" name="Shape 233"/>
        <p:cNvGrpSpPr/>
        <p:nvPr/>
      </p:nvGrpSpPr>
      <p:grpSpPr>
        <a:xfrm>
          <a:off x="0" y="0"/>
          <a:ext cx="0" cy="0"/>
          <a:chOff x="0" y="0"/>
          <a:chExt cx="0" cy="0"/>
        </a:xfrm>
      </p:grpSpPr>
      <p:sp>
        <p:nvSpPr>
          <p:cNvPr id="234" name="Google Shape;234;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5" name="Google Shape;235;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240" name="Shape 240"/>
        <p:cNvGrpSpPr/>
        <p:nvPr/>
      </p:nvGrpSpPr>
      <p:grpSpPr>
        <a:xfrm>
          <a:off x="0" y="0"/>
          <a:ext cx="0" cy="0"/>
          <a:chOff x="0" y="0"/>
          <a:chExt cx="0" cy="0"/>
        </a:xfrm>
      </p:grpSpPr>
      <p:grpSp>
        <p:nvGrpSpPr>
          <p:cNvPr id="241" name="Google Shape;241;p18"/>
          <p:cNvGrpSpPr/>
          <p:nvPr/>
        </p:nvGrpSpPr>
        <p:grpSpPr>
          <a:xfrm>
            <a:off x="2532407" y="1638300"/>
            <a:ext cx="13223187" cy="7010400"/>
            <a:chOff x="2931213" y="1638300"/>
            <a:chExt cx="13223187" cy="7010400"/>
          </a:xfrm>
        </p:grpSpPr>
        <p:pic>
          <p:nvPicPr>
            <p:cNvPr id="242" name="Google Shape;242;p18"/>
            <p:cNvPicPr preferRelativeResize="0"/>
            <p:nvPr/>
          </p:nvPicPr>
          <p:blipFill rotWithShape="1">
            <a:blip r:embed="rId1"/>
            <a:srcRect/>
            <a:stretch>
              <a:fillRect/>
            </a:stretch>
          </p:blipFill>
          <p:spPr>
            <a:xfrm>
              <a:off x="9144000" y="1638300"/>
              <a:ext cx="7010400" cy="7010400"/>
            </a:xfrm>
            <a:prstGeom prst="rect">
              <a:avLst/>
            </a:prstGeom>
            <a:noFill/>
            <a:ln>
              <a:noFill/>
            </a:ln>
          </p:spPr>
        </p:pic>
        <p:sp>
          <p:nvSpPr>
            <p:cNvPr id="243" name="Google Shape;243;p18"/>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panose="020B0604020202020204"/>
                <a:buNone/>
              </a:pPr>
              <a: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t>GOSPEL</a:t>
              </a:r>
              <a:b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br>
              <a: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t>MESSAGE</a:t>
              </a:r>
              <a:endParaRPr sz="88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248" name="Shape 248"/>
        <p:cNvGrpSpPr/>
        <p:nvPr/>
      </p:nvGrpSpPr>
      <p:grpSpPr>
        <a:xfrm>
          <a:off x="0" y="0"/>
          <a:ext cx="0" cy="0"/>
          <a:chOff x="0" y="0"/>
          <a:chExt cx="0" cy="0"/>
        </a:xfrm>
      </p:grpSpPr>
      <p:sp>
        <p:nvSpPr>
          <p:cNvPr id="249" name="Google Shape;249;p19"/>
          <p:cNvSpPr/>
          <p:nvPr/>
        </p:nvSpPr>
        <p:spPr>
          <a:xfrm>
            <a:off x="1526540" y="1065530"/>
            <a:ext cx="14990445" cy="112712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6000" b="0" i="0" u="none" strike="noStrike" cap="none">
                <a:solidFill>
                  <a:schemeClr val="accent2"/>
                </a:solidFill>
                <a:latin typeface="Arial Black" panose="020B0A04020102020204"/>
                <a:ea typeface="Arial Black" panose="020B0A04020102020204"/>
                <a:cs typeface="Arial Black" panose="020B0A04020102020204"/>
                <a:sym typeface="Arial Black" panose="020B0A04020102020204"/>
              </a:rPr>
              <a:t>Activity: Palm Palm Stick</a:t>
            </a:r>
            <a:endParaRPr sz="6000" b="0" i="0" u="none" strike="noStrike" cap="none">
              <a:solidFill>
                <a:schemeClr val="accent2"/>
              </a:solidFill>
              <a:latin typeface="Arial" panose="020B0604020202020204"/>
              <a:ea typeface="Arial" panose="020B0604020202020204"/>
              <a:cs typeface="Arial" panose="020B0604020202020204"/>
              <a:sym typeface="Arial" panose="020B0604020202020204"/>
            </a:endParaRPr>
          </a:p>
        </p:txBody>
      </p:sp>
      <p:sp>
        <p:nvSpPr>
          <p:cNvPr id="250" name="Google Shape;250;p19"/>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177800">
              <a:buClr>
                <a:schemeClr val="lt1"/>
              </a:buClr>
              <a:buSzPts val="4400"/>
              <a:buFont typeface="Calibri" panose="020F0502020204030204"/>
              <a:buNone/>
            </a:pPr>
            <a:endParaRPr sz="4400" b="1"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51" name="Google Shape;251;p19"/>
          <p:cNvSpPr txBox="1"/>
          <p:nvPr/>
        </p:nvSpPr>
        <p:spPr>
          <a:xfrm>
            <a:off x="1289050" y="2774950"/>
            <a:ext cx="7804785" cy="6094095"/>
          </a:xfrm>
          <a:prstGeom prst="rect">
            <a:avLst/>
          </a:prstGeom>
          <a:noFill/>
          <a:ln>
            <a:noFill/>
          </a:ln>
        </p:spPr>
        <p:txBody>
          <a:bodyPr spcFirstLastPara="1" wrap="square" lIns="0" tIns="0" rIns="0" bIns="0" anchor="t" anchorCtr="0">
            <a:spAutoFit/>
          </a:bodyPr>
          <a:lstStyle/>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Scissors</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Construction paper (green)</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Markers or decorating materials</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Glue or tape</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Toilet Paper tube or popsicle stick</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Pipe cleaners (optional decoration)</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105" name="Picture 104"/>
          <p:cNvPicPr/>
          <p:nvPr/>
        </p:nvPicPr>
        <p:blipFill>
          <a:blip r:embed="rId1"/>
          <a:stretch>
            <a:fillRect/>
          </a:stretch>
        </p:blipFill>
        <p:spPr>
          <a:xfrm>
            <a:off x="9304655" y="2565400"/>
            <a:ext cx="7903210" cy="687578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257" name="Shape 257"/>
        <p:cNvGrpSpPr/>
        <p:nvPr/>
      </p:nvGrpSpPr>
      <p:grpSpPr>
        <a:xfrm>
          <a:off x="0" y="0"/>
          <a:ext cx="0" cy="0"/>
          <a:chOff x="0" y="0"/>
          <a:chExt cx="0" cy="0"/>
        </a:xfrm>
      </p:grpSpPr>
      <p:sp>
        <p:nvSpPr>
          <p:cNvPr id="258" name="Google Shape;258;p20"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259" name="Google Shape;259;p20"/>
          <p:cNvGrpSpPr/>
          <p:nvPr/>
        </p:nvGrpSpPr>
        <p:grpSpPr>
          <a:xfrm>
            <a:off x="798195" y="516255"/>
            <a:ext cx="8345805" cy="9255125"/>
            <a:chOff x="1477806" y="1370302"/>
            <a:chExt cx="8144371" cy="9255125"/>
          </a:xfrm>
        </p:grpSpPr>
        <p:sp>
          <p:nvSpPr>
            <p:cNvPr id="260" name="Google Shape;260;p20"/>
            <p:cNvSpPr txBox="1"/>
            <p:nvPr/>
          </p:nvSpPr>
          <p:spPr>
            <a:xfrm>
              <a:off x="1477806" y="1370302"/>
              <a:ext cx="5007215" cy="7385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4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Instructions:</a:t>
              </a:r>
              <a:endParaRPr lang="en-US" sz="4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61" name="Google Shape;261;p20"/>
            <p:cNvSpPr txBox="1"/>
            <p:nvPr/>
          </p:nvSpPr>
          <p:spPr>
            <a:xfrm>
              <a:off x="1477806" y="2245967"/>
              <a:ext cx="8144371" cy="8379460"/>
            </a:xfrm>
            <a:prstGeom prst="rect">
              <a:avLst/>
            </a:prstGeom>
            <a:noFill/>
            <a:ln>
              <a:noFill/>
            </a:ln>
          </p:spPr>
          <p:txBody>
            <a:bodyPr spcFirstLastPara="1" wrap="square" lIns="0" tIns="0" rIns="0" bIns="0" anchor="t" anchorCtr="0">
              <a:spAutoFit/>
            </a:bodyPr>
            <a:lstStyle/>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Trace hand prints onto green paper.</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Carefully cut the hands out of the paper.</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Decorate the hands with words, phrases, or verses.</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Glue the hand prints onto the sides of the stick or tube.</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Wave, shout “Hosanna,” and enjoy!</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Alternate: create a simple “palm branch” by cutting a large leaf shape out of green paper, trimming slits down the side, and adding a pipe cleaner handle.</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pic>
        <p:nvPicPr>
          <p:cNvPr id="105" name="Picture 104"/>
          <p:cNvPicPr/>
          <p:nvPr/>
        </p:nvPicPr>
        <p:blipFill>
          <a:blip r:embed="rId1"/>
          <a:stretch>
            <a:fillRect/>
          </a:stretch>
        </p:blipFill>
        <p:spPr>
          <a:xfrm>
            <a:off x="9732645" y="845820"/>
            <a:ext cx="7903210" cy="859536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270" name="Shape 270"/>
        <p:cNvGrpSpPr/>
        <p:nvPr/>
      </p:nvGrpSpPr>
      <p:grpSpPr>
        <a:xfrm>
          <a:off x="0" y="0"/>
          <a:ext cx="0" cy="0"/>
          <a:chOff x="0" y="0"/>
          <a:chExt cx="0" cy="0"/>
        </a:xfrm>
      </p:grpSpPr>
      <p:grpSp>
        <p:nvGrpSpPr>
          <p:cNvPr id="271" name="Google Shape;271;p21"/>
          <p:cNvGrpSpPr/>
          <p:nvPr/>
        </p:nvGrpSpPr>
        <p:grpSpPr>
          <a:xfrm>
            <a:off x="1268652" y="1120722"/>
            <a:ext cx="15750697" cy="8045556"/>
            <a:chOff x="1962255" y="1120722"/>
            <a:chExt cx="15750697" cy="8045556"/>
          </a:xfrm>
        </p:grpSpPr>
        <p:sp>
          <p:nvSpPr>
            <p:cNvPr id="272" name="Google Shape;272;p21"/>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3" name="Google Shape;273;p21"/>
            <p:cNvSpPr/>
            <p:nvPr/>
          </p:nvSpPr>
          <p:spPr>
            <a:xfrm>
              <a:off x="1962255"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rPr>
                <a:t>Dear God,</a:t>
              </a:r>
              <a:endParaRPr sz="40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sz="4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rPr>
                <a:t>Thank you Jesus for coming into our lives. Thank you for assuring us that there is nothing to be afraid because you are always with us. May we praise your name Jesus and say Hallellujah in everything that we do.</a:t>
              </a:r>
              <a:endPar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rPr>
                <a:t>In Jesus’ name we pray, Amen. </a:t>
              </a:r>
              <a:endPar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74" name="Google Shape;274;p21"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3"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txBox="1"/>
            <p:nvPr/>
          </p:nvSpPr>
          <p:spPr>
            <a:xfrm>
              <a:off x="3208943" y="7824601"/>
              <a:ext cx="11870100"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Sixth Sunday of Lent - March 24, 2024</a:t>
              </a:r>
              <a:endPar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07" name="Google Shape;107;p2" descr="A group of kids reading a bible&#10;&#10;Description automatically generated"/>
            <p:cNvPicPr preferRelativeResize="0"/>
            <p:nvPr/>
          </p:nvPicPr>
          <p:blipFill rotWithShape="1">
            <a:blip r:embed="rId1"/>
            <a:srcRect/>
            <a:stretch>
              <a:fillRect/>
            </a:stretch>
          </p:blipFill>
          <p:spPr>
            <a:xfrm>
              <a:off x="5185649" y="1058354"/>
              <a:ext cx="7916703" cy="6076787"/>
            </a:xfrm>
            <a:prstGeom prst="rect">
              <a:avLst/>
            </a:prstGeom>
            <a:noFill/>
            <a:ln>
              <a:noFill/>
            </a:ln>
          </p:spPr>
        </p:pic>
      </p:grpSp>
      <p:sp>
        <p:nvSpPr>
          <p:cNvPr id="2" name="Text Box 1"/>
          <p:cNvSpPr txBox="1"/>
          <p:nvPr/>
        </p:nvSpPr>
        <p:spPr>
          <a:xfrm>
            <a:off x="17524730" y="6951980"/>
            <a:ext cx="6096000" cy="306705"/>
          </a:xfrm>
          <a:prstGeom prst="rect">
            <a:avLst/>
          </a:prstGeom>
          <a:noFill/>
        </p:spPr>
        <p:txBody>
          <a:bodyPr wrap="square" rtlCol="0">
            <a:spAutoFit/>
          </a:bodyPr>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287" name="Shape 287"/>
        <p:cNvGrpSpPr/>
        <p:nvPr/>
      </p:nvGrpSpPr>
      <p:grpSpPr>
        <a:xfrm>
          <a:off x="0" y="0"/>
          <a:ext cx="0" cy="0"/>
          <a:chOff x="0" y="0"/>
          <a:chExt cx="0" cy="0"/>
        </a:xfrm>
      </p:grpSpPr>
      <p:pic>
        <p:nvPicPr>
          <p:cNvPr id="288" name="Google Shape;288;p23" descr="A logo with a cross in a square&#10;&#10;Description automatically generated"/>
          <p:cNvPicPr preferRelativeResize="0"/>
          <p:nvPr/>
        </p:nvPicPr>
        <p:blipFill rotWithShape="1">
          <a:blip r:embed="rId1"/>
          <a:srcRect/>
          <a:stretch>
            <a:fillRect/>
          </a:stretch>
        </p:blipFill>
        <p:spPr>
          <a:xfrm>
            <a:off x="0" y="0"/>
            <a:ext cx="18288000" cy="1028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3"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txBox="1"/>
            <p:nvPr/>
          </p:nvSpPr>
          <p:spPr>
            <a:xfrm>
              <a:off x="3208943" y="7824601"/>
              <a:ext cx="11870100"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Sixth Sunday of Lent - March 24, 2024</a:t>
              </a:r>
              <a:endPar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07" name="Google Shape;107;p2" descr="A group of kids reading a bible&#10;&#10;Description automatically generated"/>
            <p:cNvPicPr preferRelativeResize="0"/>
            <p:nvPr/>
          </p:nvPicPr>
          <p:blipFill rotWithShape="1">
            <a:blip r:embed="rId1"/>
            <a:srcRect/>
            <a:stretch>
              <a:fillRect/>
            </a:stretch>
          </p:blipFill>
          <p:spPr>
            <a:xfrm>
              <a:off x="5185649" y="1058354"/>
              <a:ext cx="7916703" cy="6076787"/>
            </a:xfrm>
            <a:prstGeom prst="rect">
              <a:avLst/>
            </a:prstGeom>
            <a:noFill/>
            <a:ln>
              <a:noFill/>
            </a:ln>
          </p:spPr>
        </p:pic>
      </p:grpSp>
      <p:sp>
        <p:nvSpPr>
          <p:cNvPr id="2" name="Text Box 1"/>
          <p:cNvSpPr txBox="1"/>
          <p:nvPr/>
        </p:nvSpPr>
        <p:spPr>
          <a:xfrm>
            <a:off x="17524730" y="6951980"/>
            <a:ext cx="6096000" cy="306705"/>
          </a:xfrm>
          <a:prstGeom prst="rect">
            <a:avLst/>
          </a:prstGeom>
          <a:noFill/>
        </p:spPr>
        <p:txBody>
          <a:bodyPr wrap="square" rtlCol="0">
            <a:spAutoFit/>
          </a:bodyPr>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12" name="Shape 112"/>
        <p:cNvGrpSpPr/>
        <p:nvPr/>
      </p:nvGrpSpPr>
      <p:grpSpPr>
        <a:xfrm>
          <a:off x="0" y="0"/>
          <a:ext cx="0" cy="0"/>
          <a:chOff x="0" y="0"/>
          <a:chExt cx="0" cy="0"/>
        </a:xfrm>
      </p:grpSpPr>
      <p:sp>
        <p:nvSpPr>
          <p:cNvPr id="113" name="Google Shape;113;p3"/>
          <p:cNvSpPr txBox="1"/>
          <p:nvPr/>
        </p:nvSpPr>
        <p:spPr>
          <a:xfrm>
            <a:off x="499745" y="1609725"/>
            <a:ext cx="17287875" cy="803275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en-US" sz="2900" b="0" i="0" u="none" strike="noStrike" cap="none">
                <a:solidFill>
                  <a:schemeClr val="dk1"/>
                </a:solidFill>
                <a:latin typeface="Arial" panose="020B0604020202020204"/>
                <a:ea typeface="Arial" panose="020B0604020202020204"/>
                <a:cs typeface="Arial" panose="020B0604020202020204"/>
                <a:sym typeface="Arial" panose="020B0604020202020204"/>
              </a:rPr>
              <a:t>For this week, we will study and focus in the Gospel reading use for the Blessing of the Palms. Right before this triumphant entry, Jesus had just raised Lazarus from the dead. He brought a dead guy back to life, so it certainly makes sense that people would crowd around to see what He might do next. They wanted to make Jesus a king, to have Him save them from political oppression. They waved palm branches to welcome Him into town and celebrate Him. It was sort of like waving pom-poms at a game or rally. The word “Hosanna” means “Save us.” The people wanted Jesus to save them and be their king. Well, He already was their king, but not exactly in the ways they expected.</a:t>
            </a:r>
            <a:endParaRPr lang="en-US" sz="29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endParaRPr lang="en-US" sz="29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2900" b="0" i="0" u="none" strike="noStrike" cap="none">
                <a:solidFill>
                  <a:schemeClr val="dk1"/>
                </a:solidFill>
                <a:latin typeface="Arial" panose="020B0604020202020204"/>
                <a:ea typeface="Arial" panose="020B0604020202020204"/>
                <a:cs typeface="Arial" panose="020B0604020202020204"/>
                <a:sym typeface="Arial" panose="020B0604020202020204"/>
              </a:rPr>
              <a:t>And Jesus found a young donkey and sat on it, just as it is written.  For one thing, riding a donkey was an indication of peace. Jesus was not storming in on a grand war-horse, ready to swoop in and raise riots. He was coming gently, indicating that His kingdom was one of peace.He was also fulfilling a prophecy. </a:t>
            </a:r>
            <a:endParaRPr lang="en-US" sz="29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endParaRPr lang="en-US" sz="29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2900" b="0" i="0" u="none" strike="noStrike" cap="none">
                <a:solidFill>
                  <a:schemeClr val="dk1"/>
                </a:solidFill>
                <a:latin typeface="Arial" panose="020B0604020202020204"/>
                <a:ea typeface="Arial" panose="020B0604020202020204"/>
                <a:cs typeface="Arial" panose="020B0604020202020204"/>
                <a:sym typeface="Arial" panose="020B0604020202020204"/>
              </a:rPr>
              <a:t>So why was the crowd so excited about Jesus? As we read here, they were impressed by His miracles, and had seen Him raise Lazarus. They wanted to celebrate Him. This is a joyous and festive occasion, and the people almost realized how important Jesus was…but not quite. They didn’t quite comprehend the kind of King that Jesus was. Not a king who would conquer enemies with swords and rule over others. He was a leader who came to serve, and who lived to die. The enemies He came to conquer were not flesh and blood, but sin, death, and the devil.</a:t>
            </a:r>
            <a:endParaRPr lang="en-US" sz="29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14" name="Google Shape;114;p3"/>
          <p:cNvSpPr txBox="1"/>
          <p:nvPr/>
        </p:nvSpPr>
        <p:spPr>
          <a:xfrm>
            <a:off x="1967250" y="624607"/>
            <a:ext cx="14353500" cy="67710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4400" b="1" i="0" u="none" strike="noStrike" cap="none">
                <a:solidFill>
                  <a:schemeClr val="dk1"/>
                </a:solidFill>
                <a:latin typeface="Arial" panose="020B0604020202020204"/>
                <a:ea typeface="Arial" panose="020B0604020202020204"/>
                <a:cs typeface="Arial" panose="020B0604020202020204"/>
                <a:sym typeface="Arial" panose="020B0604020202020204"/>
              </a:rPr>
              <a:t>UNDERSTANDING THE GOSPEL (for facilitators only)</a:t>
            </a:r>
            <a:endParaRPr sz="44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19" name="Shape 119"/>
        <p:cNvGrpSpPr/>
        <p:nvPr/>
      </p:nvGrpSpPr>
      <p:grpSpPr>
        <a:xfrm>
          <a:off x="0" y="0"/>
          <a:ext cx="0" cy="0"/>
          <a:chOff x="0" y="0"/>
          <a:chExt cx="0" cy="0"/>
        </a:xfrm>
      </p:grpSpPr>
      <p:sp>
        <p:nvSpPr>
          <p:cNvPr id="120" name="Google Shape;120;p4"/>
          <p:cNvSpPr/>
          <p:nvPr/>
        </p:nvSpPr>
        <p:spPr>
          <a:xfrm>
            <a:off x="2896" y="8121316"/>
            <a:ext cx="18285103" cy="2165684"/>
          </a:xfrm>
          <a:prstGeom prst="rect">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21" name="Google Shape;121;p4"/>
          <p:cNvSpPr txBox="1"/>
          <p:nvPr/>
        </p:nvSpPr>
        <p:spPr>
          <a:xfrm>
            <a:off x="626110" y="8311515"/>
            <a:ext cx="17035145" cy="1784985"/>
          </a:xfrm>
          <a:prstGeom prst="rect">
            <a:avLst/>
          </a:prstGeom>
          <a:noFill/>
          <a:ln>
            <a:noFill/>
          </a:ln>
        </p:spPr>
        <p:txBody>
          <a:bodyPr spcFirstLastPara="1" wrap="square" lIns="0" tIns="0" rIns="0" bIns="0" anchor="t" anchorCtr="0">
            <a:spAutoFit/>
          </a:bodyPr>
          <a:lstStyle/>
          <a:p>
            <a:pPr marL="0" indent="0" algn="ctr">
              <a:buNone/>
            </a:pPr>
            <a:r>
              <a:rPr lang="en-US" sz="5600" cap="none">
                <a:solidFill>
                  <a:srgbClr val="C00000"/>
                </a:solidFill>
                <a:latin typeface="Arial Black" panose="020B0A04020102020204"/>
                <a:ea typeface="Arial Black" panose="020B0A04020102020204"/>
                <a:cs typeface="Arial Black" panose="020B0A04020102020204"/>
                <a:sym typeface="Arial Black" panose="020B0A04020102020204"/>
              </a:rPr>
              <a:t>Jesus Triumphant Entry into Jerusalem</a:t>
            </a:r>
            <a:endParaRPr lang="en-US" sz="5600" cap="none">
              <a:solidFill>
                <a:srgbClr val="C00000"/>
              </a:solidFill>
              <a:latin typeface="Arial Black" panose="020B0A04020102020204"/>
              <a:ea typeface="Arial Black" panose="020B0A04020102020204"/>
              <a:cs typeface="Arial Black" panose="020B0A04020102020204"/>
              <a:sym typeface="Arial Black" panose="020B0A04020102020204"/>
            </a:endParaRPr>
          </a:p>
          <a:p>
            <a:pPr marL="0" indent="0" algn="ctr">
              <a:buNone/>
            </a:pPr>
            <a:r>
              <a:rPr lang="en-US" sz="6000" cap="none">
                <a:solidFill>
                  <a:schemeClr val="dk1"/>
                </a:solidFill>
                <a:latin typeface="Arial Black" panose="020B0A04020102020204"/>
                <a:ea typeface="Arial Black" panose="020B0A04020102020204"/>
                <a:cs typeface="Arial Black" panose="020B0A04020102020204"/>
                <a:sym typeface="Arial Black" panose="020B0A04020102020204"/>
              </a:rPr>
              <a:t>John 12: 12-16</a:t>
            </a:r>
            <a:endParaRPr sz="60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06" name="Picture 105"/>
          <p:cNvPicPr/>
          <p:nvPr/>
        </p:nvPicPr>
        <p:blipFill>
          <a:blip r:embed="rId1"/>
          <a:stretch>
            <a:fillRect/>
          </a:stretch>
        </p:blipFill>
        <p:spPr>
          <a:xfrm>
            <a:off x="1503680" y="365760"/>
            <a:ext cx="15280005" cy="754951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26" name="Shape 126"/>
        <p:cNvGrpSpPr/>
        <p:nvPr/>
      </p:nvGrpSpPr>
      <p:grpSpPr>
        <a:xfrm>
          <a:off x="0" y="0"/>
          <a:ext cx="0" cy="0"/>
          <a:chOff x="0" y="0"/>
          <a:chExt cx="0" cy="0"/>
        </a:xfrm>
      </p:grpSpPr>
      <p:sp>
        <p:nvSpPr>
          <p:cNvPr id="127" name="Google Shape;127;p5"/>
          <p:cNvSpPr txBox="1"/>
          <p:nvPr/>
        </p:nvSpPr>
        <p:spPr>
          <a:xfrm>
            <a:off x="1434809" y="2109702"/>
            <a:ext cx="1700790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according to John.</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8" name="Google Shape;12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33" name="Shape 133"/>
        <p:cNvGrpSpPr/>
        <p:nvPr/>
      </p:nvGrpSpPr>
      <p:grpSpPr>
        <a:xfrm>
          <a:off x="0" y="0"/>
          <a:ext cx="0" cy="0"/>
          <a:chOff x="0" y="0"/>
          <a:chExt cx="0" cy="0"/>
        </a:xfrm>
      </p:grpSpPr>
      <p:sp>
        <p:nvSpPr>
          <p:cNvPr id="134" name="Google Shape;134;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36" name="Google Shape;136;p6"/>
          <p:cNvGrpSpPr/>
          <p:nvPr/>
        </p:nvGrpSpPr>
        <p:grpSpPr>
          <a:xfrm rot="0">
            <a:off x="1054100" y="1360170"/>
            <a:ext cx="6504305" cy="6589395"/>
            <a:chOff x="1185021" y="1485900"/>
            <a:chExt cx="6504305" cy="6589395"/>
          </a:xfrm>
        </p:grpSpPr>
        <p:sp>
          <p:nvSpPr>
            <p:cNvPr id="137" name="Google Shape;137;p6"/>
            <p:cNvSpPr txBox="1"/>
            <p:nvPr/>
          </p:nvSpPr>
          <p:spPr>
            <a:xfrm>
              <a:off x="1185021" y="1485900"/>
              <a:ext cx="1039800" cy="769500"/>
            </a:xfrm>
            <a:prstGeom prst="rect">
              <a:avLst/>
            </a:prstGeom>
            <a:solidFill>
              <a:schemeClr val="accent3"/>
            </a:solidFill>
            <a:ln>
              <a:noFill/>
            </a:ln>
          </p:spPr>
          <p:txBody>
            <a:bodyPr spcFirstLastPara="1" wrap="square" lIns="0" tIns="0" rIns="0" bIns="0" anchor="t" anchorCtr="0">
              <a:normAutofit fontScale="90000"/>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12</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8" name="Google Shape;138;p6"/>
            <p:cNvSpPr txBox="1"/>
            <p:nvPr/>
          </p:nvSpPr>
          <p:spPr>
            <a:xfrm>
              <a:off x="1185021" y="2707005"/>
              <a:ext cx="6504305" cy="536829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000" b="1" i="0" u="none" strike="noStrike" cap="none">
                  <a:solidFill>
                    <a:schemeClr val="lt1"/>
                  </a:solidFill>
                  <a:latin typeface="Arial" panose="020B0604020202020204"/>
                  <a:ea typeface="Arial" panose="020B0604020202020204"/>
                  <a:cs typeface="Arial" panose="020B0604020202020204"/>
                  <a:sym typeface="Arial" panose="020B0604020202020204"/>
                </a:rPr>
                <a:t>The next day the large crowd that had come to the Passover Festival heard that Jesus was coming to Jerusalem. </a:t>
              </a:r>
              <a:endParaRPr lang="en-US" sz="6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 name="Picture 0"/>
          <p:cNvPicPr/>
          <p:nvPr/>
        </p:nvPicPr>
        <p:blipFill>
          <a:blip r:embed="rId1"/>
          <a:stretch>
            <a:fillRect/>
          </a:stretch>
        </p:blipFill>
        <p:spPr>
          <a:xfrm>
            <a:off x="8128000" y="1189990"/>
            <a:ext cx="9196705" cy="790702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44" name="Shape 144"/>
        <p:cNvGrpSpPr/>
        <p:nvPr/>
      </p:nvGrpSpPr>
      <p:grpSpPr>
        <a:xfrm>
          <a:off x="0" y="0"/>
          <a:ext cx="0" cy="0"/>
          <a:chOff x="0" y="0"/>
          <a:chExt cx="0" cy="0"/>
        </a:xfrm>
      </p:grpSpPr>
      <p:sp>
        <p:nvSpPr>
          <p:cNvPr id="145" name="Google Shape;145;p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46" name="Google Shape;146;p7"/>
          <p:cNvGrpSpPr/>
          <p:nvPr/>
        </p:nvGrpSpPr>
        <p:grpSpPr>
          <a:xfrm>
            <a:off x="861038" y="1187293"/>
            <a:ext cx="7476490" cy="7912100"/>
            <a:chOff x="1195397" y="1655288"/>
            <a:chExt cx="7476490" cy="7912100"/>
          </a:xfrm>
        </p:grpSpPr>
        <p:sp>
          <p:nvSpPr>
            <p:cNvPr id="147" name="Google Shape;147;p7"/>
            <p:cNvSpPr txBox="1"/>
            <p:nvPr/>
          </p:nvSpPr>
          <p:spPr>
            <a:xfrm>
              <a:off x="1246033" y="1655288"/>
              <a:ext cx="1070400" cy="768985"/>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13</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95397" y="2642713"/>
              <a:ext cx="7476490" cy="69246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rPr>
                <a:t>So they took branches of palm trees and went out to meet him, shouting,</a:t>
              </a: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rPr>
                <a:t>“Praise God! God bless him who comes in the name of the Lord! God bless the King of Israel!”</a:t>
              </a: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4" name="Picture 103"/>
          <p:cNvPicPr/>
          <p:nvPr/>
        </p:nvPicPr>
        <p:blipFill>
          <a:blip r:embed="rId1"/>
          <a:stretch>
            <a:fillRect/>
          </a:stretch>
        </p:blipFill>
        <p:spPr>
          <a:xfrm>
            <a:off x="8468360" y="1159510"/>
            <a:ext cx="8936990" cy="794004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54" name="Shape 154"/>
        <p:cNvGrpSpPr/>
        <p:nvPr/>
      </p:nvGrpSpPr>
      <p:grpSpPr>
        <a:xfrm>
          <a:off x="0" y="0"/>
          <a:ext cx="0" cy="0"/>
          <a:chOff x="0" y="0"/>
          <a:chExt cx="0" cy="0"/>
        </a:xfrm>
      </p:grpSpPr>
      <p:grpSp>
        <p:nvGrpSpPr>
          <p:cNvPr id="155" name="Google Shape;155;p8"/>
          <p:cNvGrpSpPr/>
          <p:nvPr/>
        </p:nvGrpSpPr>
        <p:grpSpPr>
          <a:xfrm>
            <a:off x="1336459" y="1485900"/>
            <a:ext cx="5403850" cy="5887085"/>
            <a:chOff x="1571075" y="1485900"/>
            <a:chExt cx="5403850" cy="5887085"/>
          </a:xfrm>
        </p:grpSpPr>
        <p:sp>
          <p:nvSpPr>
            <p:cNvPr id="156" name="Google Shape;156;p8"/>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14</a:t>
              </a:r>
              <a:endPar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7" name="Google Shape;157;p8"/>
            <p:cNvSpPr txBox="1"/>
            <p:nvPr/>
          </p:nvSpPr>
          <p:spPr>
            <a:xfrm>
              <a:off x="1571075" y="2756535"/>
              <a:ext cx="5403850" cy="46164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000" b="1" i="0" u="none" strike="noStrike" cap="none">
                  <a:solidFill>
                    <a:schemeClr val="lt1"/>
                  </a:solidFill>
                  <a:latin typeface="Arial" panose="020B0604020202020204"/>
                  <a:ea typeface="Arial" panose="020B0604020202020204"/>
                  <a:cs typeface="Arial" panose="020B0604020202020204"/>
                  <a:sym typeface="Arial" panose="020B0604020202020204"/>
                </a:rPr>
                <a:t>Jesus found a donkey and rode on it, just as the scripture says.</a:t>
              </a:r>
              <a:endParaRPr lang="en-US" sz="6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3" name="Picture 102"/>
          <p:cNvPicPr/>
          <p:nvPr/>
        </p:nvPicPr>
        <p:blipFill>
          <a:blip r:embed="rId1"/>
          <a:stretch>
            <a:fillRect/>
          </a:stretch>
        </p:blipFill>
        <p:spPr>
          <a:xfrm>
            <a:off x="7398385" y="1011555"/>
            <a:ext cx="9860915" cy="826452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63" name="Shape 163"/>
        <p:cNvGrpSpPr/>
        <p:nvPr/>
      </p:nvGrpSpPr>
      <p:grpSpPr>
        <a:xfrm>
          <a:off x="0" y="0"/>
          <a:ext cx="0" cy="0"/>
          <a:chOff x="0" y="0"/>
          <a:chExt cx="0" cy="0"/>
        </a:xfrm>
      </p:grpSpPr>
      <p:grpSp>
        <p:nvGrpSpPr>
          <p:cNvPr id="164" name="Google Shape;164;p9"/>
          <p:cNvGrpSpPr/>
          <p:nvPr/>
        </p:nvGrpSpPr>
        <p:grpSpPr>
          <a:xfrm>
            <a:off x="1183352" y="1485900"/>
            <a:ext cx="6520815" cy="5509895"/>
            <a:chOff x="1258853" y="1485900"/>
            <a:chExt cx="6520815" cy="5509895"/>
          </a:xfrm>
        </p:grpSpPr>
        <p:sp>
          <p:nvSpPr>
            <p:cNvPr id="165" name="Google Shape;165;p9"/>
            <p:cNvSpPr/>
            <p:nvPr/>
          </p:nvSpPr>
          <p:spPr>
            <a:xfrm>
              <a:off x="1258853" y="1485900"/>
              <a:ext cx="1214400" cy="857400"/>
            </a:xfrm>
            <a:prstGeom prst="rect">
              <a:avLst/>
            </a:prstGeom>
            <a:solidFill>
              <a:srgbClr val="B2A0C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15</a:t>
              </a:r>
              <a:endPar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6" name="Google Shape;166;p9"/>
            <p:cNvSpPr txBox="1"/>
            <p:nvPr/>
          </p:nvSpPr>
          <p:spPr>
            <a:xfrm>
              <a:off x="1258853" y="2764155"/>
              <a:ext cx="6520815" cy="423164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rPr>
                <a:t>“Do not be afraid, city of Zion!</a:t>
              </a: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rPr>
                <a:t>Here comes your king, riding on a young donkey.”</a:t>
              </a: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2" name="Picture 101"/>
          <p:cNvPicPr/>
          <p:nvPr/>
        </p:nvPicPr>
        <p:blipFill>
          <a:blip r:embed="rId1"/>
          <a:stretch>
            <a:fillRect/>
          </a:stretch>
        </p:blipFill>
        <p:spPr>
          <a:xfrm>
            <a:off x="7704455" y="1149350"/>
            <a:ext cx="9520555" cy="7987665"/>
          </a:xfrm>
          <a:prstGeom prst="rect">
            <a:avLst/>
          </a:prstGeom>
          <a:noFill/>
          <a:ln w="9525">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3375</Words>
  <Application>WPS Presentation</Application>
  <PresentationFormat/>
  <Paragraphs>79</Paragraphs>
  <Slides>17</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17</vt:i4>
      </vt:variant>
    </vt:vector>
  </HeadingPairs>
  <TitlesOfParts>
    <vt:vector size="27" baseType="lpstr">
      <vt:lpstr>Arial</vt:lpstr>
      <vt:lpstr>SimSun</vt:lpstr>
      <vt:lpstr>Wingdings</vt:lpstr>
      <vt:lpstr>Arial</vt:lpstr>
      <vt:lpstr>Calibri</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abc</dc:creator>
  <cp:lastModifiedBy>ASUS</cp:lastModifiedBy>
  <cp:revision>2</cp:revision>
  <dcterms:created xsi:type="dcterms:W3CDTF">2024-02-01T02:11:00Z</dcterms:created>
  <dcterms:modified xsi:type="dcterms:W3CDTF">2024-02-06T07:20:21Z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E9096BF2E7174105AFEDBFFFE7424CA7_13</vt:lpwstr>
  </property>
  <property fmtid="{D5CDD505-2E9C-101B-9397-08002B2CF9AE}" pid="3" name="KSOProductBuildVer">
    <vt:lpwstr>1033-12.2.0.13431</vt:lpwstr>
  </property>
</Properties>
</file>