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Lst>
  <p:notesMasterIdLst>
    <p:notesMasterId r:id="rId5"/>
  </p:notesMasterIdLst>
  <p:sldIdLst>
    <p:sldId id="256" r:id="rId4"/>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83" r:id="rId21"/>
    <p:sldId id="284" r:id="rId22"/>
    <p:sldId id="272" r:id="rId23"/>
    <p:sldId id="273" r:id="rId24"/>
    <p:sldId id="274" r:id="rId25"/>
    <p:sldId id="276" r:id="rId26"/>
    <p:sldId id="286" r:id="rId27"/>
    <p:sldId id="278" r:id="rId28"/>
  </p:sldIdLst>
  <p:sldSz cx="18288000" cy="10287000"/>
  <p:notesSz cx="6858000" cy="9144000"/>
  <p:embeddedFontLst>
    <p:embeddedFont>
      <p:font typeface="Calibri" panose="020F0502020204030204"/>
      <p:regular r:id="rId32"/>
      <p:bold r:id="rId33"/>
      <p:italic r:id="rId34"/>
      <p:boldItalic r:id="rId35"/>
    </p:embeddedFont>
    <p:embeddedFont>
      <p:font typeface="Arial Black" panose="020B0A04020102020204"/>
      <p:bold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24" userDrawn="1">
          <p15:clr>
            <a:srgbClr val="A4A3A4"/>
          </p15:clr>
        </p15:guide>
        <p15:guide id="2" pos="28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p:normalViewPr>
    <p:restoredLeft sz="15620"/>
    <p:restoredTop sz="94660"/>
  </p:normalViewPr>
  <p:slideViewPr>
    <p:cSldViewPr snapToGrid="0" showGuides="1">
      <p:cViewPr varScale="1">
        <p:scale>
          <a:sx n="100" d="100"/>
          <a:sy n="100" d="100"/>
        </p:scale>
        <p:origin x="0" y="0"/>
      </p:cViewPr>
      <p:guideLst>
        <p:guide orient="horz" pos="2124"/>
        <p:guide pos="2872"/>
      </p:guideLst>
    </p:cSldViewPr>
  </p:slide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Master" Target="slideMasters/slideMaster2.xml"/><Relationship Id="rId29" Type="http://schemas.openxmlformats.org/officeDocument/2006/relationships/presProps" Target="presProps.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4" name="Google Shape;4;n"/>
          <p:cNvSpPr txBox="1"/>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5" name="Google Shape;5;n"/>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7" name="Google Shape;7;n"/>
          <p:cNvSpPr txBox="1"/>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8" name="Google Shape;8;n"/>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94" name="Shape 94"/>
        <p:cNvGrpSpPr/>
        <p:nvPr/>
      </p:nvGrpSpPr>
      <p:grpSpPr>
        <a:xfrm>
          <a:off x="0" y="0"/>
          <a:ext cx="0" cy="0"/>
          <a:chOff x="0" y="0"/>
          <a:chExt cx="0" cy="0"/>
        </a:xfrm>
      </p:grpSpPr>
      <p:sp>
        <p:nvSpPr>
          <p:cNvPr id="95" name="Google Shape;95;p1: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96" name="Google Shape;96;p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68" name="Shape 168"/>
        <p:cNvGrpSpPr/>
        <p:nvPr/>
      </p:nvGrpSpPr>
      <p:grpSpPr>
        <a:xfrm>
          <a:off x="0" y="0"/>
          <a:ext cx="0" cy="0"/>
          <a:chOff x="0" y="0"/>
          <a:chExt cx="0" cy="0"/>
        </a:xfrm>
      </p:grpSpPr>
      <p:sp>
        <p:nvSpPr>
          <p:cNvPr id="169" name="Google Shape;169;p10: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0: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71" name="Google Shape;171;p10: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77" name="Shape 177"/>
        <p:cNvGrpSpPr/>
        <p:nvPr/>
      </p:nvGrpSpPr>
      <p:grpSpPr>
        <a:xfrm>
          <a:off x="0" y="0"/>
          <a:ext cx="0" cy="0"/>
          <a:chOff x="0" y="0"/>
          <a:chExt cx="0" cy="0"/>
        </a:xfrm>
      </p:grpSpPr>
      <p:sp>
        <p:nvSpPr>
          <p:cNvPr id="178" name="Google Shape;178;p1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0" name="Google Shape;180;p1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95" name="Shape 195"/>
        <p:cNvGrpSpPr/>
        <p:nvPr/>
      </p:nvGrpSpPr>
      <p:grpSpPr>
        <a:xfrm>
          <a:off x="0" y="0"/>
          <a:ext cx="0" cy="0"/>
          <a:chOff x="0" y="0"/>
          <a:chExt cx="0" cy="0"/>
        </a:xfrm>
      </p:grpSpPr>
      <p:sp>
        <p:nvSpPr>
          <p:cNvPr id="196" name="Google Shape;196;p1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7" name="Google Shape;197;p1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98" name="Google Shape;198;p1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04" name="Shape 204"/>
        <p:cNvGrpSpPr/>
        <p:nvPr/>
      </p:nvGrpSpPr>
      <p:grpSpPr>
        <a:xfrm>
          <a:off x="0" y="0"/>
          <a:ext cx="0" cy="0"/>
          <a:chOff x="0" y="0"/>
          <a:chExt cx="0" cy="0"/>
        </a:xfrm>
      </p:grpSpPr>
      <p:sp>
        <p:nvSpPr>
          <p:cNvPr id="205" name="Google Shape;205;p1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14: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07" name="Google Shape;207;p14: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213" name="Shape 213"/>
        <p:cNvGrpSpPr/>
        <p:nvPr/>
      </p:nvGrpSpPr>
      <p:grpSpPr>
        <a:xfrm>
          <a:off x="0" y="0"/>
          <a:ext cx="0" cy="0"/>
          <a:chOff x="0" y="0"/>
          <a:chExt cx="0" cy="0"/>
        </a:xfrm>
      </p:grpSpPr>
      <p:sp>
        <p:nvSpPr>
          <p:cNvPr id="214" name="Google Shape;214;p1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16" name="Google Shape;216;p15: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222" name="Shape 222"/>
        <p:cNvGrpSpPr/>
        <p:nvPr/>
      </p:nvGrpSpPr>
      <p:grpSpPr>
        <a:xfrm>
          <a:off x="0" y="0"/>
          <a:ext cx="0" cy="0"/>
          <a:chOff x="0" y="0"/>
          <a:chExt cx="0" cy="0"/>
        </a:xfrm>
      </p:grpSpPr>
      <p:sp>
        <p:nvSpPr>
          <p:cNvPr id="223" name="Google Shape;223;p1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16: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225" name="Google Shape;225;p16: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86" name="Shape 186"/>
        <p:cNvGrpSpPr/>
        <p:nvPr/>
      </p:nvGrpSpPr>
      <p:grpSpPr>
        <a:xfrm>
          <a:off x="0" y="0"/>
          <a:ext cx="0" cy="0"/>
          <a:chOff x="0" y="0"/>
          <a:chExt cx="0" cy="0"/>
        </a:xfrm>
      </p:grpSpPr>
      <p:sp>
        <p:nvSpPr>
          <p:cNvPr id="187" name="Google Shape;187;p1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p1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0000"/>
              </a:lnSpc>
              <a:spcBef>
                <a:spcPts val="0"/>
              </a:spcBef>
              <a:spcAft>
                <a:spcPts val="0"/>
              </a:spcAft>
              <a:buClr>
                <a:schemeClr val="dk1"/>
              </a:buClr>
              <a:buSzPts val="1200"/>
              <a:buFont typeface="Calibri" panose="020F0502020204030204"/>
              <a:buNone/>
            </a:pPr>
            <a:endParaRPr b="0"/>
          </a:p>
        </p:txBody>
      </p:sp>
      <p:sp>
        <p:nvSpPr>
          <p:cNvPr id="189" name="Google Shape;189;p1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0" name="Shape 230"/>
        <p:cNvGrpSpPr/>
        <p:nvPr/>
      </p:nvGrpSpPr>
      <p:grpSpPr>
        <a:xfrm>
          <a:off x="0" y="0"/>
          <a:ext cx="0" cy="0"/>
          <a:chOff x="0" y="0"/>
          <a:chExt cx="0" cy="0"/>
        </a:xfrm>
      </p:grpSpPr>
      <p:sp>
        <p:nvSpPr>
          <p:cNvPr id="231" name="Google Shape;231;p1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2" name="Google Shape;232;p1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236" name="Shape 236"/>
        <p:cNvGrpSpPr/>
        <p:nvPr/>
      </p:nvGrpSpPr>
      <p:grpSpPr>
        <a:xfrm>
          <a:off x="0" y="0"/>
          <a:ext cx="0" cy="0"/>
          <a:chOff x="0" y="0"/>
          <a:chExt cx="0" cy="0"/>
        </a:xfrm>
      </p:grpSpPr>
      <p:sp>
        <p:nvSpPr>
          <p:cNvPr id="237" name="Google Shape;237;p1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1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39" name="Google Shape;239;p1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244" name="Shape 244"/>
        <p:cNvGrpSpPr/>
        <p:nvPr/>
      </p:nvGrpSpPr>
      <p:grpSpPr>
        <a:xfrm>
          <a:off x="0" y="0"/>
          <a:ext cx="0" cy="0"/>
          <a:chOff x="0" y="0"/>
          <a:chExt cx="0" cy="0"/>
        </a:xfrm>
      </p:grpSpPr>
      <p:sp>
        <p:nvSpPr>
          <p:cNvPr id="245" name="Google Shape;245;p1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19: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47" name="Google Shape;247;p19: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266" name="Shape 266"/>
        <p:cNvGrpSpPr/>
        <p:nvPr/>
      </p:nvGrpSpPr>
      <p:grpSpPr>
        <a:xfrm>
          <a:off x="0" y="0"/>
          <a:ext cx="0" cy="0"/>
          <a:chOff x="0" y="0"/>
          <a:chExt cx="0" cy="0"/>
        </a:xfrm>
      </p:grpSpPr>
      <p:sp>
        <p:nvSpPr>
          <p:cNvPr id="267" name="Google Shape;267;p21: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21: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269" name="Google Shape;269;p21: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99" name="Shape 99"/>
        <p:cNvGrpSpPr/>
        <p:nvPr/>
      </p:nvGrpSpPr>
      <p:grpSpPr>
        <a:xfrm>
          <a:off x="0" y="0"/>
          <a:ext cx="0" cy="0"/>
          <a:chOff x="0" y="0"/>
          <a:chExt cx="0" cy="0"/>
        </a:xfrm>
      </p:grpSpPr>
      <p:sp>
        <p:nvSpPr>
          <p:cNvPr id="100" name="Google Shape;100;p2: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02" name="Google Shape;102;p2: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284" name="Shape 284"/>
        <p:cNvGrpSpPr/>
        <p:nvPr/>
      </p:nvGrpSpPr>
      <p:grpSpPr>
        <a:xfrm>
          <a:off x="0" y="0"/>
          <a:ext cx="0" cy="0"/>
          <a:chOff x="0" y="0"/>
          <a:chExt cx="0" cy="0"/>
        </a:xfrm>
      </p:grpSpPr>
      <p:sp>
        <p:nvSpPr>
          <p:cNvPr id="285" name="Google Shape;285;p23:notes"/>
          <p:cNvSpPr txBox="1"/>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p>
        </p:txBody>
      </p:sp>
      <p:sp>
        <p:nvSpPr>
          <p:cNvPr id="286" name="Google Shape;286;p2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08" name="Shape 108"/>
        <p:cNvGrpSpPr/>
        <p:nvPr/>
      </p:nvGrpSpPr>
      <p:grpSpPr>
        <a:xfrm>
          <a:off x="0" y="0"/>
          <a:ext cx="0" cy="0"/>
          <a:chOff x="0" y="0"/>
          <a:chExt cx="0" cy="0"/>
        </a:xfrm>
      </p:grpSpPr>
      <p:sp>
        <p:nvSpPr>
          <p:cNvPr id="109" name="Google Shape;109;p3: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1" name="Google Shape;111;p3: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5" name="Shape 115"/>
        <p:cNvGrpSpPr/>
        <p:nvPr/>
      </p:nvGrpSpPr>
      <p:grpSpPr>
        <a:xfrm>
          <a:off x="0" y="0"/>
          <a:ext cx="0" cy="0"/>
          <a:chOff x="0" y="0"/>
          <a:chExt cx="0" cy="0"/>
        </a:xfrm>
      </p:grpSpPr>
      <p:sp>
        <p:nvSpPr>
          <p:cNvPr id="116" name="Google Shape;116;p4: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4: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18" name="Google Shape;118;p4: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3" name="Shape 123"/>
        <p:cNvGrpSpPr/>
        <p:nvPr/>
      </p:nvGrpSpPr>
      <p:grpSpPr>
        <a:xfrm>
          <a:off x="0" y="0"/>
          <a:ext cx="0" cy="0"/>
          <a:chOff x="0" y="0"/>
          <a:chExt cx="0" cy="0"/>
        </a:xfrm>
      </p:grpSpPr>
      <p:sp>
        <p:nvSpPr>
          <p:cNvPr id="124" name="Google Shape;124;p5: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p>
        </p:txBody>
      </p:sp>
      <p:sp>
        <p:nvSpPr>
          <p:cNvPr id="125" name="Google Shape;125;p5: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29" name="Shape 129"/>
        <p:cNvGrpSpPr/>
        <p:nvPr/>
      </p:nvGrpSpPr>
      <p:grpSpPr>
        <a:xfrm>
          <a:off x="0" y="0"/>
          <a:ext cx="0" cy="0"/>
          <a:chOff x="0" y="0"/>
          <a:chExt cx="0" cy="0"/>
        </a:xfrm>
      </p:grpSpPr>
      <p:sp>
        <p:nvSpPr>
          <p:cNvPr id="130" name="Google Shape;130;p6: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6: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32" name="Google Shape;132;p6: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40" name="Shape 140"/>
        <p:cNvGrpSpPr/>
        <p:nvPr/>
      </p:nvGrpSpPr>
      <p:grpSpPr>
        <a:xfrm>
          <a:off x="0" y="0"/>
          <a:ext cx="0" cy="0"/>
          <a:chOff x="0" y="0"/>
          <a:chExt cx="0" cy="0"/>
        </a:xfrm>
      </p:grpSpPr>
      <p:sp>
        <p:nvSpPr>
          <p:cNvPr id="141" name="Google Shape;141;p7: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7: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3" name="Google Shape;143;p7: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0" name="Shape 150"/>
        <p:cNvGrpSpPr/>
        <p:nvPr/>
      </p:nvGrpSpPr>
      <p:grpSpPr>
        <a:xfrm>
          <a:off x="0" y="0"/>
          <a:ext cx="0" cy="0"/>
          <a:chOff x="0" y="0"/>
          <a:chExt cx="0" cy="0"/>
        </a:xfrm>
      </p:grpSpPr>
      <p:sp>
        <p:nvSpPr>
          <p:cNvPr id="151" name="Google Shape;151;p8: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53" name="Google Shape;153;p8:notes"/>
          <p:cNvSpPr txBox="1"/>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59" name="Shape 159"/>
        <p:cNvGrpSpPr/>
        <p:nvPr/>
      </p:nvGrpSpPr>
      <p:grpSpPr>
        <a:xfrm>
          <a:off x="0" y="0"/>
          <a:ext cx="0" cy="0"/>
          <a:chOff x="0" y="0"/>
          <a:chExt cx="0" cy="0"/>
        </a:xfrm>
      </p:grpSpPr>
      <p:sp>
        <p:nvSpPr>
          <p:cNvPr id="160" name="Google Shape;160;p9:notes"/>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1" name="Google Shape;161;p9:notes"/>
          <p:cNvSpPr txBox="1"/>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p>
        </p:txBody>
      </p:sp>
      <p:sp>
        <p:nvSpPr>
          <p:cNvPr id="162" name="Google Shape;162;p9:notes"/>
          <p:cNvSpPr txBox="1"/>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5" name="Shape 15"/>
        <p:cNvGrpSpPr/>
        <p:nvPr/>
      </p:nvGrpSpPr>
      <p:grpSpPr>
        <a:xfrm>
          <a:off x="0" y="0"/>
          <a:ext cx="0" cy="0"/>
          <a:chOff x="0" y="0"/>
          <a:chExt cx="0" cy="0"/>
        </a:xfrm>
      </p:grpSpPr>
      <p:sp>
        <p:nvSpPr>
          <p:cNvPr id="16" name="Google Shape;16;p2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matchingName="Title and Vertical Text">
  <p:cSld name="VERTICAL_TEXT">
    <p:spTree>
      <p:nvGrpSpPr>
        <p:cNvPr id="72" name="Shape 72"/>
        <p:cNvGrpSpPr/>
        <p:nvPr/>
      </p:nvGrpSpPr>
      <p:grpSpPr>
        <a:xfrm>
          <a:off x="0" y="0"/>
          <a:ext cx="0" cy="0"/>
          <a:chOff x="0" y="0"/>
          <a:chExt cx="0" cy="0"/>
        </a:xfrm>
      </p:grpSpPr>
      <p:sp>
        <p:nvSpPr>
          <p:cNvPr id="73" name="Google Shape;73;p3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6"/>
          <p:cNvSpPr txBox="1"/>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75" name="Google Shape;75;p3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matchingName="Vertical Title and Text">
  <p:cSld name="VERTICAL_TITLE_AND_VERTICAL_TEXT">
    <p:spTree>
      <p:nvGrpSpPr>
        <p:cNvPr id="78" name="Shape 78"/>
        <p:cNvGrpSpPr/>
        <p:nvPr/>
      </p:nvGrpSpPr>
      <p:grpSpPr>
        <a:xfrm>
          <a:off x="0" y="0"/>
          <a:ext cx="0" cy="0"/>
          <a:chOff x="0" y="0"/>
          <a:chExt cx="0" cy="0"/>
        </a:xfrm>
      </p:grpSpPr>
      <p:sp>
        <p:nvSpPr>
          <p:cNvPr id="79" name="Google Shape;79;p37"/>
          <p:cNvSpPr txBox="1"/>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7"/>
          <p:cNvSpPr txBox="1"/>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81" name="Google Shape;81;p3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90" name="Shape 90"/>
        <p:cNvGrpSpPr/>
        <p:nvPr/>
      </p:nvGrpSpPr>
      <p:grpSpPr>
        <a:xfrm>
          <a:off x="0" y="0"/>
          <a:ext cx="0" cy="0"/>
          <a:chOff x="0" y="0"/>
          <a:chExt cx="0" cy="0"/>
        </a:xfrm>
      </p:grpSpPr>
      <p:sp>
        <p:nvSpPr>
          <p:cNvPr id="91" name="Google Shape;91;p27"/>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27"/>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27"/>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matchingName="Title and Content">
  <p:cSld name="OBJECT">
    <p:spTree>
      <p:nvGrpSpPr>
        <p:cNvPr id="19" name="Shape 19"/>
        <p:cNvGrpSpPr/>
        <p:nvPr/>
      </p:nvGrpSpPr>
      <p:grpSpPr>
        <a:xfrm>
          <a:off x="0" y="0"/>
          <a:ext cx="0" cy="0"/>
          <a:chOff x="0" y="0"/>
          <a:chExt cx="0" cy="0"/>
        </a:xfrm>
      </p:grpSpPr>
      <p:sp>
        <p:nvSpPr>
          <p:cNvPr id="20" name="Google Shape;20;p28"/>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8"/>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p:txBody>
      </p:sp>
      <p:sp>
        <p:nvSpPr>
          <p:cNvPr id="22" name="Google Shape;22;p28"/>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8"/>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8"/>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matchingName="Title Slide">
  <p:cSld name="TITLE">
    <p:spTree>
      <p:nvGrpSpPr>
        <p:cNvPr id="25" name="Shape 25"/>
        <p:cNvGrpSpPr/>
        <p:nvPr/>
      </p:nvGrpSpPr>
      <p:grpSpPr>
        <a:xfrm>
          <a:off x="0" y="0"/>
          <a:ext cx="0" cy="0"/>
          <a:chOff x="0" y="0"/>
          <a:chExt cx="0" cy="0"/>
        </a:xfrm>
      </p:grpSpPr>
      <p:sp>
        <p:nvSpPr>
          <p:cNvPr id="26" name="Google Shape;26;p29"/>
          <p:cNvSpPr txBox="1"/>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9"/>
          <p:cNvSpPr txBox="1"/>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9"/>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9"/>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9"/>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31" name="Shape 31"/>
        <p:cNvGrpSpPr/>
        <p:nvPr/>
      </p:nvGrpSpPr>
      <p:grpSpPr>
        <a:xfrm>
          <a:off x="0" y="0"/>
          <a:ext cx="0" cy="0"/>
          <a:chOff x="0" y="0"/>
          <a:chExt cx="0" cy="0"/>
        </a:xfrm>
      </p:grpSpPr>
      <p:sp>
        <p:nvSpPr>
          <p:cNvPr id="32" name="Google Shape;32;p30"/>
          <p:cNvSpPr txBox="1"/>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0"/>
          <p:cNvSpPr txBox="1"/>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0"/>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0"/>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0"/>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matchingName="Two Content">
  <p:cSld name="TWO_OBJECTS">
    <p:spTree>
      <p:nvGrpSpPr>
        <p:cNvPr id="37" name="Shape 37"/>
        <p:cNvGrpSpPr/>
        <p:nvPr/>
      </p:nvGrpSpPr>
      <p:grpSpPr>
        <a:xfrm>
          <a:off x="0" y="0"/>
          <a:ext cx="0" cy="0"/>
          <a:chOff x="0" y="0"/>
          <a:chExt cx="0" cy="0"/>
        </a:xfrm>
      </p:grpSpPr>
      <p:sp>
        <p:nvSpPr>
          <p:cNvPr id="38" name="Google Shape;38;p31"/>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1"/>
          <p:cNvSpPr txBox="1"/>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0" name="Google Shape;40;p31"/>
          <p:cNvSpPr txBox="1"/>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p:txBody>
      </p:sp>
      <p:sp>
        <p:nvSpPr>
          <p:cNvPr id="41" name="Google Shape;41;p31"/>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1"/>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1"/>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matchingName="Comparison">
  <p:cSld name="TWO_OBJECTS_WITH_TEXT">
    <p:spTree>
      <p:nvGrpSpPr>
        <p:cNvPr id="44" name="Shape 44"/>
        <p:cNvGrpSpPr/>
        <p:nvPr/>
      </p:nvGrpSpPr>
      <p:grpSpPr>
        <a:xfrm>
          <a:off x="0" y="0"/>
          <a:ext cx="0" cy="0"/>
          <a:chOff x="0" y="0"/>
          <a:chExt cx="0" cy="0"/>
        </a:xfrm>
      </p:grpSpPr>
      <p:sp>
        <p:nvSpPr>
          <p:cNvPr id="45" name="Google Shape;45;p32"/>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2"/>
          <p:cNvSpPr txBox="1"/>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7" name="Google Shape;47;p32"/>
          <p:cNvSpPr txBox="1"/>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48" name="Google Shape;48;p32"/>
          <p:cNvSpPr txBox="1"/>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p:txBody>
      </p:sp>
      <p:sp>
        <p:nvSpPr>
          <p:cNvPr id="49" name="Google Shape;49;p32"/>
          <p:cNvSpPr txBox="1"/>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p:txBody>
      </p:sp>
      <p:sp>
        <p:nvSpPr>
          <p:cNvPr id="50" name="Google Shape;50;p32"/>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2"/>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2"/>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53" name="Shape 53"/>
        <p:cNvGrpSpPr/>
        <p:nvPr/>
      </p:nvGrpSpPr>
      <p:grpSpPr>
        <a:xfrm>
          <a:off x="0" y="0"/>
          <a:ext cx="0" cy="0"/>
          <a:chOff x="0" y="0"/>
          <a:chExt cx="0" cy="0"/>
        </a:xfrm>
      </p:grpSpPr>
      <p:sp>
        <p:nvSpPr>
          <p:cNvPr id="54" name="Google Shape;54;p33"/>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3"/>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3"/>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3"/>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matchingName="Content with Caption">
  <p:cSld name="OBJECT_WITH_CAPTION_TEXT">
    <p:spTree>
      <p:nvGrpSpPr>
        <p:cNvPr id="58" name="Shape 58"/>
        <p:cNvGrpSpPr/>
        <p:nvPr/>
      </p:nvGrpSpPr>
      <p:grpSpPr>
        <a:xfrm>
          <a:off x="0" y="0"/>
          <a:ext cx="0" cy="0"/>
          <a:chOff x="0" y="0"/>
          <a:chExt cx="0" cy="0"/>
        </a:xfrm>
      </p:grpSpPr>
      <p:sp>
        <p:nvSpPr>
          <p:cNvPr id="59" name="Google Shape;59;p34"/>
          <p:cNvSpPr txBox="1"/>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4"/>
          <p:cNvSpPr txBox="1"/>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p:txBody>
      </p:sp>
      <p:sp>
        <p:nvSpPr>
          <p:cNvPr id="61" name="Google Shape;61;p34"/>
          <p:cNvSpPr txBox="1"/>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2" name="Google Shape;62;p3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matchingName="Picture with Caption">
  <p:cSld name="PICTURE_WITH_CAPTION_TEXT">
    <p:spTree>
      <p:nvGrpSpPr>
        <p:cNvPr id="65" name="Shape 65"/>
        <p:cNvGrpSpPr/>
        <p:nvPr/>
      </p:nvGrpSpPr>
      <p:grpSpPr>
        <a:xfrm>
          <a:off x="0" y="0"/>
          <a:ext cx="0" cy="0"/>
          <a:chOff x="0" y="0"/>
          <a:chExt cx="0" cy="0"/>
        </a:xfrm>
      </p:grpSpPr>
      <p:sp>
        <p:nvSpPr>
          <p:cNvPr id="66" name="Google Shape;66;p35"/>
          <p:cNvSpPr txBox="1"/>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5"/>
          <p:cNvSpPr/>
          <p:nvPr>
            <p:ph type="pic" idx="2"/>
          </p:nvPr>
        </p:nvSpPr>
        <p:spPr>
          <a:xfrm>
            <a:off x="1792288" y="612775"/>
            <a:ext cx="5486400" cy="4114800"/>
          </a:xfrm>
          <a:prstGeom prst="rect">
            <a:avLst/>
          </a:prstGeom>
          <a:noFill/>
          <a:ln>
            <a:noFill/>
          </a:ln>
        </p:spPr>
      </p:sp>
      <p:sp>
        <p:nvSpPr>
          <p:cNvPr id="68" name="Google Shape;68;p35"/>
          <p:cNvSpPr txBox="1"/>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p:txBody>
      </p:sp>
      <p:sp>
        <p:nvSpPr>
          <p:cNvPr id="69" name="Google Shape;69;p35"/>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5"/>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5"/>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9" name="Shape 9"/>
        <p:cNvGrpSpPr/>
        <p:nvPr/>
      </p:nvGrpSpPr>
      <p:grpSpPr>
        <a:xfrm>
          <a:off x="0" y="0"/>
          <a:ext cx="0" cy="0"/>
          <a:chOff x="0" y="0"/>
          <a:chExt cx="0" cy="0"/>
        </a:xfrm>
      </p:grpSpPr>
      <p:sp>
        <p:nvSpPr>
          <p:cNvPr id="10" name="Google Shape;10;p24"/>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11" name="Google Shape;11;p24"/>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2" name="Google Shape;12;p24"/>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3" name="Google Shape;13;p24"/>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p:txBody>
      </p:sp>
      <p:sp>
        <p:nvSpPr>
          <p:cNvPr id="14" name="Google Shape;14;p24"/>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DE9D8"/>
        </a:solidFill>
        <a:effectLst/>
      </p:bgPr>
    </p:bg>
    <p:spTree>
      <p:nvGrpSpPr>
        <p:cNvPr id="84" name="Shape 84"/>
        <p:cNvGrpSpPr/>
        <p:nvPr/>
      </p:nvGrpSpPr>
      <p:grpSpPr>
        <a:xfrm>
          <a:off x="0" y="0"/>
          <a:ext cx="0" cy="0"/>
          <a:chOff x="0" y="0"/>
          <a:chExt cx="0" cy="0"/>
        </a:xfrm>
      </p:grpSpPr>
      <p:sp>
        <p:nvSpPr>
          <p:cNvPr id="85" name="Google Shape;85;p26"/>
          <p:cNvSpPr txBox="1"/>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p:txBody>
      </p:sp>
      <p:sp>
        <p:nvSpPr>
          <p:cNvPr id="86" name="Google Shape;86;p26"/>
          <p:cNvSpPr txBox="1"/>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7" name="Google Shape;87;p26"/>
          <p:cNvSpPr txBox="1"/>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8" name="Google Shape;88;p26"/>
          <p:cNvSpPr txBox="1"/>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p:txBody>
      </p:sp>
      <p:sp>
        <p:nvSpPr>
          <p:cNvPr id="89" name="Google Shape;89;p26"/>
          <p:cNvSpPr txBox="1"/>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xml"/><Relationship Id="rId2" Type="http://schemas.openxmlformats.org/officeDocument/2006/relationships/image" Target="../media/image10.jpeg"/><Relationship Id="rId1"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image" Target="../media/image1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image" Target="../media/image18.GI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97" name="Shape 97"/>
        <p:cNvGrpSpPr/>
        <p:nvPr/>
      </p:nvGrpSpPr>
      <p:grpSpPr>
        <a:xfrm>
          <a:off x="0" y="0"/>
          <a:ext cx="0" cy="0"/>
          <a:chOff x="0" y="0"/>
          <a:chExt cx="0" cy="0"/>
        </a:xfrm>
      </p:grpSpPr>
      <p:pic>
        <p:nvPicPr>
          <p:cNvPr id="98" name="Google Shape;98;p1"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72" name="Shape 172"/>
        <p:cNvGrpSpPr/>
        <p:nvPr/>
      </p:nvGrpSpPr>
      <p:grpSpPr>
        <a:xfrm>
          <a:off x="0" y="0"/>
          <a:ext cx="0" cy="0"/>
          <a:chOff x="0" y="0"/>
          <a:chExt cx="0" cy="0"/>
        </a:xfrm>
      </p:grpSpPr>
      <p:grpSp>
        <p:nvGrpSpPr>
          <p:cNvPr id="173" name="Google Shape;173;p10"/>
          <p:cNvGrpSpPr/>
          <p:nvPr/>
        </p:nvGrpSpPr>
        <p:grpSpPr>
          <a:xfrm>
            <a:off x="1137865" y="1485900"/>
            <a:ext cx="6946265" cy="7054215"/>
            <a:chOff x="1265113" y="1485900"/>
            <a:chExt cx="6946265" cy="7054215"/>
          </a:xfrm>
        </p:grpSpPr>
        <p:sp>
          <p:nvSpPr>
            <p:cNvPr id="174" name="Google Shape;174;p10"/>
            <p:cNvSpPr/>
            <p:nvPr/>
          </p:nvSpPr>
          <p:spPr>
            <a:xfrm>
              <a:off x="1265113" y="1485900"/>
              <a:ext cx="1214400" cy="857400"/>
            </a:xfrm>
            <a:prstGeom prst="rect">
              <a:avLst/>
            </a:prstGeom>
            <a:solidFill>
              <a:srgbClr val="FFC000"/>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rPr>
                <a:t>24</a:t>
              </a:r>
              <a:endParaRPr lang="en-US" sz="5000" b="1" i="0" u="none" strike="noStrike" cap="none">
                <a:solidFill>
                  <a:srgbClr val="632423"/>
                </a:solidFill>
                <a:latin typeface="Arial Black" panose="020B0A04020102020204"/>
                <a:ea typeface="Arial Black" panose="020B0A04020102020204"/>
                <a:cs typeface="Arial Black" panose="020B0A04020102020204"/>
                <a:sym typeface="Arial Black" panose="020B0A04020102020204"/>
              </a:endParaRPr>
            </a:p>
          </p:txBody>
        </p:sp>
        <p:sp>
          <p:nvSpPr>
            <p:cNvPr id="175" name="Google Shape;175;p10"/>
            <p:cNvSpPr txBox="1"/>
            <p:nvPr/>
          </p:nvSpPr>
          <p:spPr>
            <a:xfrm>
              <a:off x="1265113" y="2630805"/>
              <a:ext cx="6946265"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I am telling you the truth: a grain of wheat remains no more than a single grain unless it is dropped into the ground and dies. If it does die, then it produces many grains.</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4" name="Picture 103"/>
          <p:cNvPicPr/>
          <p:nvPr/>
        </p:nvPicPr>
        <p:blipFill>
          <a:blip r:embed="rId1"/>
          <a:stretch>
            <a:fillRect/>
          </a:stretch>
        </p:blipFill>
        <p:spPr>
          <a:xfrm>
            <a:off x="8474710" y="1485900"/>
            <a:ext cx="8940165" cy="7541260"/>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74806"/>
        </a:solidFill>
        <a:effectLst/>
      </p:bgPr>
    </p:bg>
    <p:spTree>
      <p:nvGrpSpPr>
        <p:cNvPr id="181" name="Shape 181"/>
        <p:cNvGrpSpPr/>
        <p:nvPr/>
      </p:nvGrpSpPr>
      <p:grpSpPr>
        <a:xfrm>
          <a:off x="0" y="0"/>
          <a:ext cx="0" cy="0"/>
          <a:chOff x="0" y="0"/>
          <a:chExt cx="0" cy="0"/>
        </a:xfrm>
      </p:grpSpPr>
      <p:grpSp>
        <p:nvGrpSpPr>
          <p:cNvPr id="182" name="Google Shape;182;p11"/>
          <p:cNvGrpSpPr/>
          <p:nvPr/>
        </p:nvGrpSpPr>
        <p:grpSpPr>
          <a:xfrm>
            <a:off x="1092200" y="1612900"/>
            <a:ext cx="7120255" cy="5768921"/>
            <a:chOff x="1147378" y="1515100"/>
            <a:chExt cx="6348295" cy="5768824"/>
          </a:xfrm>
        </p:grpSpPr>
        <p:sp>
          <p:nvSpPr>
            <p:cNvPr id="183" name="Google Shape;183;p11"/>
            <p:cNvSpPr txBox="1"/>
            <p:nvPr/>
          </p:nvSpPr>
          <p:spPr>
            <a:xfrm>
              <a:off x="1147378" y="2667552"/>
              <a:ext cx="6348295" cy="4616372"/>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Those who love their own life will lose it; those who hate their own life in this world will keep it for life eternal. </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84" name="Google Shape;184;p11"/>
            <p:cNvSpPr txBox="1"/>
            <p:nvPr/>
          </p:nvSpPr>
          <p:spPr>
            <a:xfrm>
              <a:off x="1147378" y="1515100"/>
              <a:ext cx="925800" cy="768972"/>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25</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sp>
        <p:nvSpPr>
          <p:cNvPr id="2" name="Text Box 1"/>
          <p:cNvSpPr txBox="1"/>
          <p:nvPr/>
        </p:nvSpPr>
        <p:spPr>
          <a:xfrm>
            <a:off x="17816830" y="7130415"/>
            <a:ext cx="6096000" cy="306705"/>
          </a:xfrm>
          <a:prstGeom prst="rect">
            <a:avLst/>
          </a:prstGeom>
          <a:noFill/>
        </p:spPr>
        <p:txBody>
          <a:bodyPr wrap="square" rtlCol="0">
            <a:spAutoFit/>
          </a:bodyPr>
          <a:p>
            <a:endParaRPr lang="en-US"/>
          </a:p>
        </p:txBody>
      </p:sp>
      <p:pic>
        <p:nvPicPr>
          <p:cNvPr id="105" name="Picture 104"/>
          <p:cNvPicPr/>
          <p:nvPr/>
        </p:nvPicPr>
        <p:blipFill>
          <a:blip r:embed="rId1"/>
          <a:stretch>
            <a:fillRect/>
          </a:stretch>
        </p:blipFill>
        <p:spPr>
          <a:xfrm>
            <a:off x="7969250" y="2381885"/>
            <a:ext cx="9121775" cy="6732905"/>
          </a:xfrm>
          <a:prstGeom prst="rect">
            <a:avLst/>
          </a:prstGeom>
          <a:noFill/>
          <a:ln w="9525">
            <a:noFill/>
          </a:ln>
        </p:spPr>
      </p:pic>
      <p:pic>
        <p:nvPicPr>
          <p:cNvPr id="3" name="Picture 2"/>
          <p:cNvPicPr/>
          <p:nvPr/>
        </p:nvPicPr>
        <p:blipFill>
          <a:blip r:embed="rId2"/>
          <a:stretch>
            <a:fillRect/>
          </a:stretch>
        </p:blipFill>
        <p:spPr>
          <a:xfrm>
            <a:off x="7969250" y="1146175"/>
            <a:ext cx="9122410" cy="3880485"/>
          </a:xfrm>
          <a:prstGeom prst="rect">
            <a:avLst/>
          </a:prstGeom>
          <a:noFill/>
          <a:ln w="9525">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143184" y="1485900"/>
            <a:ext cx="5698589" cy="7064884"/>
            <a:chOff x="1231600" y="1485900"/>
            <a:chExt cx="5698589" cy="7064884"/>
          </a:xfrm>
        </p:grpSpPr>
        <p:sp>
          <p:nvSpPr>
            <p:cNvPr id="192" name="Google Shape;192;p12"/>
            <p:cNvSpPr txBox="1"/>
            <p:nvPr/>
          </p:nvSpPr>
          <p:spPr>
            <a:xfrm>
              <a:off x="1366566" y="2641474"/>
              <a:ext cx="5563623" cy="590931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Whoever wants to serve me must follow me, so that my servant will be with me where I am. And my Father will honor anyone who serves me.</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92580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26</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p:cNvPicPr/>
          <p:nvPr/>
        </p:nvPicPr>
        <p:blipFill>
          <a:blip r:embed="rId1"/>
          <a:stretch>
            <a:fillRect/>
          </a:stretch>
        </p:blipFill>
        <p:spPr>
          <a:xfrm>
            <a:off x="7548245" y="1562735"/>
            <a:ext cx="9556750" cy="7162165"/>
          </a:xfrm>
          <a:prstGeom prst="rect">
            <a:avLst/>
          </a:prstGeom>
          <a:noFill/>
          <a:ln w="9525">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99" name="Shape 199"/>
        <p:cNvGrpSpPr/>
        <p:nvPr/>
      </p:nvGrpSpPr>
      <p:grpSpPr>
        <a:xfrm>
          <a:off x="0" y="0"/>
          <a:ext cx="0" cy="0"/>
          <a:chOff x="0" y="0"/>
          <a:chExt cx="0" cy="0"/>
        </a:xfrm>
      </p:grpSpPr>
      <p:grpSp>
        <p:nvGrpSpPr>
          <p:cNvPr id="200" name="Google Shape;200;p13"/>
          <p:cNvGrpSpPr/>
          <p:nvPr/>
        </p:nvGrpSpPr>
        <p:grpSpPr>
          <a:xfrm>
            <a:off x="1143184" y="1186458"/>
            <a:ext cx="5913755" cy="7375525"/>
            <a:chOff x="1143184" y="1317457"/>
            <a:chExt cx="5913755" cy="7375525"/>
          </a:xfrm>
        </p:grpSpPr>
        <p:sp>
          <p:nvSpPr>
            <p:cNvPr id="201" name="Google Shape;201;p13"/>
            <p:cNvSpPr txBox="1"/>
            <p:nvPr/>
          </p:nvSpPr>
          <p:spPr>
            <a:xfrm>
              <a:off x="1143184" y="2460457"/>
              <a:ext cx="5913755" cy="6232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rPr>
                <a:t>“Now my heart is troubled—and what shall I say? Shall I say, ‘Father, do not let this hour come upon me’? But that is why I came—so that I might go through this hour of suffering. </a:t>
              </a:r>
              <a:endParaRPr lang="en-US" sz="4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02" name="Google Shape;202;p13"/>
            <p:cNvSpPr txBox="1"/>
            <p:nvPr/>
          </p:nvSpPr>
          <p:spPr>
            <a:xfrm>
              <a:off x="1143184" y="1317457"/>
              <a:ext cx="925800" cy="768985"/>
            </a:xfrm>
            <a:prstGeom prst="rect">
              <a:avLst/>
            </a:prstGeom>
            <a:solidFill>
              <a:schemeClr val="accent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27</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p:cNvPicPr/>
          <p:nvPr/>
        </p:nvPicPr>
        <p:blipFill>
          <a:blip r:embed="rId1"/>
          <a:stretch>
            <a:fillRect/>
          </a:stretch>
        </p:blipFill>
        <p:spPr>
          <a:xfrm>
            <a:off x="7331075" y="1325245"/>
            <a:ext cx="9742170" cy="754824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208" name="Shape 208"/>
        <p:cNvGrpSpPr/>
        <p:nvPr/>
      </p:nvGrpSpPr>
      <p:grpSpPr>
        <a:xfrm>
          <a:off x="0" y="0"/>
          <a:ext cx="0" cy="0"/>
          <a:chOff x="0" y="0"/>
          <a:chExt cx="0" cy="0"/>
        </a:xfrm>
      </p:grpSpPr>
      <p:grpSp>
        <p:nvGrpSpPr>
          <p:cNvPr id="209" name="Google Shape;209;p14"/>
          <p:cNvGrpSpPr/>
          <p:nvPr/>
        </p:nvGrpSpPr>
        <p:grpSpPr>
          <a:xfrm>
            <a:off x="1034899" y="1177925"/>
            <a:ext cx="6874510" cy="7930515"/>
            <a:chOff x="930809" y="1485900"/>
            <a:chExt cx="6874510" cy="7930515"/>
          </a:xfrm>
        </p:grpSpPr>
        <p:sp>
          <p:nvSpPr>
            <p:cNvPr id="210" name="Google Shape;210;p14"/>
            <p:cNvSpPr txBox="1"/>
            <p:nvPr/>
          </p:nvSpPr>
          <p:spPr>
            <a:xfrm>
              <a:off x="930809" y="2645410"/>
              <a:ext cx="6874510" cy="67710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Father, bring glory to your name!”</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Then a voice spoke from heaven,</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“I have brought glory to it, and I will do so again.”</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11" name="Google Shape;211;p14"/>
            <p:cNvSpPr txBox="1"/>
            <p:nvPr/>
          </p:nvSpPr>
          <p:spPr>
            <a:xfrm>
              <a:off x="930809" y="1485900"/>
              <a:ext cx="1445260" cy="768985"/>
            </a:xfrm>
            <a:prstGeom prst="rect">
              <a:avLst/>
            </a:prstGeom>
            <a:solidFill>
              <a:schemeClr val="accent4"/>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28</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2" name="Picture 1"/>
          <p:cNvPicPr/>
          <p:nvPr/>
        </p:nvPicPr>
        <p:blipFill>
          <a:blip r:embed="rId1"/>
          <a:stretch>
            <a:fillRect/>
          </a:stretch>
        </p:blipFill>
        <p:spPr>
          <a:xfrm>
            <a:off x="8596630" y="1177925"/>
            <a:ext cx="8676640" cy="7931150"/>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217" name="Shape 217"/>
        <p:cNvGrpSpPr/>
        <p:nvPr/>
      </p:nvGrpSpPr>
      <p:grpSpPr>
        <a:xfrm>
          <a:off x="0" y="0"/>
          <a:ext cx="0" cy="0"/>
          <a:chOff x="0" y="0"/>
          <a:chExt cx="0" cy="0"/>
        </a:xfrm>
      </p:grpSpPr>
      <p:grpSp>
        <p:nvGrpSpPr>
          <p:cNvPr id="218" name="Google Shape;218;p15"/>
          <p:cNvGrpSpPr/>
          <p:nvPr/>
        </p:nvGrpSpPr>
        <p:grpSpPr>
          <a:xfrm>
            <a:off x="997264" y="1043528"/>
            <a:ext cx="6540500" cy="7370445"/>
            <a:chOff x="1051406" y="961873"/>
            <a:chExt cx="6540500" cy="7370445"/>
          </a:xfrm>
        </p:grpSpPr>
        <p:sp>
          <p:nvSpPr>
            <p:cNvPr id="219" name="Google Shape;219;p15"/>
            <p:cNvSpPr txBox="1"/>
            <p:nvPr/>
          </p:nvSpPr>
          <p:spPr>
            <a:xfrm>
              <a:off x="1051406" y="2054073"/>
              <a:ext cx="6540500" cy="627824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100" b="1" i="0" u="none" strike="noStrike" cap="none">
                  <a:solidFill>
                    <a:schemeClr val="lt1"/>
                  </a:solidFill>
                  <a:latin typeface="Arial" panose="020B0604020202020204"/>
                  <a:ea typeface="Arial" panose="020B0604020202020204"/>
                  <a:cs typeface="Arial" panose="020B0604020202020204"/>
                  <a:sym typeface="Arial" panose="020B0604020202020204"/>
                </a:rPr>
                <a:t>The crowd standing there heard the voice, and some of them said it was thunder, while others said,</a:t>
              </a:r>
              <a:endParaRPr lang="en-US" sz="51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51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5100" b="1" i="0" u="none" strike="noStrike" cap="none">
                  <a:solidFill>
                    <a:schemeClr val="lt1"/>
                  </a:solidFill>
                  <a:latin typeface="Arial" panose="020B0604020202020204"/>
                  <a:ea typeface="Arial" panose="020B0604020202020204"/>
                  <a:cs typeface="Arial" panose="020B0604020202020204"/>
                  <a:sym typeface="Arial" panose="020B0604020202020204"/>
                </a:rPr>
                <a:t>“An angel spoke to him!”</a:t>
              </a:r>
              <a:endParaRPr lang="en-US" sz="51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0" name="Google Shape;220;p15"/>
            <p:cNvSpPr txBox="1"/>
            <p:nvPr/>
          </p:nvSpPr>
          <p:spPr>
            <a:xfrm>
              <a:off x="1051406" y="961873"/>
              <a:ext cx="925800" cy="768985"/>
            </a:xfrm>
            <a:prstGeom prst="rect">
              <a:avLst/>
            </a:prstGeom>
            <a:solidFill>
              <a:srgbClr val="C4BD97"/>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29</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0" name="Picture 99"/>
          <p:cNvPicPr/>
          <p:nvPr/>
        </p:nvPicPr>
        <p:blipFill>
          <a:blip r:embed="rId1"/>
          <a:stretch>
            <a:fillRect/>
          </a:stretch>
        </p:blipFill>
        <p:spPr>
          <a:xfrm>
            <a:off x="7792720" y="1137920"/>
            <a:ext cx="9433560" cy="8011160"/>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953734"/>
        </a:solidFill>
        <a:effectLst/>
      </p:bgPr>
    </p:bg>
    <p:spTree>
      <p:nvGrpSpPr>
        <p:cNvPr id="226" name="Shape 226"/>
        <p:cNvGrpSpPr/>
        <p:nvPr/>
      </p:nvGrpSpPr>
      <p:grpSpPr>
        <a:xfrm>
          <a:off x="0" y="0"/>
          <a:ext cx="0" cy="0"/>
          <a:chOff x="0" y="0"/>
          <a:chExt cx="0" cy="0"/>
        </a:xfrm>
      </p:grpSpPr>
      <p:sp>
        <p:nvSpPr>
          <p:cNvPr id="227" name="Google Shape;227;p16"/>
          <p:cNvSpPr txBox="1"/>
          <p:nvPr/>
        </p:nvSpPr>
        <p:spPr>
          <a:xfrm>
            <a:off x="1173151" y="2450488"/>
            <a:ext cx="5636724" cy="5924550"/>
          </a:xfrm>
          <a:prstGeom prst="rect">
            <a:avLst/>
          </a:prstGeom>
          <a:noFill/>
          <a:ln>
            <a:noFill/>
          </a:ln>
        </p:spPr>
        <p:txBody>
          <a:bodyPr spcFirstLastPara="1" wrap="square" lIns="0" tIns="0" rIns="0" bIns="0" anchor="t" anchorCtr="0">
            <a:spAutoFit/>
          </a:bodyPr>
          <a:lstStyle/>
          <a:p>
            <a:pPr marL="0" indent="0">
              <a:buClr>
                <a:srgbClr val="000000"/>
              </a:buClr>
              <a:buSzPts val="5400"/>
              <a:buFont typeface="Arial" panose="020B0604020202020204"/>
              <a:buNone/>
            </a:pPr>
            <a:r>
              <a:rPr lang="en-US" sz="5500" b="1" cap="none">
                <a:solidFill>
                  <a:schemeClr val="lt1"/>
                </a:solidFill>
                <a:latin typeface="Arial" panose="020B0604020202020204"/>
                <a:ea typeface="Arial" panose="020B0604020202020204"/>
                <a:cs typeface="Arial" panose="020B0604020202020204"/>
                <a:sym typeface="Arial" panose="020B0604020202020204"/>
              </a:rPr>
              <a:t>But Jesus said to them, </a:t>
            </a:r>
            <a:endParaRPr lang="en-US" sz="5500" b="1" cap="none">
              <a:solidFill>
                <a:schemeClr val="lt1"/>
              </a:solidFill>
              <a:latin typeface="Arial" panose="020B0604020202020204"/>
              <a:ea typeface="Arial" panose="020B0604020202020204"/>
              <a:cs typeface="Arial" panose="020B0604020202020204"/>
              <a:sym typeface="Arial" panose="020B0604020202020204"/>
            </a:endParaRPr>
          </a:p>
          <a:p>
            <a:pPr marL="0" indent="0">
              <a:buClr>
                <a:srgbClr val="000000"/>
              </a:buClr>
              <a:buSzPts val="5400"/>
              <a:buFont typeface="Arial" panose="020B0604020202020204"/>
              <a:buNone/>
            </a:pPr>
            <a:endParaRPr lang="en-US" sz="5500" b="1" cap="none">
              <a:solidFill>
                <a:schemeClr val="lt1"/>
              </a:solidFill>
              <a:latin typeface="Arial" panose="020B0604020202020204"/>
              <a:ea typeface="Arial" panose="020B0604020202020204"/>
              <a:cs typeface="Arial" panose="020B0604020202020204"/>
              <a:sym typeface="Arial" panose="020B0604020202020204"/>
            </a:endParaRPr>
          </a:p>
          <a:p>
            <a:pPr marL="0" indent="0">
              <a:buClr>
                <a:srgbClr val="000000"/>
              </a:buClr>
              <a:buSzPts val="5400"/>
              <a:buFont typeface="Arial" panose="020B0604020202020204"/>
              <a:buNone/>
            </a:pPr>
            <a:r>
              <a:rPr lang="en-US" sz="5500" b="1" cap="none">
                <a:solidFill>
                  <a:schemeClr val="lt1"/>
                </a:solidFill>
                <a:latin typeface="Arial" panose="020B0604020202020204"/>
                <a:ea typeface="Arial" panose="020B0604020202020204"/>
                <a:cs typeface="Arial" panose="020B0604020202020204"/>
                <a:sym typeface="Arial" panose="020B0604020202020204"/>
              </a:rPr>
              <a:t>“It was not for my sake that this voice spoke, but for yours.</a:t>
            </a:r>
            <a:endParaRPr lang="en-US" sz="5500" b="1"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28" name="Google Shape;228;p16"/>
          <p:cNvSpPr txBox="1"/>
          <p:nvPr/>
        </p:nvSpPr>
        <p:spPr>
          <a:xfrm>
            <a:off x="1173150" y="1362085"/>
            <a:ext cx="925800" cy="768985"/>
          </a:xfrm>
          <a:prstGeom prst="rect">
            <a:avLst/>
          </a:prstGeom>
          <a:solidFill>
            <a:srgbClr val="C4BD97"/>
          </a:solidFill>
          <a:ln>
            <a:noFill/>
          </a:ln>
        </p:spPr>
        <p:txBody>
          <a:bodyPr spcFirstLastPara="1" wrap="square" lIns="0" tIns="0" rIns="0" bIns="0" anchor="t" anchorCtr="0">
            <a:spAutoFit/>
          </a:bodyPr>
          <a:lstStyle/>
          <a:p>
            <a:pPr marL="0" indent="0" algn="ctr">
              <a:buClr>
                <a:srgbClr val="000000"/>
              </a:buClr>
              <a:buSzPts val="5000"/>
              <a:buFont typeface="Arial" panose="020B0604020202020204"/>
              <a:buNone/>
            </a:pPr>
            <a:r>
              <a:rPr lang="en-US" sz="5000" b="1" cap="none">
                <a:solidFill>
                  <a:srgbClr val="FFFFFF"/>
                </a:solidFill>
                <a:latin typeface="Arial Black" panose="020B0A04020102020204"/>
                <a:ea typeface="Arial Black" panose="020B0A04020102020204"/>
                <a:cs typeface="Arial Black" panose="020B0A04020102020204"/>
                <a:sym typeface="Arial Black" panose="020B0A04020102020204"/>
              </a:rPr>
              <a:t>30</a:t>
            </a:r>
            <a:endParaRPr lang="en-US" sz="5000" b="1"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tretch>
            <a:fillRect/>
          </a:stretch>
        </p:blipFill>
        <p:spPr>
          <a:xfrm>
            <a:off x="7584440" y="1362075"/>
            <a:ext cx="9653270" cy="771588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024255" y="1514475"/>
            <a:ext cx="5556250" cy="6348730"/>
            <a:chOff x="1571075" y="1485900"/>
            <a:chExt cx="6238577" cy="6348870"/>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31</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2756563"/>
              <a:ext cx="6238577" cy="507820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Now is the time for this world to be judged; now the ruler of this world will be overthrown.</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2" name="Picture 101"/>
          <p:cNvPicPr/>
          <p:nvPr/>
        </p:nvPicPr>
        <p:blipFill>
          <a:blip r:embed="rId1"/>
          <a:stretch>
            <a:fillRect/>
          </a:stretch>
        </p:blipFill>
        <p:spPr>
          <a:xfrm>
            <a:off x="7200900" y="1186180"/>
            <a:ext cx="10022840" cy="791400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90" name="Shape 190"/>
        <p:cNvGrpSpPr/>
        <p:nvPr/>
      </p:nvGrpSpPr>
      <p:grpSpPr>
        <a:xfrm>
          <a:off x="0" y="0"/>
          <a:ext cx="0" cy="0"/>
          <a:chOff x="0" y="0"/>
          <a:chExt cx="0" cy="0"/>
        </a:xfrm>
      </p:grpSpPr>
      <p:grpSp>
        <p:nvGrpSpPr>
          <p:cNvPr id="191" name="Google Shape;191;p12"/>
          <p:cNvGrpSpPr/>
          <p:nvPr/>
        </p:nvGrpSpPr>
        <p:grpSpPr>
          <a:xfrm>
            <a:off x="1256849" y="1416050"/>
            <a:ext cx="5698589" cy="7311264"/>
            <a:chOff x="1231600" y="1485900"/>
            <a:chExt cx="5698589" cy="7311264"/>
          </a:xfrm>
        </p:grpSpPr>
        <p:sp>
          <p:nvSpPr>
            <p:cNvPr id="192" name="Google Shape;192;p12"/>
            <p:cNvSpPr txBox="1"/>
            <p:nvPr/>
          </p:nvSpPr>
          <p:spPr>
            <a:xfrm>
              <a:off x="1366566" y="2641474"/>
              <a:ext cx="5563623" cy="61556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When I am lifted up from the earth, I will draw everyone to me. </a:t>
              </a:r>
              <a:r>
                <a:rPr lang="en-US" sz="5000" b="1" i="1" u="none" strike="noStrike" cap="none">
                  <a:solidFill>
                    <a:schemeClr val="lt1"/>
                  </a:solidFill>
                  <a:latin typeface="Arial" panose="020B0604020202020204"/>
                  <a:ea typeface="Arial" panose="020B0604020202020204"/>
                  <a:cs typeface="Arial" panose="020B0604020202020204"/>
                  <a:sym typeface="Arial" panose="020B0604020202020204"/>
                </a:rPr>
                <a:t>(In saying this he indicated the kind of death he was going to suffer.)</a:t>
              </a:r>
              <a:endParaRPr lang="en-US" sz="5000" b="1" i="1"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3" name="Google Shape;193;p12"/>
            <p:cNvSpPr txBox="1"/>
            <p:nvPr/>
          </p:nvSpPr>
          <p:spPr>
            <a:xfrm>
              <a:off x="1231600" y="1485900"/>
              <a:ext cx="2747010" cy="768985"/>
            </a:xfrm>
            <a:prstGeom prst="rect">
              <a:avLst/>
            </a:prstGeom>
            <a:solidFill>
              <a:schemeClr val="dk2"/>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32-33</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grpSp>
      <p:pic>
        <p:nvPicPr>
          <p:cNvPr id="104" name="Picture 103"/>
          <p:cNvPicPr/>
          <p:nvPr/>
        </p:nvPicPr>
        <p:blipFill>
          <a:blip r:embed="rId1"/>
          <a:stretch>
            <a:fillRect/>
          </a:stretch>
        </p:blipFill>
        <p:spPr>
          <a:xfrm>
            <a:off x="7293610" y="1416050"/>
            <a:ext cx="9437370" cy="745426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233" name="Shape 233"/>
        <p:cNvGrpSpPr/>
        <p:nvPr/>
      </p:nvGrpSpPr>
      <p:grpSpPr>
        <a:xfrm>
          <a:off x="0" y="0"/>
          <a:ext cx="0" cy="0"/>
          <a:chOff x="0" y="0"/>
          <a:chExt cx="0" cy="0"/>
        </a:xfrm>
      </p:grpSpPr>
      <p:sp>
        <p:nvSpPr>
          <p:cNvPr id="234" name="Google Shape;234;p17"/>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35" name="Google Shape;235;p17"/>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Fifth Sunday of Lent - March 17,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240" name="Shape 240"/>
        <p:cNvGrpSpPr/>
        <p:nvPr/>
      </p:nvGrpSpPr>
      <p:grpSpPr>
        <a:xfrm>
          <a:off x="0" y="0"/>
          <a:ext cx="0" cy="0"/>
          <a:chOff x="0" y="0"/>
          <a:chExt cx="0" cy="0"/>
        </a:xfrm>
      </p:grpSpPr>
      <p:grpSp>
        <p:nvGrpSpPr>
          <p:cNvPr id="241" name="Google Shape;241;p18"/>
          <p:cNvGrpSpPr/>
          <p:nvPr/>
        </p:nvGrpSpPr>
        <p:grpSpPr>
          <a:xfrm>
            <a:off x="2532407" y="1638300"/>
            <a:ext cx="13223187" cy="7010400"/>
            <a:chOff x="2931213" y="1638300"/>
            <a:chExt cx="13223187" cy="7010400"/>
          </a:xfrm>
        </p:grpSpPr>
        <p:pic>
          <p:nvPicPr>
            <p:cNvPr id="242" name="Google Shape;242;p18"/>
            <p:cNvPicPr preferRelativeResize="0"/>
            <p:nvPr/>
          </p:nvPicPr>
          <p:blipFill rotWithShape="1">
            <a:blip r:embed="rId1"/>
            <a:srcRect/>
            <a:stretch>
              <a:fillRect/>
            </a:stretch>
          </p:blipFill>
          <p:spPr>
            <a:xfrm>
              <a:off x="9144000" y="1638300"/>
              <a:ext cx="7010400" cy="7010400"/>
            </a:xfrm>
            <a:prstGeom prst="rect">
              <a:avLst/>
            </a:prstGeom>
            <a:noFill/>
            <a:ln>
              <a:noFill/>
            </a:ln>
          </p:spPr>
        </p:pic>
        <p:sp>
          <p:nvSpPr>
            <p:cNvPr id="243" name="Google Shape;243;p18"/>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GOSPEL</a:t>
              </a:r>
              <a:b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br>
              <a:r>
                <a:rPr lang="en-US" sz="8800" b="1" i="0" u="none" strike="noStrike" cap="none">
                  <a:solidFill>
                    <a:schemeClr val="lt1"/>
                  </a:solidFill>
                  <a:latin typeface="Arial" panose="020B0604020202020204"/>
                  <a:ea typeface="Arial" panose="020B0604020202020204"/>
                  <a:cs typeface="Arial" panose="020B0604020202020204"/>
                  <a:sym typeface="Arial" panose="020B0604020202020204"/>
                </a:rPr>
                <a:t>MESSAGE</a:t>
              </a:r>
              <a:endParaRPr sz="88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248" name="Shape 248"/>
        <p:cNvGrpSpPr/>
        <p:nvPr/>
      </p:nvGrpSpPr>
      <p:grpSpPr>
        <a:xfrm>
          <a:off x="0" y="0"/>
          <a:ext cx="0" cy="0"/>
          <a:chOff x="0" y="0"/>
          <a:chExt cx="0" cy="0"/>
        </a:xfrm>
      </p:grpSpPr>
      <p:sp>
        <p:nvSpPr>
          <p:cNvPr id="249" name="Google Shape;249;p19"/>
          <p:cNvSpPr/>
          <p:nvPr/>
        </p:nvSpPr>
        <p:spPr>
          <a:xfrm>
            <a:off x="1526540" y="894715"/>
            <a:ext cx="14990445" cy="1127125"/>
          </a:xfrm>
          <a:prstGeom prst="rect">
            <a:avLst/>
          </a:prstGeom>
          <a:solidFill>
            <a:schemeClr val="lt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000"/>
              <a:buFont typeface="Arial" panose="020B0604020202020204"/>
              <a:buNone/>
            </a:pPr>
            <a:r>
              <a:rPr lang="en-US" sz="6000" b="0" i="0" u="none" strike="noStrike" cap="none">
                <a:solidFill>
                  <a:schemeClr val="accent2"/>
                </a:solidFill>
                <a:latin typeface="Arial Black" panose="020B0A04020102020204"/>
                <a:ea typeface="Arial Black" panose="020B0A04020102020204"/>
                <a:cs typeface="Arial Black" panose="020B0A04020102020204"/>
                <a:sym typeface="Arial Black" panose="020B0A04020102020204"/>
              </a:rPr>
              <a:t>Activity: My Jesus, My Rock</a:t>
            </a:r>
            <a:endParaRPr sz="6000" b="0" i="0" u="none" strike="noStrike" cap="none">
              <a:solidFill>
                <a:schemeClr val="accent2"/>
              </a:solidFill>
              <a:latin typeface="Arial" panose="020B0604020202020204"/>
              <a:ea typeface="Arial" panose="020B0604020202020204"/>
              <a:cs typeface="Arial" panose="020B0604020202020204"/>
              <a:sym typeface="Arial" panose="020B0604020202020204"/>
            </a:endParaRPr>
          </a:p>
        </p:txBody>
      </p:sp>
      <p:sp>
        <p:nvSpPr>
          <p:cNvPr id="250" name="Google Shape;250;p19"/>
          <p:cNvSpPr txBox="1"/>
          <p:nvPr/>
        </p:nvSpPr>
        <p:spPr>
          <a:xfrm>
            <a:off x="1500134" y="4081691"/>
            <a:ext cx="6768900" cy="769401"/>
          </a:xfrm>
          <a:prstGeom prst="rect">
            <a:avLst/>
          </a:prstGeom>
          <a:noFill/>
          <a:ln>
            <a:noFill/>
          </a:ln>
        </p:spPr>
        <p:txBody>
          <a:bodyPr spcFirstLastPara="1" wrap="square" lIns="91425" tIns="45700" rIns="91425" bIns="45700" anchor="t" anchorCtr="0">
            <a:spAutoFit/>
          </a:bodyPr>
          <a:lstStyle/>
          <a:p>
            <a:pPr marL="457200" indent="-177800">
              <a:buClr>
                <a:schemeClr val="lt1"/>
              </a:buClr>
              <a:buSzPts val="4400"/>
              <a:buFont typeface="Calibri" panose="020F0502020204030204"/>
              <a:buNone/>
            </a:pPr>
            <a:endParaRPr sz="4400" b="1" cap="none">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1" name="Google Shape;251;p19"/>
          <p:cNvSpPr txBox="1"/>
          <p:nvPr/>
        </p:nvSpPr>
        <p:spPr>
          <a:xfrm>
            <a:off x="1499870" y="2774950"/>
            <a:ext cx="6396355" cy="6155690"/>
          </a:xfrm>
          <a:prstGeom prst="rect">
            <a:avLst/>
          </a:prstGeom>
          <a:noFill/>
          <a:ln>
            <a:noFill/>
          </a:ln>
        </p:spPr>
        <p:txBody>
          <a:bodyPr spcFirstLastPara="1" wrap="square" lIns="0" tIns="0" rIns="0" bIns="0" anchor="t" anchorCtr="0">
            <a:spAutoFit/>
          </a:bodyPr>
          <a:lstStyle/>
          <a:p>
            <a:pPr marL="0" indent="0" algn="l">
              <a:buClr>
                <a:srgbClr val="000000"/>
              </a:buClr>
              <a:buSzPts val="3700"/>
              <a:buFont typeface="Arial" panose="020B0604020202020204" pitchFamily="34" charset="0"/>
              <a:buNone/>
            </a:pPr>
            <a:r>
              <a:rPr lang="en-US" sz="5000" b="1" cap="none">
                <a:solidFill>
                  <a:schemeClr val="lt1"/>
                </a:solidFill>
                <a:latin typeface="Arial" panose="020B0604020202020204"/>
                <a:ea typeface="Arial" panose="020B0604020202020204"/>
                <a:cs typeface="Arial" panose="020B0604020202020204"/>
                <a:sym typeface="Arial" panose="020B0604020202020204"/>
              </a:rPr>
              <a:t>Learn and dance</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a:p>
            <a:pPr marL="0" indent="0" algn="l">
              <a:buClr>
                <a:srgbClr val="000000"/>
              </a:buClr>
              <a:buSzPts val="3700"/>
              <a:buFont typeface="Arial" panose="020B0604020202020204" pitchFamily="34" charset="0"/>
              <a:buNone/>
            </a:pPr>
            <a:r>
              <a:rPr lang="en-US" sz="5000" b="1" cap="none">
                <a:solidFill>
                  <a:schemeClr val="lt1"/>
                </a:solidFill>
                <a:latin typeface="Arial" panose="020B0604020202020204"/>
                <a:ea typeface="Arial" panose="020B0604020202020204"/>
                <a:cs typeface="Arial" panose="020B0604020202020204"/>
                <a:sym typeface="Arial" panose="020B0604020202020204"/>
              </a:rPr>
              <a:t>My Jesus, My Rock, as we remember how Jesus became our solid foundation. Jesus is so strong that He was able to defeat even death.</a:t>
            </a:r>
            <a:endParaRPr lang="en-US" sz="5000" b="1"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 name="Picture 1"/>
          <p:cNvPicPr>
            <a:picLocks noChangeAspect="1"/>
          </p:cNvPicPr>
          <p:nvPr/>
        </p:nvPicPr>
        <p:blipFill>
          <a:blip r:embed="rId1"/>
          <a:stretch>
            <a:fillRect/>
          </a:stretch>
        </p:blipFill>
        <p:spPr>
          <a:xfrm>
            <a:off x="8268970" y="2310765"/>
            <a:ext cx="8432165" cy="723138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270" name="Shape 270"/>
        <p:cNvGrpSpPr/>
        <p:nvPr/>
      </p:nvGrpSpPr>
      <p:grpSpPr>
        <a:xfrm>
          <a:off x="0" y="0"/>
          <a:ext cx="0" cy="0"/>
          <a:chOff x="0" y="0"/>
          <a:chExt cx="0" cy="0"/>
        </a:xfrm>
      </p:grpSpPr>
      <p:grpSp>
        <p:nvGrpSpPr>
          <p:cNvPr id="271" name="Google Shape;271;p21"/>
          <p:cNvGrpSpPr/>
          <p:nvPr/>
        </p:nvGrpSpPr>
        <p:grpSpPr>
          <a:xfrm>
            <a:off x="1268652" y="1120722"/>
            <a:ext cx="15750697" cy="8045556"/>
            <a:chOff x="1962255" y="1120722"/>
            <a:chExt cx="15750697" cy="8045556"/>
          </a:xfrm>
        </p:grpSpPr>
        <p:sp>
          <p:nvSpPr>
            <p:cNvPr id="272" name="Google Shape;272;p21"/>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73" name="Google Shape;273;p21"/>
            <p:cNvSpPr/>
            <p:nvPr/>
          </p:nvSpPr>
          <p:spPr>
            <a:xfrm>
              <a:off x="1962255" y="2332302"/>
              <a:ext cx="8230870" cy="6833870"/>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Dear God, </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giving us Jesus. He gave His life to give us life. Help us to be willing to make sacrifices for you. And thank you that we have new life in Christ</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Thank you for your love</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We love you, God! </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rPr>
                <a:t>In Jesus’ Name, we pray. Amen.</a:t>
              </a:r>
              <a:endParaRPr lang="en-US" sz="4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pic>
          <p:nvPicPr>
            <p:cNvPr id="274" name="Google Shape;274;p21" descr="Image result for animated kid praying transparent background"/>
            <p:cNvPicPr preferRelativeResize="0"/>
            <p:nvPr/>
          </p:nvPicPr>
          <p:blipFill rotWithShape="1">
            <a:blip r:embed="rId1"/>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03" name="Shape 103"/>
        <p:cNvGrpSpPr/>
        <p:nvPr/>
      </p:nvGrpSpPr>
      <p:grpSpPr>
        <a:xfrm>
          <a:off x="0" y="0"/>
          <a:ext cx="0" cy="0"/>
          <a:chOff x="0" y="0"/>
          <a:chExt cx="0" cy="0"/>
        </a:xfrm>
      </p:grpSpPr>
      <p:grpSp>
        <p:nvGrpSpPr>
          <p:cNvPr id="104" name="Google Shape;104;p2"/>
          <p:cNvGrpSpPr/>
          <p:nvPr/>
        </p:nvGrpSpPr>
        <p:grpSpPr>
          <a:xfrm>
            <a:off x="2824213" y="1058567"/>
            <a:ext cx="12639575" cy="8169867"/>
            <a:chOff x="2824210" y="1058354"/>
            <a:chExt cx="12639575" cy="8169867"/>
          </a:xfrm>
        </p:grpSpPr>
        <p:sp>
          <p:nvSpPr>
            <p:cNvPr id="105" name="Google Shape;105;p2"/>
            <p:cNvSpPr/>
            <p:nvPr/>
          </p:nvSpPr>
          <p:spPr>
            <a:xfrm>
              <a:off x="2824210" y="7555832"/>
              <a:ext cx="12639575" cy="1672389"/>
            </a:xfrm>
            <a:prstGeom prst="rect">
              <a:avLst/>
            </a:prstGeom>
            <a:solidFill>
              <a:schemeClr val="accent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6" name="Google Shape;106;p2"/>
            <p:cNvSpPr txBox="1"/>
            <p:nvPr/>
          </p:nvSpPr>
          <p:spPr>
            <a:xfrm>
              <a:off x="3208943" y="7824601"/>
              <a:ext cx="11870100" cy="1153795"/>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rPr>
                <a:t>Third Sunday of Lent - March 03, 2024</a:t>
              </a:r>
              <a:endParaRPr lang="en-US" sz="3000" b="1" i="0" u="none" strike="noStrike" cap="none">
                <a:solidFill>
                  <a:srgbClr val="FFFFFF"/>
                </a:solidFill>
                <a:latin typeface="Arial" panose="020B0604020202020204"/>
                <a:ea typeface="Arial" panose="020B0604020202020204"/>
                <a:cs typeface="Arial" panose="020B0604020202020204"/>
                <a:sym typeface="Arial" panose="020B0604020202020204"/>
              </a:endParaRPr>
            </a:p>
            <a:p>
              <a:pPr marL="0" marR="0" lvl="0" indent="0" algn="ctr" rtl="0">
                <a:lnSpc>
                  <a:spcPct val="100000"/>
                </a:lnSpc>
                <a:spcBef>
                  <a:spcPts val="0"/>
                </a:spcBef>
                <a:spcAft>
                  <a:spcPts val="0"/>
                </a:spcAft>
                <a:buClr>
                  <a:srgbClr val="000000"/>
                </a:buClr>
                <a:buSzPts val="3000"/>
                <a:buFont typeface="Arial" panose="020B0604020202020204"/>
                <a:buNone/>
              </a:pPr>
              <a:r>
                <a:rPr lang="en-US" sz="4500" b="0" i="0" u="none" strike="noStrike" cap="none">
                  <a:solidFill>
                    <a:srgbClr val="FFFFFF"/>
                  </a:solidFill>
                  <a:latin typeface="Arial" panose="020B0604020202020204"/>
                  <a:ea typeface="Arial" panose="020B0604020202020204"/>
                  <a:cs typeface="Arial" panose="020B0604020202020204"/>
                  <a:sym typeface="Arial" panose="020B0604020202020204"/>
                </a:rPr>
                <a:t>CYCLE B – YEAR II </a:t>
              </a:r>
              <a:endParaRPr sz="45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pic>
          <p:nvPicPr>
            <p:cNvPr id="107" name="Google Shape;107;p2" descr="A group of kids reading a bible&#10;&#10;Description automatically generated"/>
            <p:cNvPicPr preferRelativeResize="0"/>
            <p:nvPr/>
          </p:nvPicPr>
          <p:blipFill rotWithShape="1">
            <a:blip r:embed="rId1"/>
            <a:srcRect/>
            <a:stretch>
              <a:fillRect/>
            </a:stretch>
          </p:blipFill>
          <p:spPr>
            <a:xfrm>
              <a:off x="5185649" y="1058354"/>
              <a:ext cx="7916703" cy="6076787"/>
            </a:xfrm>
            <a:prstGeom prst="rect">
              <a:avLst/>
            </a:prstGeom>
            <a:noFill/>
            <a:ln>
              <a:noFill/>
            </a:ln>
          </p:spPr>
        </p:pic>
      </p:grpSp>
      <p:sp>
        <p:nvSpPr>
          <p:cNvPr id="2" name="Text Box 1"/>
          <p:cNvSpPr txBox="1"/>
          <p:nvPr/>
        </p:nvSpPr>
        <p:spPr>
          <a:xfrm>
            <a:off x="17524730" y="6951980"/>
            <a:ext cx="6096000" cy="306705"/>
          </a:xfrm>
          <a:prstGeom prst="rect">
            <a:avLst/>
          </a:prstGeom>
          <a:noFill/>
        </p:spPr>
        <p:txBody>
          <a:bodyPr wrap="square" rtlCol="0">
            <a:spAutoFit/>
          </a:bodyPr>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287" name="Shape 287"/>
        <p:cNvGrpSpPr/>
        <p:nvPr/>
      </p:nvGrpSpPr>
      <p:grpSpPr>
        <a:xfrm>
          <a:off x="0" y="0"/>
          <a:ext cx="0" cy="0"/>
          <a:chOff x="0" y="0"/>
          <a:chExt cx="0" cy="0"/>
        </a:xfrm>
      </p:grpSpPr>
      <p:pic>
        <p:nvPicPr>
          <p:cNvPr id="288" name="Google Shape;288;p23" descr="A logo with a cross in a square&#10;&#10;Description automatically generated"/>
          <p:cNvPicPr preferRelativeResize="0"/>
          <p:nvPr/>
        </p:nvPicPr>
        <p:blipFill rotWithShape="1">
          <a:blip r:embed="rId1"/>
          <a:srcRect/>
          <a:stretch>
            <a:fillRect/>
          </a:stretch>
        </p:blipFill>
        <p:spPr>
          <a:xfrm>
            <a:off x="0" y="0"/>
            <a:ext cx="18288000" cy="10287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lt1"/>
        </a:solidFill>
        <a:effectLst/>
      </p:bgPr>
    </p:bg>
    <p:spTree>
      <p:nvGrpSpPr>
        <p:cNvPr id="112" name="Shape 112"/>
        <p:cNvGrpSpPr/>
        <p:nvPr/>
      </p:nvGrpSpPr>
      <p:grpSpPr>
        <a:xfrm>
          <a:off x="0" y="0"/>
          <a:ext cx="0" cy="0"/>
          <a:chOff x="0" y="0"/>
          <a:chExt cx="0" cy="0"/>
        </a:xfrm>
      </p:grpSpPr>
      <p:sp>
        <p:nvSpPr>
          <p:cNvPr id="113" name="Google Shape;113;p3"/>
          <p:cNvSpPr txBox="1"/>
          <p:nvPr/>
        </p:nvSpPr>
        <p:spPr>
          <a:xfrm>
            <a:off x="876935" y="1273810"/>
            <a:ext cx="16490950" cy="8371205"/>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In our Gospel, Jesus gives a picture here that has some prediction as to His upcoming death. He uses a plant analogy (which He did often) to describe how a grain of wheat has to “die”, in a sense, in order to come up out of the ground and grow and bring plants and food to many. Jesus knew that He was like that wheat, and that He would have to die and give up His life in order to help others. Through His death, we have life. </a:t>
            </a:r>
            <a:endPar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Everyone who was around heard this voice. They might have been puzzling, wondering what Jesus was talking about. But then they heard a thundering promise from Heaven that God’s name would be glorified. We know that the suffering, death, and resurrection of Jesus brought that glory to God.</a:t>
            </a:r>
            <a:endPar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endPar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rPr>
              <a:t>Jesus knew that the people around Him would still not fully understand who He was, but that God’s voice had been spoken aloud for their benefit. He knew His purpose, and how powerful it would be for all the world. He came to drive out darkness, death, sin, and the devil, and to do that, He knew He’d have to die.  On the cross, Jesus was literally lifted up for all to see. After His death, He was lifted up in resurrection. All who look to Him, then, are lifted up by God and will live with Him forever.</a:t>
            </a:r>
            <a:endParaRPr lang="en-US" sz="3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
        <p:nvSpPr>
          <p:cNvPr id="114" name="Google Shape;114;p3"/>
          <p:cNvSpPr txBox="1"/>
          <p:nvPr/>
        </p:nvSpPr>
        <p:spPr>
          <a:xfrm>
            <a:off x="1811675" y="483002"/>
            <a:ext cx="14353500" cy="677108"/>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400" b="1" i="0" u="none" strike="noStrike" cap="none">
                <a:solidFill>
                  <a:schemeClr val="dk1"/>
                </a:solidFill>
                <a:latin typeface="Arial" panose="020B0604020202020204"/>
                <a:ea typeface="Arial" panose="020B0604020202020204"/>
                <a:cs typeface="Arial" panose="020B0604020202020204"/>
                <a:sym typeface="Arial" panose="020B0604020202020204"/>
              </a:rPr>
              <a:t>UNDERSTANDING THE GOSPEL (for facilitators only)</a:t>
            </a:r>
            <a:endParaRPr sz="4400" b="1"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19" name="Shape 119"/>
        <p:cNvGrpSpPr/>
        <p:nvPr/>
      </p:nvGrpSpPr>
      <p:grpSpPr>
        <a:xfrm>
          <a:off x="0" y="0"/>
          <a:ext cx="0" cy="0"/>
          <a:chOff x="0" y="0"/>
          <a:chExt cx="0" cy="0"/>
        </a:xfrm>
      </p:grpSpPr>
      <p:sp>
        <p:nvSpPr>
          <p:cNvPr id="120" name="Google Shape;120;p4"/>
          <p:cNvSpPr/>
          <p:nvPr/>
        </p:nvSpPr>
        <p:spPr>
          <a:xfrm>
            <a:off x="2896" y="8121316"/>
            <a:ext cx="18285103" cy="2165684"/>
          </a:xfrm>
          <a:prstGeom prst="rect">
            <a:avLst/>
          </a:prstGeom>
          <a:solidFill>
            <a:schemeClr val="lt1"/>
          </a:solidFill>
          <a:ln w="25400" cap="flat" cmpd="sng">
            <a:solidFill>
              <a:srgbClr val="21364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21" name="Google Shape;121;p4"/>
          <p:cNvSpPr txBox="1"/>
          <p:nvPr/>
        </p:nvSpPr>
        <p:spPr>
          <a:xfrm>
            <a:off x="2728595" y="8311515"/>
            <a:ext cx="12833985" cy="1784985"/>
          </a:xfrm>
          <a:prstGeom prst="rect">
            <a:avLst/>
          </a:prstGeom>
          <a:noFill/>
          <a:ln>
            <a:noFill/>
          </a:ln>
        </p:spPr>
        <p:txBody>
          <a:bodyPr spcFirstLastPara="1" wrap="square" lIns="0" tIns="0" rIns="0" bIns="0" anchor="t" anchorCtr="0">
            <a:spAutoFit/>
          </a:bodyPr>
          <a:lstStyle/>
          <a:p>
            <a:pPr marL="0" indent="0" algn="ctr">
              <a:buNone/>
            </a:pPr>
            <a:r>
              <a:rPr lang="en-US" sz="5600" cap="none">
                <a:solidFill>
                  <a:srgbClr val="C00000"/>
                </a:solidFill>
                <a:latin typeface="Arial Black" panose="020B0A04020102020204"/>
                <a:ea typeface="Arial Black" panose="020B0A04020102020204"/>
                <a:cs typeface="Arial Black" panose="020B0A04020102020204"/>
                <a:sym typeface="Arial Black" panose="020B0A04020102020204"/>
              </a:rPr>
              <a:t>Jesus Speaks About His Death </a:t>
            </a:r>
            <a:r>
              <a:rPr lang="en-US" sz="6000" cap="none">
                <a:solidFill>
                  <a:schemeClr val="dk1"/>
                </a:solidFill>
                <a:latin typeface="Arial Black" panose="020B0A04020102020204"/>
                <a:ea typeface="Arial Black" panose="020B0A04020102020204"/>
                <a:cs typeface="Arial Black" panose="020B0A04020102020204"/>
                <a:sym typeface="Arial Black" panose="020B0A04020102020204"/>
              </a:rPr>
              <a:t>John 12:20-33</a:t>
            </a:r>
            <a:endParaRPr sz="6000" cap="none">
              <a:solidFill>
                <a:schemeClr val="dk1"/>
              </a:solidFill>
              <a:latin typeface="Arial Black" panose="020B0A04020102020204"/>
              <a:ea typeface="Arial Black" panose="020B0A04020102020204"/>
              <a:cs typeface="Arial Black" panose="020B0A04020102020204"/>
              <a:sym typeface="Arial Black" panose="020B0A04020102020204"/>
            </a:endParaRPr>
          </a:p>
        </p:txBody>
      </p:sp>
      <p:pic>
        <p:nvPicPr>
          <p:cNvPr id="101" name="Picture 100"/>
          <p:cNvPicPr/>
          <p:nvPr/>
        </p:nvPicPr>
        <p:blipFill>
          <a:blip r:embed="rId1"/>
          <a:stretch>
            <a:fillRect/>
          </a:stretch>
        </p:blipFill>
        <p:spPr>
          <a:xfrm>
            <a:off x="2296795" y="396875"/>
            <a:ext cx="13693775" cy="7269480"/>
          </a:xfrm>
          <a:prstGeom prst="rect">
            <a:avLst/>
          </a:prstGeom>
          <a:noFill/>
          <a:ln w="9525">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95959"/>
        </a:solidFill>
        <a:effectLst/>
      </p:bgPr>
    </p:bg>
    <p:spTree>
      <p:nvGrpSpPr>
        <p:cNvPr id="126" name="Shape 126"/>
        <p:cNvGrpSpPr/>
        <p:nvPr/>
      </p:nvGrpSpPr>
      <p:grpSpPr>
        <a:xfrm>
          <a:off x="0" y="0"/>
          <a:ext cx="0" cy="0"/>
          <a:chOff x="0" y="0"/>
          <a:chExt cx="0" cy="0"/>
        </a:xfrm>
      </p:grpSpPr>
      <p:sp>
        <p:nvSpPr>
          <p:cNvPr id="127" name="Google Shape;127;p5"/>
          <p:cNvSpPr txBox="1"/>
          <p:nvPr/>
        </p:nvSpPr>
        <p:spPr>
          <a:xfrm>
            <a:off x="1434809" y="2109702"/>
            <a:ext cx="17007900" cy="345948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              according to John.</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128" name="Google Shape;128;p5"/>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33" name="Shape 133"/>
        <p:cNvGrpSpPr/>
        <p:nvPr/>
      </p:nvGrpSpPr>
      <p:grpSpPr>
        <a:xfrm>
          <a:off x="0" y="0"/>
          <a:ext cx="0" cy="0"/>
          <a:chOff x="0" y="0"/>
          <a:chExt cx="0" cy="0"/>
        </a:xfrm>
      </p:grpSpPr>
      <p:sp>
        <p:nvSpPr>
          <p:cNvPr id="134" name="Google Shape;134;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36" name="Google Shape;136;p6"/>
          <p:cNvGrpSpPr/>
          <p:nvPr/>
        </p:nvGrpSpPr>
        <p:grpSpPr>
          <a:xfrm rot="0">
            <a:off x="1054100" y="1485900"/>
            <a:ext cx="5920740" cy="6490335"/>
            <a:chOff x="1185021" y="1485900"/>
            <a:chExt cx="5920740" cy="6490335"/>
          </a:xfrm>
        </p:grpSpPr>
        <p:sp>
          <p:nvSpPr>
            <p:cNvPr id="137" name="Google Shape;137;p6"/>
            <p:cNvSpPr txBox="1"/>
            <p:nvPr/>
          </p:nvSpPr>
          <p:spPr>
            <a:xfrm>
              <a:off x="1185021" y="1485900"/>
              <a:ext cx="1039800" cy="769500"/>
            </a:xfrm>
            <a:prstGeom prst="rect">
              <a:avLst/>
            </a:prstGeom>
            <a:solidFill>
              <a:schemeClr val="accent3"/>
            </a:solidFill>
            <a:ln>
              <a:noFill/>
            </a:ln>
          </p:spPr>
          <p:txBody>
            <a:bodyPr spcFirstLastPara="1" wrap="square" lIns="0" tIns="0" rIns="0" bIns="0" anchor="t" anchorCtr="0">
              <a:normAutofit fontScale="90000"/>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20</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8" name="Google Shape;138;p6"/>
            <p:cNvSpPr txBox="1"/>
            <p:nvPr/>
          </p:nvSpPr>
          <p:spPr>
            <a:xfrm>
              <a:off x="1185021" y="2607945"/>
              <a:ext cx="5920740" cy="536829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rPr>
                <a:t>Some Greeks were among those who had gone to Jerusalem to worship during the festival.</a:t>
              </a:r>
              <a:endParaRPr lang="en-US" sz="55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0" name="Picture 99"/>
          <p:cNvPicPr/>
          <p:nvPr/>
        </p:nvPicPr>
        <p:blipFill>
          <a:blip r:embed="rId1"/>
          <a:stretch>
            <a:fillRect/>
          </a:stretch>
        </p:blipFill>
        <p:spPr>
          <a:xfrm>
            <a:off x="7155180" y="1141730"/>
            <a:ext cx="9813925" cy="7775575"/>
          </a:xfrm>
          <a:prstGeom prst="rect">
            <a:avLst/>
          </a:prstGeom>
          <a:noFill/>
          <a:ln w="9525">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44" name="Shape 144"/>
        <p:cNvGrpSpPr/>
        <p:nvPr/>
      </p:nvGrpSpPr>
      <p:grpSpPr>
        <a:xfrm>
          <a:off x="0" y="0"/>
          <a:ext cx="0" cy="0"/>
          <a:chOff x="0" y="0"/>
          <a:chExt cx="0" cy="0"/>
        </a:xfrm>
      </p:grpSpPr>
      <p:sp>
        <p:nvSpPr>
          <p:cNvPr id="145" name="Google Shape;145;p7"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146" name="Google Shape;146;p7"/>
          <p:cNvGrpSpPr/>
          <p:nvPr/>
        </p:nvGrpSpPr>
        <p:grpSpPr>
          <a:xfrm>
            <a:off x="1088368" y="1502888"/>
            <a:ext cx="6373495" cy="6373495"/>
            <a:chOff x="1195397" y="1655288"/>
            <a:chExt cx="6373495" cy="6373495"/>
          </a:xfrm>
        </p:grpSpPr>
        <p:sp>
          <p:nvSpPr>
            <p:cNvPr id="147" name="Google Shape;147;p7"/>
            <p:cNvSpPr txBox="1"/>
            <p:nvPr/>
          </p:nvSpPr>
          <p:spPr>
            <a:xfrm>
              <a:off x="1246033" y="1655288"/>
              <a:ext cx="1070400" cy="768985"/>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rPr>
                <a:t>21</a:t>
              </a:r>
              <a:endParaRPr lang="en-US" sz="5000" b="1" i="0" u="none" strike="noStrike" cap="none">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8" name="Google Shape;148;p7"/>
            <p:cNvSpPr txBox="1"/>
            <p:nvPr/>
          </p:nvSpPr>
          <p:spPr>
            <a:xfrm>
              <a:off x="1195397" y="2642713"/>
              <a:ext cx="6373495" cy="538607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They went to Philip (he was from Bethsaida in Galilee) and said,</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rPr>
                <a:t>“Sir, we want to see Jesus.”</a:t>
              </a:r>
              <a:endParaRPr lang="en-US" sz="5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1" name="Picture 100"/>
          <p:cNvPicPr/>
          <p:nvPr/>
        </p:nvPicPr>
        <p:blipFill>
          <a:blip r:embed="rId1"/>
          <a:stretch>
            <a:fillRect/>
          </a:stretch>
        </p:blipFill>
        <p:spPr>
          <a:xfrm>
            <a:off x="8181975" y="1068705"/>
            <a:ext cx="8585835" cy="8229600"/>
          </a:xfrm>
          <a:prstGeom prst="rect">
            <a:avLst/>
          </a:prstGeom>
          <a:noFill/>
          <a:ln w="9525">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54" name="Shape 154"/>
        <p:cNvGrpSpPr/>
        <p:nvPr/>
      </p:nvGrpSpPr>
      <p:grpSpPr>
        <a:xfrm>
          <a:off x="0" y="0"/>
          <a:ext cx="0" cy="0"/>
          <a:chOff x="0" y="0"/>
          <a:chExt cx="0" cy="0"/>
        </a:xfrm>
      </p:grpSpPr>
      <p:grpSp>
        <p:nvGrpSpPr>
          <p:cNvPr id="155" name="Google Shape;155;p8"/>
          <p:cNvGrpSpPr/>
          <p:nvPr/>
        </p:nvGrpSpPr>
        <p:grpSpPr>
          <a:xfrm>
            <a:off x="1336459" y="1485900"/>
            <a:ext cx="6173470" cy="6185535"/>
            <a:chOff x="1571075" y="1485900"/>
            <a:chExt cx="6173470" cy="6185535"/>
          </a:xfrm>
        </p:grpSpPr>
        <p:sp>
          <p:nvSpPr>
            <p:cNvPr id="156" name="Google Shape;156;p8"/>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22</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7" name="Google Shape;157;p8"/>
            <p:cNvSpPr txBox="1"/>
            <p:nvPr/>
          </p:nvSpPr>
          <p:spPr>
            <a:xfrm>
              <a:off x="1571075" y="3054985"/>
              <a:ext cx="6173470" cy="461645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rPr>
                <a:t>Philip went and told Andrew, and the two of them went and told Jesus. </a:t>
              </a:r>
              <a:endParaRPr lang="en-US" sz="60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102" name="Picture 101"/>
          <p:cNvPicPr/>
          <p:nvPr/>
        </p:nvPicPr>
        <p:blipFill>
          <a:blip r:embed="rId1"/>
          <a:stretch>
            <a:fillRect/>
          </a:stretch>
        </p:blipFill>
        <p:spPr>
          <a:xfrm>
            <a:off x="8143240" y="1042035"/>
            <a:ext cx="8906510" cy="8202930"/>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63" name="Shape 163"/>
        <p:cNvGrpSpPr/>
        <p:nvPr/>
      </p:nvGrpSpPr>
      <p:grpSpPr>
        <a:xfrm>
          <a:off x="0" y="0"/>
          <a:ext cx="0" cy="0"/>
          <a:chOff x="0" y="0"/>
          <a:chExt cx="0" cy="0"/>
        </a:xfrm>
      </p:grpSpPr>
      <p:grpSp>
        <p:nvGrpSpPr>
          <p:cNvPr id="164" name="Google Shape;164;p9"/>
          <p:cNvGrpSpPr/>
          <p:nvPr/>
        </p:nvGrpSpPr>
        <p:grpSpPr>
          <a:xfrm>
            <a:off x="1183352" y="1485900"/>
            <a:ext cx="5596438" cy="6449085"/>
            <a:chOff x="1258853" y="1485900"/>
            <a:chExt cx="5596438" cy="6449085"/>
          </a:xfrm>
        </p:grpSpPr>
        <p:sp>
          <p:nvSpPr>
            <p:cNvPr id="165" name="Google Shape;165;p9"/>
            <p:cNvSpPr/>
            <p:nvPr/>
          </p:nvSpPr>
          <p:spPr>
            <a:xfrm>
              <a:off x="1258853" y="1485900"/>
              <a:ext cx="1214400" cy="857400"/>
            </a:xfrm>
            <a:prstGeom prst="rect">
              <a:avLst/>
            </a:prstGeom>
            <a:solidFill>
              <a:srgbClr val="B2A0C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rPr>
                <a:t>23</a:t>
              </a:r>
              <a:endParaRPr lang="en-US" sz="5000" b="1" i="0" u="none" strike="noStrike" cap="none">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6" name="Google Shape;166;p9"/>
            <p:cNvSpPr txBox="1"/>
            <p:nvPr/>
          </p:nvSpPr>
          <p:spPr>
            <a:xfrm>
              <a:off x="1258853" y="2764180"/>
              <a:ext cx="5596438" cy="517080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Jesus answered them,</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5400"/>
                <a:buFont typeface="Arial" panose="020B0604020202020204"/>
                <a:buNone/>
              </a:pPr>
              <a:r>
                <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rPr>
                <a:t>“The hour has now come for the Son of Man to receive great glory.</a:t>
              </a:r>
              <a:endParaRPr lang="en-US" sz="48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grpSp>
      <p:pic>
        <p:nvPicPr>
          <p:cNvPr id="2" name="Picture 1"/>
          <p:cNvPicPr/>
          <p:nvPr/>
        </p:nvPicPr>
        <p:blipFill>
          <a:blip r:embed="rId1"/>
          <a:stretch>
            <a:fillRect/>
          </a:stretch>
        </p:blipFill>
        <p:spPr>
          <a:xfrm>
            <a:off x="7293610" y="1330325"/>
            <a:ext cx="9906635" cy="7626985"/>
          </a:xfrm>
          <a:prstGeom prst="rect">
            <a:avLst/>
          </a:prstGeom>
          <a:noFill/>
          <a:ln w="9525">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3569</Words>
  <Application>WPS Presentation</Application>
  <PresentationFormat/>
  <Paragraphs>107</Paragraphs>
  <Slides>24</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24</vt:i4>
      </vt:variant>
    </vt:vector>
  </HeadingPairs>
  <TitlesOfParts>
    <vt:vector size="34" baseType="lpstr">
      <vt:lpstr>Arial</vt:lpstr>
      <vt:lpstr>SimSun</vt:lpstr>
      <vt:lpstr>Wingdings</vt:lpstr>
      <vt:lpstr>Arial</vt:lpstr>
      <vt:lpstr>Calibri</vt:lpstr>
      <vt:lpstr>Arial Black</vt:lpstr>
      <vt:lpstr>Microsoft YaHei</vt:lpstr>
      <vt:lpstr>Arial Unicode MS</vt:lpstr>
      <vt:lpstr>Office Theme</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abc</dc:creator>
  <cp:lastModifiedBy>ASUS</cp:lastModifiedBy>
  <cp:revision>7</cp:revision>
  <dcterms:created xsi:type="dcterms:W3CDTF">2024-02-01T02:11:00Z</dcterms:created>
  <dcterms:modified xsi:type="dcterms:W3CDTF">2024-02-06T06:27:15Z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6A9CB6F261A140D0983B5F9FC47C515E_13</vt:lpwstr>
  </property>
  <property fmtid="{D5CDD505-2E9C-101B-9397-08002B2CF9AE}" pid="3" name="KSOProductBuildVer">
    <vt:lpwstr>1033-12.2.0.13431</vt:lpwstr>
  </property>
</Properties>
</file>