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72" r:id="rId18"/>
    <p:sldId id="273" r:id="rId19"/>
    <p:sldId id="274" r:id="rId20"/>
    <p:sldId id="275" r:id="rId21"/>
    <p:sldId id="276" r:id="rId22"/>
    <p:sldId id="286" r:id="rId23"/>
    <p:sldId id="278" r:id="rId24"/>
  </p:sldIdLst>
  <p:sldSz cx="18288000" cy="10287000"/>
  <p:notesSz cx="6858000" cy="9144000"/>
  <p:embeddedFontLst>
    <p:embeddedFont>
      <p:font typeface="Calibri" panose="020F0502020204030204"/>
      <p:regular r:id="rId28"/>
      <p:bold r:id="rId29"/>
      <p:italic r:id="rId30"/>
      <p:boldItalic r:id="rId31"/>
    </p:embeddedFont>
    <p:embeddedFont>
      <p:font typeface="Arial Black" panose="020B0A04020102020204"/>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59"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59"/>
        <p:guide pos="287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Master" Target="slideMasters/slideMaster2.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 name="Google Shape;9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8" name="Shape 168"/>
        <p:cNvGrpSpPr/>
        <p:nvPr/>
      </p:nvGrpSpPr>
      <p:grpSpPr>
        <a:xfrm>
          <a:off x="0" y="0"/>
          <a:ext cx="0" cy="0"/>
          <a:chOff x="0" y="0"/>
          <a:chExt cx="0" cy="0"/>
        </a:xfrm>
      </p:grpSpPr>
      <p:sp>
        <p:nvSpPr>
          <p:cNvPr id="169" name="Google Shape;169;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1" name="Google Shape;171;p1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7" name="Shape 177"/>
        <p:cNvGrpSpPr/>
        <p:nvPr/>
      </p:nvGrpSpPr>
      <p:grpSpPr>
        <a:xfrm>
          <a:off x="0" y="0"/>
          <a:ext cx="0" cy="0"/>
          <a:chOff x="0" y="0"/>
          <a:chExt cx="0" cy="0"/>
        </a:xfrm>
      </p:grpSpPr>
      <p:sp>
        <p:nvSpPr>
          <p:cNvPr id="178" name="Google Shape;178;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0" name="Google Shape;180;p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6" name="Shape 186"/>
        <p:cNvGrpSpPr/>
        <p:nvPr/>
      </p:nvGrpSpPr>
      <p:grpSpPr>
        <a:xfrm>
          <a:off x="0" y="0"/>
          <a:ext cx="0" cy="0"/>
          <a:chOff x="0" y="0"/>
          <a:chExt cx="0" cy="0"/>
        </a:xfrm>
      </p:grpSpPr>
      <p:sp>
        <p:nvSpPr>
          <p:cNvPr id="187" name="Google Shape;187;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9" name="Google Shape;189;p1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 name="Shape 195"/>
        <p:cNvGrpSpPr/>
        <p:nvPr/>
      </p:nvGrpSpPr>
      <p:grpSpPr>
        <a:xfrm>
          <a:off x="0" y="0"/>
          <a:ext cx="0" cy="0"/>
          <a:chOff x="0" y="0"/>
          <a:chExt cx="0" cy="0"/>
        </a:xfrm>
      </p:grpSpPr>
      <p:sp>
        <p:nvSpPr>
          <p:cNvPr id="196" name="Google Shape;196;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98" name="Google Shape;198;p1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p1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2" name="Google Shape;232;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9" name="Google Shape;239;p1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7" name="Google Shape;247;p1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p>
        </p:txBody>
      </p:sp>
      <p:sp>
        <p:nvSpPr>
          <p:cNvPr id="256" name="Google Shape;256;p2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9" name="Google Shape;269;p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p2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6" name="Google Shape;286;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08"/>
        <p:cNvGrpSpPr/>
        <p:nvPr/>
      </p:nvGrpSpPr>
      <p:grpSpPr>
        <a:xfrm>
          <a:off x="0" y="0"/>
          <a:ext cx="0" cy="0"/>
          <a:chOff x="0" y="0"/>
          <a:chExt cx="0" cy="0"/>
        </a:xfrm>
      </p:grpSpPr>
      <p:sp>
        <p:nvSpPr>
          <p:cNvPr id="109" name="Google Shape;109;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1" name="Google Shape;111;p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8" name="Google Shape;118;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5" name="Google Shape;125;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2" name="Google Shape;132;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40"/>
        <p:cNvGrpSpPr/>
        <p:nvPr/>
      </p:nvGrpSpPr>
      <p:grpSpPr>
        <a:xfrm>
          <a:off x="0" y="0"/>
          <a:ext cx="0" cy="0"/>
          <a:chOff x="0" y="0"/>
          <a:chExt cx="0" cy="0"/>
        </a:xfrm>
      </p:grpSpPr>
      <p:sp>
        <p:nvSpPr>
          <p:cNvPr id="141" name="Google Shape;141;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3" name="Google Shape;143;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2" name="Google Shape;162;p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2"/>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2"/>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type="pic" idx="2"/>
          </p:nvPr>
        </p:nvSpPr>
        <p:spPr>
          <a:xfrm>
            <a:off x="1792288" y="612775"/>
            <a:ext cx="5486400" cy="4114800"/>
          </a:xfrm>
          <a:prstGeom prst="rect">
            <a:avLst/>
          </a:prstGeom>
          <a:noFill/>
          <a:ln>
            <a:noFill/>
          </a:ln>
        </p:spPr>
      </p:sp>
      <p:sp>
        <p:nvSpPr>
          <p:cNvPr id="68" name="Google Shape;68;p35"/>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6"/>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2.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7"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72" name="Shape 172"/>
        <p:cNvGrpSpPr/>
        <p:nvPr/>
      </p:nvGrpSpPr>
      <p:grpSpPr>
        <a:xfrm>
          <a:off x="0" y="0"/>
          <a:ext cx="0" cy="0"/>
          <a:chOff x="0" y="0"/>
          <a:chExt cx="0" cy="0"/>
        </a:xfrm>
      </p:grpSpPr>
      <p:grpSp>
        <p:nvGrpSpPr>
          <p:cNvPr id="173" name="Google Shape;173;p10"/>
          <p:cNvGrpSpPr/>
          <p:nvPr/>
        </p:nvGrpSpPr>
        <p:grpSpPr>
          <a:xfrm>
            <a:off x="1137865" y="1485900"/>
            <a:ext cx="6462395" cy="7300595"/>
            <a:chOff x="1265113" y="1485900"/>
            <a:chExt cx="6462395" cy="7300595"/>
          </a:xfrm>
        </p:grpSpPr>
        <p:sp>
          <p:nvSpPr>
            <p:cNvPr id="174" name="Google Shape;174;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rPr>
                <a:t>18</a:t>
              </a:r>
              <a:endPar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5" name="Google Shape;175;p10"/>
            <p:cNvSpPr txBox="1"/>
            <p:nvPr/>
          </p:nvSpPr>
          <p:spPr>
            <a:xfrm>
              <a:off x="1265113" y="2630805"/>
              <a:ext cx="6462395" cy="61556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Those who believe in the Son are not judged; but those who do not believe have already been judged, because they have not believed in God's only Son</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8" name="Picture 107"/>
          <p:cNvPicPr/>
          <p:nvPr/>
        </p:nvPicPr>
        <p:blipFill>
          <a:blip r:embed="rId1"/>
          <a:stretch>
            <a:fillRect/>
          </a:stretch>
        </p:blipFill>
        <p:spPr>
          <a:xfrm>
            <a:off x="7906385" y="1202055"/>
            <a:ext cx="9236710" cy="788289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81" name="Shape 181"/>
        <p:cNvGrpSpPr/>
        <p:nvPr/>
      </p:nvGrpSpPr>
      <p:grpSpPr>
        <a:xfrm>
          <a:off x="0" y="0"/>
          <a:ext cx="0" cy="0"/>
          <a:chOff x="0" y="0"/>
          <a:chExt cx="0" cy="0"/>
        </a:xfrm>
      </p:grpSpPr>
      <p:grpSp>
        <p:nvGrpSpPr>
          <p:cNvPr id="182" name="Google Shape;182;p11"/>
          <p:cNvGrpSpPr/>
          <p:nvPr/>
        </p:nvGrpSpPr>
        <p:grpSpPr>
          <a:xfrm>
            <a:off x="1092200" y="1489075"/>
            <a:ext cx="6461125" cy="7308215"/>
            <a:chOff x="1147378" y="1515100"/>
            <a:chExt cx="5760626" cy="7308092"/>
          </a:xfrm>
        </p:grpSpPr>
        <p:sp>
          <p:nvSpPr>
            <p:cNvPr id="183" name="Google Shape;183;p11"/>
            <p:cNvSpPr txBox="1"/>
            <p:nvPr/>
          </p:nvSpPr>
          <p:spPr>
            <a:xfrm>
              <a:off x="1147378" y="2667606"/>
              <a:ext cx="5760626" cy="615558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This is how the judgment works: the light has come into the world, but people love the darkness rather than the light, because their deeds are evil.</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11"/>
            <p:cNvSpPr txBox="1"/>
            <p:nvPr/>
          </p:nvSpPr>
          <p:spPr>
            <a:xfrm>
              <a:off x="1147378" y="1515100"/>
              <a:ext cx="925800" cy="768972"/>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19</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Text Box 1"/>
          <p:cNvSpPr txBox="1"/>
          <p:nvPr/>
        </p:nvSpPr>
        <p:spPr>
          <a:xfrm>
            <a:off x="17816830" y="7130415"/>
            <a:ext cx="6096000" cy="306705"/>
          </a:xfrm>
          <a:prstGeom prst="rect">
            <a:avLst/>
          </a:prstGeom>
          <a:noFill/>
        </p:spPr>
        <p:txBody>
          <a:bodyPr wrap="square" rtlCol="0">
            <a:spAutoFit/>
          </a:bodyPr>
          <a:p>
            <a:endParaRPr lang="en-US"/>
          </a:p>
        </p:txBody>
      </p:sp>
      <p:pic>
        <p:nvPicPr>
          <p:cNvPr id="110" name="Picture 109"/>
          <p:cNvPicPr/>
          <p:nvPr/>
        </p:nvPicPr>
        <p:blipFill>
          <a:blip r:embed="rId1"/>
          <a:stretch>
            <a:fillRect/>
          </a:stretch>
        </p:blipFill>
        <p:spPr>
          <a:xfrm>
            <a:off x="8009255" y="1635125"/>
            <a:ext cx="9177020" cy="716216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90" name="Shape 190"/>
        <p:cNvGrpSpPr/>
        <p:nvPr/>
      </p:nvGrpSpPr>
      <p:grpSpPr>
        <a:xfrm>
          <a:off x="0" y="0"/>
          <a:ext cx="0" cy="0"/>
          <a:chOff x="0" y="0"/>
          <a:chExt cx="0" cy="0"/>
        </a:xfrm>
      </p:grpSpPr>
      <p:grpSp>
        <p:nvGrpSpPr>
          <p:cNvPr id="191" name="Google Shape;191;p12"/>
          <p:cNvGrpSpPr/>
          <p:nvPr/>
        </p:nvGrpSpPr>
        <p:grpSpPr>
          <a:xfrm>
            <a:off x="1143184" y="1485900"/>
            <a:ext cx="5698589" cy="7064884"/>
            <a:chOff x="1231600" y="1485900"/>
            <a:chExt cx="5698589" cy="7064884"/>
          </a:xfrm>
        </p:grpSpPr>
        <p:sp>
          <p:nvSpPr>
            <p:cNvPr id="192" name="Google Shape;192;p12"/>
            <p:cNvSpPr txBox="1"/>
            <p:nvPr/>
          </p:nvSpPr>
          <p:spPr>
            <a:xfrm>
              <a:off x="1366566" y="2641474"/>
              <a:ext cx="5563623"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Those who do evil things hate the light and will not come to the light, because they do not want their evil deeds to be shown up.</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3" name="Google Shape;193;p12"/>
            <p:cNvSpPr txBox="1"/>
            <p:nvPr/>
          </p:nvSpPr>
          <p:spPr>
            <a:xfrm>
              <a:off x="1231600" y="1485900"/>
              <a:ext cx="925800" cy="768985"/>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20</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 name="Picture 0"/>
          <p:cNvPicPr/>
          <p:nvPr/>
        </p:nvPicPr>
        <p:blipFill>
          <a:blip r:embed="rId1"/>
          <a:stretch>
            <a:fillRect/>
          </a:stretch>
        </p:blipFill>
        <p:spPr>
          <a:xfrm>
            <a:off x="7183755" y="1336675"/>
            <a:ext cx="9747885" cy="761301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99" name="Shape 199"/>
        <p:cNvGrpSpPr/>
        <p:nvPr/>
      </p:nvGrpSpPr>
      <p:grpSpPr>
        <a:xfrm>
          <a:off x="0" y="0"/>
          <a:ext cx="0" cy="0"/>
          <a:chOff x="0" y="0"/>
          <a:chExt cx="0" cy="0"/>
        </a:xfrm>
      </p:grpSpPr>
      <p:grpSp>
        <p:nvGrpSpPr>
          <p:cNvPr id="200" name="Google Shape;200;p13"/>
          <p:cNvGrpSpPr/>
          <p:nvPr/>
        </p:nvGrpSpPr>
        <p:grpSpPr>
          <a:xfrm>
            <a:off x="1143184" y="1186458"/>
            <a:ext cx="5666690" cy="7544436"/>
            <a:chOff x="1143184" y="1317457"/>
            <a:chExt cx="5666690" cy="7544436"/>
          </a:xfrm>
        </p:grpSpPr>
        <p:sp>
          <p:nvSpPr>
            <p:cNvPr id="201" name="Google Shape;201;p13"/>
            <p:cNvSpPr txBox="1"/>
            <p:nvPr/>
          </p:nvSpPr>
          <p:spPr>
            <a:xfrm>
              <a:off x="1143184" y="2460458"/>
              <a:ext cx="5666690" cy="64014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200" b="1" i="0" u="none" strike="noStrike" cap="none">
                  <a:solidFill>
                    <a:schemeClr val="lt1"/>
                  </a:solidFill>
                  <a:latin typeface="Arial" panose="020B0604020202020204"/>
                  <a:ea typeface="Arial" panose="020B0604020202020204"/>
                  <a:cs typeface="Arial" panose="020B0604020202020204"/>
                  <a:sym typeface="Arial" panose="020B0604020202020204"/>
                </a:rPr>
                <a:t>But those who do what is true come to the light in order that the light may show that what they did was in obedience to God.</a:t>
              </a:r>
              <a:endParaRPr lang="en-US" sz="52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02" name="Google Shape;202;p13"/>
            <p:cNvSpPr txBox="1"/>
            <p:nvPr/>
          </p:nvSpPr>
          <p:spPr>
            <a:xfrm>
              <a:off x="1143184" y="1317457"/>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21</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07" name="Picture 106"/>
          <p:cNvPicPr/>
          <p:nvPr/>
        </p:nvPicPr>
        <p:blipFill>
          <a:blip r:embed="rId1"/>
          <a:stretch>
            <a:fillRect/>
          </a:stretch>
        </p:blipFill>
        <p:spPr>
          <a:xfrm>
            <a:off x="7250430" y="1274445"/>
            <a:ext cx="9992995" cy="773874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233" name="Shape 233"/>
        <p:cNvGrpSpPr/>
        <p:nvPr/>
      </p:nvGrpSpPr>
      <p:grpSpPr>
        <a:xfrm>
          <a:off x="0" y="0"/>
          <a:ext cx="0" cy="0"/>
          <a:chOff x="0" y="0"/>
          <a:chExt cx="0" cy="0"/>
        </a:xfrm>
      </p:grpSpPr>
      <p:sp>
        <p:nvSpPr>
          <p:cNvPr id="234" name="Google Shape;234;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240" name="Shape 240"/>
        <p:cNvGrpSpPr/>
        <p:nvPr/>
      </p:nvGrpSpPr>
      <p:grpSpPr>
        <a:xfrm>
          <a:off x="0" y="0"/>
          <a:ext cx="0" cy="0"/>
          <a:chOff x="0" y="0"/>
          <a:chExt cx="0" cy="0"/>
        </a:xfrm>
      </p:grpSpPr>
      <p:grpSp>
        <p:nvGrpSpPr>
          <p:cNvPr id="241" name="Google Shape;241;p18"/>
          <p:cNvGrpSpPr/>
          <p:nvPr/>
        </p:nvGrpSpPr>
        <p:grpSpPr>
          <a:xfrm>
            <a:off x="2532407" y="1638300"/>
            <a:ext cx="13223187" cy="7010400"/>
            <a:chOff x="2931213" y="1638300"/>
            <a:chExt cx="13223187" cy="7010400"/>
          </a:xfrm>
        </p:grpSpPr>
        <p:pic>
          <p:nvPicPr>
            <p:cNvPr id="242" name="Google Shape;242;p18"/>
            <p:cNvPicPr preferRelativeResize="0"/>
            <p:nvPr/>
          </p:nvPicPr>
          <p:blipFill rotWithShape="1">
            <a:blip r:embed="rId1"/>
            <a:srcRect/>
            <a:stretch>
              <a:fillRect/>
            </a:stretch>
          </p:blipFill>
          <p:spPr>
            <a:xfrm>
              <a:off x="9144000" y="1638300"/>
              <a:ext cx="7010400" cy="7010400"/>
            </a:xfrm>
            <a:prstGeom prst="rect">
              <a:avLst/>
            </a:prstGeom>
            <a:noFill/>
            <a:ln>
              <a:noFill/>
            </a:ln>
          </p:spPr>
        </p:pic>
        <p:sp>
          <p:nvSpPr>
            <p:cNvPr id="243" name="Google Shape;243;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248" name="Shape 248"/>
        <p:cNvGrpSpPr/>
        <p:nvPr/>
      </p:nvGrpSpPr>
      <p:grpSpPr>
        <a:xfrm>
          <a:off x="0" y="0"/>
          <a:ext cx="0" cy="0"/>
          <a:chOff x="0" y="0"/>
          <a:chExt cx="0" cy="0"/>
        </a:xfrm>
      </p:grpSpPr>
      <p:sp>
        <p:nvSpPr>
          <p:cNvPr id="249" name="Google Shape;249;p19"/>
          <p:cNvSpPr/>
          <p:nvPr/>
        </p:nvSpPr>
        <p:spPr>
          <a:xfrm>
            <a:off x="1526540" y="1065530"/>
            <a:ext cx="14990445" cy="112712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a:solidFill>
                  <a:schemeClr val="accent2"/>
                </a:solidFill>
                <a:latin typeface="Arial Black" panose="020B0A04020102020204"/>
                <a:ea typeface="Arial Black" panose="020B0A04020102020204"/>
                <a:cs typeface="Arial Black" panose="020B0A04020102020204"/>
                <a:sym typeface="Arial Black" panose="020B0A04020102020204"/>
              </a:rPr>
              <a:t>Activity: God loves the World</a:t>
            </a:r>
            <a:endParaRPr sz="6000" b="0" i="0" u="none" strike="noStrike" cap="none">
              <a:solidFill>
                <a:schemeClr val="accent2"/>
              </a:solidFill>
              <a:latin typeface="Arial" panose="020B0604020202020204"/>
              <a:ea typeface="Arial" panose="020B0604020202020204"/>
              <a:cs typeface="Arial" panose="020B0604020202020204"/>
              <a:sym typeface="Arial" panose="020B0604020202020204"/>
            </a:endParaRPr>
          </a:p>
        </p:txBody>
      </p:sp>
      <p:sp>
        <p:nvSpPr>
          <p:cNvPr id="250" name="Google Shape;250;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1" name="Google Shape;251;p19"/>
          <p:cNvSpPr txBox="1"/>
          <p:nvPr/>
        </p:nvSpPr>
        <p:spPr>
          <a:xfrm>
            <a:off x="1499870" y="2774950"/>
            <a:ext cx="7804785" cy="3385185"/>
          </a:xfrm>
          <a:prstGeom prst="rect">
            <a:avLst/>
          </a:prstGeom>
          <a:noFill/>
          <a:ln>
            <a:noFill/>
          </a:ln>
        </p:spPr>
        <p:txBody>
          <a:bodyPr spcFirstLastPara="1" wrap="square" lIns="0" tIns="0" rIns="0" bIns="0" anchor="t" anchorCtr="0">
            <a:spAutoFit/>
          </a:bodyPr>
          <a:lstStyle/>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Bond Paper</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Coloring Materials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Glue</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Scissor</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Pen/Marker</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 name="Picture 0"/>
          <p:cNvPicPr>
            <a:picLocks noChangeAspect="1"/>
          </p:cNvPicPr>
          <p:nvPr/>
        </p:nvPicPr>
        <p:blipFill>
          <a:blip r:embed="rId1"/>
          <a:stretch>
            <a:fillRect/>
          </a:stretch>
        </p:blipFill>
        <p:spPr>
          <a:xfrm>
            <a:off x="8269605" y="2550160"/>
            <a:ext cx="8247380" cy="66090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257" name="Shape 257"/>
        <p:cNvGrpSpPr/>
        <p:nvPr/>
      </p:nvGrpSpPr>
      <p:grpSpPr>
        <a:xfrm>
          <a:off x="0" y="0"/>
          <a:ext cx="0" cy="0"/>
          <a:chOff x="0" y="0"/>
          <a:chExt cx="0" cy="0"/>
        </a:xfrm>
      </p:grpSpPr>
      <p:sp>
        <p:nvSpPr>
          <p:cNvPr id="258" name="Google Shape;258;p20"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59" name="Google Shape;259;p20"/>
          <p:cNvGrpSpPr/>
          <p:nvPr/>
        </p:nvGrpSpPr>
        <p:grpSpPr>
          <a:xfrm>
            <a:off x="1406627" y="1052986"/>
            <a:ext cx="7585075" cy="8493125"/>
            <a:chOff x="1477806" y="1370302"/>
            <a:chExt cx="7585075" cy="8493125"/>
          </a:xfrm>
        </p:grpSpPr>
        <p:sp>
          <p:nvSpPr>
            <p:cNvPr id="260" name="Google Shape;260;p20"/>
            <p:cNvSpPr txBox="1"/>
            <p:nvPr/>
          </p:nvSpPr>
          <p:spPr>
            <a:xfrm>
              <a:off x="1477806" y="137030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Instructions:</a:t>
              </a:r>
              <a:endPar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61" name="Google Shape;261;p20"/>
            <p:cNvSpPr txBox="1"/>
            <p:nvPr/>
          </p:nvSpPr>
          <p:spPr>
            <a:xfrm>
              <a:off x="1477806" y="2245967"/>
              <a:ext cx="7585075" cy="7617460"/>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000" i="0" u="none" strike="noStrike" cap="none">
                  <a:solidFill>
                    <a:schemeClr val="tx1"/>
                  </a:solidFill>
                  <a:latin typeface="Arial" panose="020B0604020202020204"/>
                  <a:ea typeface="Arial" panose="020B0604020202020204"/>
                  <a:cs typeface="Arial" panose="020B0604020202020204"/>
                  <a:sym typeface="Arial" panose="020B0604020202020204"/>
                </a:rPr>
                <a:t>Cut out a big circle on your band paper for the world icon.</a:t>
              </a:r>
              <a:endParaRPr lang="en-US" sz="3000" i="0" u="none" strike="noStrike" cap="none">
                <a:solidFill>
                  <a:schemeClr val="tx1"/>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000" i="0" u="none" strike="noStrike" cap="none">
                  <a:solidFill>
                    <a:schemeClr val="tx1"/>
                  </a:solidFill>
                  <a:latin typeface="Arial" panose="020B0604020202020204"/>
                  <a:ea typeface="Arial" panose="020B0604020202020204"/>
                  <a:cs typeface="Arial" panose="020B0604020202020204"/>
                  <a:sym typeface="Arial" panose="020B0604020202020204"/>
                </a:rPr>
                <a:t>Cut out next the heart and hand. </a:t>
              </a:r>
              <a:endParaRPr lang="en-US" sz="3000" i="0" u="none" strike="noStrike" cap="none">
                <a:solidFill>
                  <a:schemeClr val="tx1"/>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000" i="0" u="none" strike="noStrike" cap="none">
                  <a:solidFill>
                    <a:schemeClr val="tx1"/>
                  </a:solidFill>
                  <a:latin typeface="Arial" panose="020B0604020202020204"/>
                  <a:ea typeface="Arial" panose="020B0604020202020204"/>
                  <a:cs typeface="Arial" panose="020B0604020202020204"/>
                  <a:sym typeface="Arial" panose="020B0604020202020204"/>
                </a:rPr>
                <a:t>Glue hands onto side of world.</a:t>
              </a:r>
              <a:endParaRPr lang="en-US" sz="3000" i="0" u="none" strike="noStrike" cap="none">
                <a:solidFill>
                  <a:schemeClr val="tx1"/>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000" i="0" u="none" strike="noStrike" cap="none">
                  <a:solidFill>
                    <a:schemeClr val="tx1"/>
                  </a:solidFill>
                  <a:latin typeface="Arial" panose="020B0604020202020204"/>
                  <a:ea typeface="Arial" panose="020B0604020202020204"/>
                  <a:cs typeface="Arial" panose="020B0604020202020204"/>
                  <a:sym typeface="Arial" panose="020B0604020202020204"/>
                </a:rPr>
                <a:t>Fold heart and glue down centre. Glue into centre. </a:t>
              </a:r>
              <a:endParaRPr lang="en-US" sz="3000" i="0" u="none" strike="noStrike" cap="none">
                <a:solidFill>
                  <a:schemeClr val="tx1"/>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000" i="0" u="none" strike="noStrike" cap="none">
                  <a:solidFill>
                    <a:schemeClr val="tx1"/>
                  </a:solidFill>
                  <a:latin typeface="Arial" panose="020B0604020202020204"/>
                  <a:ea typeface="Arial" panose="020B0604020202020204"/>
                  <a:cs typeface="Arial" panose="020B0604020202020204"/>
                  <a:sym typeface="Arial" panose="020B0604020202020204"/>
                </a:rPr>
                <a:t>Write the verse: John 3: 16 </a:t>
              </a:r>
              <a:endParaRPr lang="en-US" sz="3000" i="0" u="none" strike="noStrike" cap="none">
                <a:solidFill>
                  <a:schemeClr val="tx1"/>
                </a:solidFill>
                <a:latin typeface="Arial" panose="020B0604020202020204"/>
                <a:ea typeface="Arial" panose="020B0604020202020204"/>
                <a:cs typeface="Arial" panose="020B0604020202020204"/>
                <a:sym typeface="Arial" panose="020B0604020202020204"/>
              </a:endParaRPr>
            </a:p>
            <a:p>
              <a:pPr marL="31750" marR="0" lvl="0" indent="0" algn="l" rtl="0">
                <a:lnSpc>
                  <a:spcPct val="150000"/>
                </a:lnSpc>
                <a:spcBef>
                  <a:spcPts val="0"/>
                </a:spcBef>
                <a:spcAft>
                  <a:spcPts val="0"/>
                </a:spcAft>
                <a:buClr>
                  <a:srgbClr val="000000"/>
                </a:buClr>
                <a:buSzPts val="3100"/>
                <a:buFont typeface="Arial" panose="020B0604020202020204"/>
                <a:buNone/>
              </a:pPr>
              <a:r>
                <a:rPr lang="en-US" sz="3000" b="1" i="1" u="none" strike="noStrike" cap="none">
                  <a:solidFill>
                    <a:schemeClr val="tx1"/>
                  </a:solidFill>
                  <a:latin typeface="Arial" panose="020B0604020202020204"/>
                  <a:ea typeface="Arial" panose="020B0604020202020204"/>
                  <a:cs typeface="Arial" panose="020B0604020202020204"/>
                  <a:sym typeface="Arial" panose="020B0604020202020204"/>
                </a:rPr>
                <a:t>“</a:t>
              </a:r>
              <a:r>
                <a:rPr lang="en-US" sz="3000" b="1" i="1">
                  <a:solidFill>
                    <a:schemeClr val="tx1"/>
                  </a:solidFill>
                  <a:sym typeface="Arial" panose="020B0604020202020204"/>
                </a:rPr>
                <a:t>For God so loved the world so much that he gave his only Son, so that everyone who believes in him may not die but have eternal life.”</a:t>
              </a:r>
              <a:endParaRPr lang="en-US" sz="3000" b="1" i="1" u="none" strike="noStrike" cap="none">
                <a:solidFill>
                  <a:schemeClr val="tx1"/>
                </a:solidFill>
                <a:latin typeface="Arial" panose="020B0604020202020204"/>
                <a:ea typeface="Arial" panose="020B0604020202020204"/>
                <a:cs typeface="Arial" panose="020B0604020202020204"/>
                <a:sym typeface="Arial" panose="020B0604020202020204"/>
              </a:endParaRPr>
            </a:p>
          </p:txBody>
        </p:sp>
      </p:grpSp>
      <p:pic>
        <p:nvPicPr>
          <p:cNvPr id="1" name="Picture 0"/>
          <p:cNvPicPr>
            <a:picLocks noChangeAspect="1"/>
          </p:cNvPicPr>
          <p:nvPr/>
        </p:nvPicPr>
        <p:blipFill>
          <a:blip r:embed="rId1"/>
          <a:stretch>
            <a:fillRect/>
          </a:stretch>
        </p:blipFill>
        <p:spPr>
          <a:xfrm>
            <a:off x="9446895" y="1052830"/>
            <a:ext cx="7792085" cy="81807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270" name="Shape 270"/>
        <p:cNvGrpSpPr/>
        <p:nvPr/>
      </p:nvGrpSpPr>
      <p:grpSpPr>
        <a:xfrm>
          <a:off x="0" y="0"/>
          <a:ext cx="0" cy="0"/>
          <a:chOff x="0" y="0"/>
          <a:chExt cx="0" cy="0"/>
        </a:xfrm>
      </p:grpSpPr>
      <p:grpSp>
        <p:nvGrpSpPr>
          <p:cNvPr id="271" name="Google Shape;271;p21"/>
          <p:cNvGrpSpPr/>
          <p:nvPr/>
        </p:nvGrpSpPr>
        <p:grpSpPr>
          <a:xfrm>
            <a:off x="1268652" y="1120722"/>
            <a:ext cx="15750697" cy="8045556"/>
            <a:chOff x="1962255" y="1120722"/>
            <a:chExt cx="15750697" cy="8045556"/>
          </a:xfrm>
        </p:grpSpPr>
        <p:sp>
          <p:nvSpPr>
            <p:cNvPr id="272" name="Google Shape;272;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1"/>
            <p:cNvSpPr/>
            <p:nvPr/>
          </p:nvSpPr>
          <p:spPr>
            <a:xfrm>
              <a:off x="1962255" y="1866212"/>
              <a:ext cx="8375015" cy="683387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rPr>
                <a:t>Dear God, </a:t>
              </a:r>
              <a:endPar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rPr>
                <a:t>Thank you for your marvelous plans. You gave your Son to bring us life. You are the true light. Help us to trust in you. Even when we don’t understand things Or when life is really hard. Thank you for your love. </a:t>
              </a:r>
              <a:endPar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rPr>
                <a:t>In Jesus’s name, Amen!</a:t>
              </a:r>
              <a:endParaRPr lang="en-US" sz="3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74" name="Google Shape;274;p21"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Fourth Sunday of Lent - March 03,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Fourth Sunday of Lent - March 10,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pic>
        <p:nvPicPr>
          <p:cNvPr id="288" name="Google Shape;288;p23"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12" name="Shape 112"/>
        <p:cNvGrpSpPr/>
        <p:nvPr/>
      </p:nvGrpSpPr>
      <p:grpSpPr>
        <a:xfrm>
          <a:off x="0" y="0"/>
          <a:ext cx="0" cy="0"/>
          <a:chOff x="0" y="0"/>
          <a:chExt cx="0" cy="0"/>
        </a:xfrm>
      </p:grpSpPr>
      <p:sp>
        <p:nvSpPr>
          <p:cNvPr id="113" name="Google Shape;113;p3"/>
          <p:cNvSpPr txBox="1"/>
          <p:nvPr/>
        </p:nvSpPr>
        <p:spPr>
          <a:xfrm>
            <a:off x="876935" y="1473200"/>
            <a:ext cx="16490950" cy="818705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3800" b="0" i="0" u="none" strike="noStrike" cap="none">
                <a:solidFill>
                  <a:schemeClr val="dk1"/>
                </a:solidFill>
                <a:latin typeface="Arial" panose="020B0604020202020204"/>
                <a:ea typeface="Arial" panose="020B0604020202020204"/>
                <a:cs typeface="Arial" panose="020B0604020202020204"/>
                <a:sym typeface="Arial" panose="020B0604020202020204"/>
              </a:rPr>
              <a:t>This passage is a part of Jesus’ conversation with Nicodemus. Jesus says that just as Moses lifted up the bronze snake for healing, the Son of Man must also be lifted up to give eternal life to all who believe in Him. God so loved the world so much that He sent His only Son so that whoever believes in Him will have eternal life.</a:t>
            </a:r>
            <a:endParaRPr lang="en-US" sz="3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3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800" b="0" i="0" u="none" strike="noStrike" cap="none">
                <a:solidFill>
                  <a:schemeClr val="dk1"/>
                </a:solidFill>
                <a:latin typeface="Arial" panose="020B0604020202020204"/>
                <a:ea typeface="Arial" panose="020B0604020202020204"/>
                <a:cs typeface="Arial" panose="020B0604020202020204"/>
                <a:sym typeface="Arial" panose="020B0604020202020204"/>
              </a:rPr>
              <a:t>Jesus did not come into the world to bring judgement. Yet everyone who rejects Him rejects the light and loves darkness. Therefore they are judged by their actions for loving evil and rejecting truth. Jesus came into the world to save sinners. Everybody is invited to the Feast of Salvation. There are no prerequisites for eternity. But we have to choose. Jesus is the way to eternal life. If we reject that way we say that we prefer the darkness, the way of satan.So, in coming to save the world, Jesus condemns those who reject His way. </a:t>
            </a:r>
            <a:endParaRPr lang="en-US" sz="3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txBox="1"/>
          <p:nvPr/>
        </p:nvSpPr>
        <p:spPr>
          <a:xfrm>
            <a:off x="1811675" y="48300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19" name="Shape 119"/>
        <p:cNvGrpSpPr/>
        <p:nvPr/>
      </p:nvGrpSpPr>
      <p:grpSpPr>
        <a:xfrm>
          <a:off x="0" y="0"/>
          <a:ext cx="0" cy="0"/>
          <a:chOff x="0" y="0"/>
          <a:chExt cx="0" cy="0"/>
        </a:xfrm>
      </p:grpSpPr>
      <p:sp>
        <p:nvSpPr>
          <p:cNvPr id="120" name="Google Shape;120;p4"/>
          <p:cNvSpPr/>
          <p:nvPr/>
        </p:nvSpPr>
        <p:spPr>
          <a:xfrm>
            <a:off x="2896" y="8121316"/>
            <a:ext cx="18285103" cy="2165684"/>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txBox="1"/>
          <p:nvPr/>
        </p:nvSpPr>
        <p:spPr>
          <a:xfrm>
            <a:off x="3445510" y="8311515"/>
            <a:ext cx="11396980" cy="1784985"/>
          </a:xfrm>
          <a:prstGeom prst="rect">
            <a:avLst/>
          </a:prstGeom>
          <a:noFill/>
          <a:ln>
            <a:noFill/>
          </a:ln>
        </p:spPr>
        <p:txBody>
          <a:bodyPr spcFirstLastPara="1" wrap="square" lIns="0" tIns="0" rIns="0" bIns="0" anchor="t" anchorCtr="0">
            <a:spAutoFit/>
          </a:bodyPr>
          <a:lstStyle/>
          <a:p>
            <a:pPr marL="0" indent="0" algn="ctr">
              <a:buNone/>
            </a:pPr>
            <a:r>
              <a:rPr lang="en-US" sz="5600" cap="none">
                <a:solidFill>
                  <a:srgbClr val="C00000"/>
                </a:solidFill>
                <a:latin typeface="Arial Black" panose="020B0A04020102020204"/>
                <a:ea typeface="Arial Black" panose="020B0A04020102020204"/>
                <a:cs typeface="Arial Black" panose="020B0A04020102020204"/>
                <a:sym typeface="Arial Black" panose="020B0A04020102020204"/>
              </a:rPr>
              <a:t>The Greatest Love Story</a:t>
            </a:r>
            <a:endParaRPr lang="en-US" sz="5600" cap="none">
              <a:solidFill>
                <a:srgbClr val="C00000"/>
              </a:solidFill>
              <a:latin typeface="Arial Black" panose="020B0A04020102020204"/>
              <a:ea typeface="Arial Black" panose="020B0A04020102020204"/>
              <a:cs typeface="Arial Black" panose="020B0A04020102020204"/>
              <a:sym typeface="Arial Black" panose="020B0A04020102020204"/>
            </a:endParaRPr>
          </a:p>
          <a:p>
            <a:pPr marL="0" indent="0" algn="ctr">
              <a:buNone/>
            </a:pPr>
            <a:r>
              <a:rPr lang="en-US" sz="6000" cap="none">
                <a:solidFill>
                  <a:schemeClr val="dk1"/>
                </a:solidFill>
                <a:latin typeface="Arial Black" panose="020B0A04020102020204"/>
                <a:ea typeface="Arial Black" panose="020B0A04020102020204"/>
                <a:cs typeface="Arial Black" panose="020B0A04020102020204"/>
                <a:sym typeface="Arial Black" panose="020B0A04020102020204"/>
              </a:rPr>
              <a:t>John 3:14-21</a:t>
            </a:r>
            <a:endParaRPr sz="6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11" name="Picture 110"/>
          <p:cNvPicPr/>
          <p:nvPr/>
        </p:nvPicPr>
        <p:blipFill>
          <a:blip r:embed="rId1"/>
          <a:stretch>
            <a:fillRect/>
          </a:stretch>
        </p:blipFill>
        <p:spPr>
          <a:xfrm>
            <a:off x="2654300" y="647065"/>
            <a:ext cx="12982575" cy="709041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26" name="Shape 126"/>
        <p:cNvGrpSpPr/>
        <p:nvPr/>
      </p:nvGrpSpPr>
      <p:grpSpPr>
        <a:xfrm>
          <a:off x="0" y="0"/>
          <a:ext cx="0" cy="0"/>
          <a:chOff x="0" y="0"/>
          <a:chExt cx="0" cy="0"/>
        </a:xfrm>
      </p:grpSpPr>
      <p:sp>
        <p:nvSpPr>
          <p:cNvPr id="127" name="Google Shape;12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33" name="Shape 133"/>
        <p:cNvGrpSpPr/>
        <p:nvPr/>
      </p:nvGrpSpPr>
      <p:grpSpPr>
        <a:xfrm>
          <a:off x="0" y="0"/>
          <a:ext cx="0" cy="0"/>
          <a:chOff x="0" y="0"/>
          <a:chExt cx="0" cy="0"/>
        </a:xfrm>
      </p:grpSpPr>
      <p:sp>
        <p:nvSpPr>
          <p:cNvPr id="134" name="Google Shape;134;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6"/>
          <p:cNvGrpSpPr/>
          <p:nvPr/>
        </p:nvGrpSpPr>
        <p:grpSpPr>
          <a:xfrm rot="0">
            <a:off x="1054100" y="1372235"/>
            <a:ext cx="5920740" cy="6589395"/>
            <a:chOff x="1185021" y="1485900"/>
            <a:chExt cx="5920740" cy="6589395"/>
          </a:xfrm>
        </p:grpSpPr>
        <p:sp>
          <p:nvSpPr>
            <p:cNvPr id="137" name="Google Shape;137;p6"/>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14</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8" name="Google Shape;138;p6"/>
            <p:cNvSpPr txBox="1"/>
            <p:nvPr/>
          </p:nvSpPr>
          <p:spPr>
            <a:xfrm>
              <a:off x="1185021" y="2707005"/>
              <a:ext cx="5920740" cy="53682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As Moses lifted up the bronze snake on a pole in the desert, in the same way the Son of Man must be lifted up, </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0" name="Picture 99"/>
          <p:cNvPicPr/>
          <p:nvPr/>
        </p:nvPicPr>
        <p:blipFill>
          <a:blip r:embed="rId1"/>
          <a:stretch>
            <a:fillRect/>
          </a:stretch>
        </p:blipFill>
        <p:spPr>
          <a:xfrm>
            <a:off x="8068310" y="1485900"/>
            <a:ext cx="8557260" cy="724408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44" name="Shape 144"/>
        <p:cNvGrpSpPr/>
        <p:nvPr/>
      </p:nvGrpSpPr>
      <p:grpSpPr>
        <a:xfrm>
          <a:off x="0" y="0"/>
          <a:ext cx="0" cy="0"/>
          <a:chOff x="0" y="0"/>
          <a:chExt cx="0" cy="0"/>
        </a:xfrm>
      </p:grpSpPr>
      <p:sp>
        <p:nvSpPr>
          <p:cNvPr id="145" name="Google Shape;145;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7"/>
          <p:cNvGrpSpPr/>
          <p:nvPr/>
        </p:nvGrpSpPr>
        <p:grpSpPr>
          <a:xfrm>
            <a:off x="1088368" y="1502888"/>
            <a:ext cx="6373495" cy="5603875"/>
            <a:chOff x="1195397" y="1655288"/>
            <a:chExt cx="6373495" cy="5603875"/>
          </a:xfrm>
        </p:grpSpPr>
        <p:sp>
          <p:nvSpPr>
            <p:cNvPr id="147" name="Google Shape;147;p7"/>
            <p:cNvSpPr txBox="1"/>
            <p:nvPr/>
          </p:nvSpPr>
          <p:spPr>
            <a:xfrm>
              <a:off x="1246033" y="1655288"/>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15</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5397" y="2642713"/>
              <a:ext cx="6373495" cy="4616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endPar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t>so that everyone who believes in him may have eternal life. </a:t>
              </a:r>
              <a:endPar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1" name="Picture 100"/>
          <p:cNvPicPr/>
          <p:nvPr/>
        </p:nvPicPr>
        <p:blipFill>
          <a:blip r:embed="rId1"/>
          <a:stretch>
            <a:fillRect/>
          </a:stretch>
        </p:blipFill>
        <p:spPr>
          <a:xfrm>
            <a:off x="8225155" y="1100455"/>
            <a:ext cx="8528050" cy="80867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54" name="Shape 154"/>
        <p:cNvGrpSpPr/>
        <p:nvPr/>
      </p:nvGrpSpPr>
      <p:grpSpPr>
        <a:xfrm>
          <a:off x="0" y="0"/>
          <a:ext cx="0" cy="0"/>
          <a:chOff x="0" y="0"/>
          <a:chExt cx="0" cy="0"/>
        </a:xfrm>
      </p:grpSpPr>
      <p:grpSp>
        <p:nvGrpSpPr>
          <p:cNvPr id="155" name="Google Shape;155;p8"/>
          <p:cNvGrpSpPr/>
          <p:nvPr/>
        </p:nvGrpSpPr>
        <p:grpSpPr>
          <a:xfrm>
            <a:off x="1336459" y="1485900"/>
            <a:ext cx="6686550" cy="6656705"/>
            <a:chOff x="1571075" y="1485900"/>
            <a:chExt cx="6686550" cy="6656705"/>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16</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535"/>
              <a:ext cx="6686550" cy="53860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For God loved the world so much that he gave his only Son, so that everyone who believes in him may not die but have eternal life.</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5" name="Picture 104"/>
          <p:cNvPicPr/>
          <p:nvPr/>
        </p:nvPicPr>
        <p:blipFill>
          <a:blip r:embed="rId1"/>
          <a:stretch>
            <a:fillRect/>
          </a:stretch>
        </p:blipFill>
        <p:spPr>
          <a:xfrm>
            <a:off x="8530590" y="1173480"/>
            <a:ext cx="8555990" cy="793940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63" name="Shape 163"/>
        <p:cNvGrpSpPr/>
        <p:nvPr/>
      </p:nvGrpSpPr>
      <p:grpSpPr>
        <a:xfrm>
          <a:off x="0" y="0"/>
          <a:ext cx="0" cy="0"/>
          <a:chOff x="0" y="0"/>
          <a:chExt cx="0" cy="0"/>
        </a:xfrm>
      </p:grpSpPr>
      <p:grpSp>
        <p:nvGrpSpPr>
          <p:cNvPr id="164" name="Google Shape;164;p9"/>
          <p:cNvGrpSpPr/>
          <p:nvPr/>
        </p:nvGrpSpPr>
        <p:grpSpPr>
          <a:xfrm>
            <a:off x="1183352" y="1485900"/>
            <a:ext cx="5596438" cy="4971440"/>
            <a:chOff x="1258853" y="1485900"/>
            <a:chExt cx="5596438" cy="4971440"/>
          </a:xfrm>
        </p:grpSpPr>
        <p:sp>
          <p:nvSpPr>
            <p:cNvPr id="165" name="Google Shape;165;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17</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6" name="Google Shape;166;p9"/>
            <p:cNvSpPr txBox="1"/>
            <p:nvPr/>
          </p:nvSpPr>
          <p:spPr>
            <a:xfrm>
              <a:off x="1258853" y="2764180"/>
              <a:ext cx="5596438" cy="36931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For God did not send his Son into the world to be its judge, but to be its savior.</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4" name="Picture 103"/>
          <p:cNvPicPr/>
          <p:nvPr/>
        </p:nvPicPr>
        <p:blipFill>
          <a:blip r:embed="rId1"/>
          <a:stretch>
            <a:fillRect/>
          </a:stretch>
        </p:blipFill>
        <p:spPr>
          <a:xfrm>
            <a:off x="7764145" y="1303020"/>
            <a:ext cx="8811260" cy="768159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2897</Words>
  <Application>WPS Presentation</Application>
  <PresentationFormat/>
  <Paragraphs>85</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20</vt:i4>
      </vt:variant>
    </vt:vector>
  </HeadingPairs>
  <TitlesOfParts>
    <vt:vector size="30"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3</cp:revision>
  <dcterms:created xsi:type="dcterms:W3CDTF">2024-02-01T02:11:00Z</dcterms:created>
  <dcterms:modified xsi:type="dcterms:W3CDTF">2024-02-04T09:56:06Z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97C45B6DCE094FF3ADDFC530C27EC38D_13</vt:lpwstr>
  </property>
  <property fmtid="{D5CDD505-2E9C-101B-9397-08002B2CF9AE}" pid="3" name="KSOProductBuildVer">
    <vt:lpwstr>1033-12.2.0.13431</vt:lpwstr>
  </property>
</Properties>
</file>