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83" r:id="rId21"/>
    <p:sldId id="284" r:id="rId22"/>
    <p:sldId id="272" r:id="rId23"/>
    <p:sldId id="273" r:id="rId24"/>
    <p:sldId id="274" r:id="rId25"/>
    <p:sldId id="275" r:id="rId26"/>
    <p:sldId id="276" r:id="rId27"/>
    <p:sldId id="286" r:id="rId28"/>
    <p:sldId id="278" r:id="rId29"/>
  </p:sldIdLst>
  <p:sldSz cx="18288000" cy="10287000"/>
  <p:notesSz cx="6858000" cy="9144000"/>
  <p:embeddedFontLst>
    <p:embeddedFont>
      <p:font typeface="Calibri" panose="020F0502020204030204"/>
      <p:regular r:id="rId33"/>
      <p:bold r:id="rId34"/>
      <p:italic r:id="rId35"/>
      <p:boldItalic r:id="rId36"/>
    </p:embeddedFont>
    <p:embeddedFont>
      <p:font typeface="Arial Black" panose="020B0A04020102020204"/>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24" userDrawn="1">
          <p15:clr>
            <a:srgbClr val="A4A3A4"/>
          </p15:clr>
        </p15:guide>
        <p15:guide id="2" pos="28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2124"/>
        <p:guide pos="2872"/>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94" name="Shape 94"/>
        <p:cNvGrpSpPr/>
        <p:nvPr/>
      </p:nvGrpSpPr>
      <p:grpSpPr>
        <a:xfrm>
          <a:off x="0" y="0"/>
          <a:ext cx="0" cy="0"/>
          <a:chOff x="0" y="0"/>
          <a:chExt cx="0" cy="0"/>
        </a:xfrm>
      </p:grpSpPr>
      <p:sp>
        <p:nvSpPr>
          <p:cNvPr id="95" name="Google Shape;95;p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6" name="Google Shape;96;p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8" name="Shape 168"/>
        <p:cNvGrpSpPr/>
        <p:nvPr/>
      </p:nvGrpSpPr>
      <p:grpSpPr>
        <a:xfrm>
          <a:off x="0" y="0"/>
          <a:ext cx="0" cy="0"/>
          <a:chOff x="0" y="0"/>
          <a:chExt cx="0" cy="0"/>
        </a:xfrm>
      </p:grpSpPr>
      <p:sp>
        <p:nvSpPr>
          <p:cNvPr id="169" name="Google Shape;169;p1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1" name="Google Shape;171;p1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7" name="Shape 177"/>
        <p:cNvGrpSpPr/>
        <p:nvPr/>
      </p:nvGrpSpPr>
      <p:grpSpPr>
        <a:xfrm>
          <a:off x="0" y="0"/>
          <a:ext cx="0" cy="0"/>
          <a:chOff x="0" y="0"/>
          <a:chExt cx="0" cy="0"/>
        </a:xfrm>
      </p:grpSpPr>
      <p:sp>
        <p:nvSpPr>
          <p:cNvPr id="178" name="Google Shape;178;p1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80" name="Google Shape;180;p1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6" name="Shape 186"/>
        <p:cNvGrpSpPr/>
        <p:nvPr/>
      </p:nvGrpSpPr>
      <p:grpSpPr>
        <a:xfrm>
          <a:off x="0" y="0"/>
          <a:ext cx="0" cy="0"/>
          <a:chOff x="0" y="0"/>
          <a:chExt cx="0" cy="0"/>
        </a:xfrm>
      </p:grpSpPr>
      <p:sp>
        <p:nvSpPr>
          <p:cNvPr id="187" name="Google Shape;187;p1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89" name="Google Shape;189;p1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5" name="Shape 195"/>
        <p:cNvGrpSpPr/>
        <p:nvPr/>
      </p:nvGrpSpPr>
      <p:grpSpPr>
        <a:xfrm>
          <a:off x="0" y="0"/>
          <a:ext cx="0" cy="0"/>
          <a:chOff x="0" y="0"/>
          <a:chExt cx="0" cy="0"/>
        </a:xfrm>
      </p:grpSpPr>
      <p:sp>
        <p:nvSpPr>
          <p:cNvPr id="196" name="Google Shape;196;p1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98" name="Google Shape;198;p1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4" name="Shape 204"/>
        <p:cNvGrpSpPr/>
        <p:nvPr/>
      </p:nvGrpSpPr>
      <p:grpSpPr>
        <a:xfrm>
          <a:off x="0" y="0"/>
          <a:ext cx="0" cy="0"/>
          <a:chOff x="0" y="0"/>
          <a:chExt cx="0" cy="0"/>
        </a:xfrm>
      </p:grpSpPr>
      <p:sp>
        <p:nvSpPr>
          <p:cNvPr id="205" name="Google Shape;205;p1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207" name="Google Shape;207;p1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3" name="Shape 213"/>
        <p:cNvGrpSpPr/>
        <p:nvPr/>
      </p:nvGrpSpPr>
      <p:grpSpPr>
        <a:xfrm>
          <a:off x="0" y="0"/>
          <a:ext cx="0" cy="0"/>
          <a:chOff x="0" y="0"/>
          <a:chExt cx="0" cy="0"/>
        </a:xfrm>
      </p:grpSpPr>
      <p:sp>
        <p:nvSpPr>
          <p:cNvPr id="214" name="Google Shape;214;p1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5: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216" name="Google Shape;216;p15: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2" name="Shape 222"/>
        <p:cNvGrpSpPr/>
        <p:nvPr/>
      </p:nvGrpSpPr>
      <p:grpSpPr>
        <a:xfrm>
          <a:off x="0" y="0"/>
          <a:ext cx="0" cy="0"/>
          <a:chOff x="0" y="0"/>
          <a:chExt cx="0" cy="0"/>
        </a:xfrm>
      </p:grpSpPr>
      <p:sp>
        <p:nvSpPr>
          <p:cNvPr id="223" name="Google Shape;223;p1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6: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225" name="Google Shape;225;p16: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0" name="Shape 150"/>
        <p:cNvGrpSpPr/>
        <p:nvPr/>
      </p:nvGrpSpPr>
      <p:grpSpPr>
        <a:xfrm>
          <a:off x="0" y="0"/>
          <a:ext cx="0" cy="0"/>
          <a:chOff x="0" y="0"/>
          <a:chExt cx="0" cy="0"/>
        </a:xfrm>
      </p:grpSpPr>
      <p:sp>
        <p:nvSpPr>
          <p:cNvPr id="151" name="Google Shape;151;p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3" name="Google Shape;153;p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6" name="Shape 186"/>
        <p:cNvGrpSpPr/>
        <p:nvPr/>
      </p:nvGrpSpPr>
      <p:grpSpPr>
        <a:xfrm>
          <a:off x="0" y="0"/>
          <a:ext cx="0" cy="0"/>
          <a:chOff x="0" y="0"/>
          <a:chExt cx="0" cy="0"/>
        </a:xfrm>
      </p:grpSpPr>
      <p:sp>
        <p:nvSpPr>
          <p:cNvPr id="187" name="Google Shape;187;p1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89" name="Google Shape;189;p1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0" name="Shape 230"/>
        <p:cNvGrpSpPr/>
        <p:nvPr/>
      </p:nvGrpSpPr>
      <p:grpSpPr>
        <a:xfrm>
          <a:off x="0" y="0"/>
          <a:ext cx="0" cy="0"/>
          <a:chOff x="0" y="0"/>
          <a:chExt cx="0" cy="0"/>
        </a:xfrm>
      </p:grpSpPr>
      <p:sp>
        <p:nvSpPr>
          <p:cNvPr id="231" name="Google Shape;231;p1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2" name="Google Shape;232;p1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 name="Shape 99"/>
        <p:cNvGrpSpPr/>
        <p:nvPr/>
      </p:nvGrpSpPr>
      <p:grpSpPr>
        <a:xfrm>
          <a:off x="0" y="0"/>
          <a:ext cx="0" cy="0"/>
          <a:chOff x="0" y="0"/>
          <a:chExt cx="0" cy="0"/>
        </a:xfrm>
      </p:grpSpPr>
      <p:sp>
        <p:nvSpPr>
          <p:cNvPr id="100" name="Google Shape;100;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2" name="Google Shape;102;p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6" name="Shape 236"/>
        <p:cNvGrpSpPr/>
        <p:nvPr/>
      </p:nvGrpSpPr>
      <p:grpSpPr>
        <a:xfrm>
          <a:off x="0" y="0"/>
          <a:ext cx="0" cy="0"/>
          <a:chOff x="0" y="0"/>
          <a:chExt cx="0" cy="0"/>
        </a:xfrm>
      </p:grpSpPr>
      <p:sp>
        <p:nvSpPr>
          <p:cNvPr id="237" name="Google Shape;237;p1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9" name="Google Shape;239;p1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4" name="Shape 244"/>
        <p:cNvGrpSpPr/>
        <p:nvPr/>
      </p:nvGrpSpPr>
      <p:grpSpPr>
        <a:xfrm>
          <a:off x="0" y="0"/>
          <a:ext cx="0" cy="0"/>
          <a:chOff x="0" y="0"/>
          <a:chExt cx="0" cy="0"/>
        </a:xfrm>
      </p:grpSpPr>
      <p:sp>
        <p:nvSpPr>
          <p:cNvPr id="245" name="Google Shape;245;p1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7" name="Google Shape;247;p19: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3" name="Shape 253"/>
        <p:cNvGrpSpPr/>
        <p:nvPr/>
      </p:nvGrpSpPr>
      <p:grpSpPr>
        <a:xfrm>
          <a:off x="0" y="0"/>
          <a:ext cx="0" cy="0"/>
          <a:chOff x="0" y="0"/>
          <a:chExt cx="0" cy="0"/>
        </a:xfrm>
      </p:grpSpPr>
      <p:sp>
        <p:nvSpPr>
          <p:cNvPr id="254" name="Google Shape;254;p2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r>
              <a:t>Jesus got angry? He knocked over tables? This story can be a surprising one for children to hear, but is a fun one to teach and act out. Of course, the important thing to emphasize is that Jesus had a good reason to get mad. He was not having a selfish temper tantrum, but was defending the integrity of God’s house. The lesson that th</a:t>
            </a:r>
            <a:r>
              <a:rPr lang="en-US"/>
              <a:t>is craft</a:t>
            </a:r>
            <a:r>
              <a:t> accompany reminds us that we are made to worship God, and we want to honor Him with our lives and bodies. </a:t>
            </a:r>
          </a:p>
        </p:txBody>
      </p:sp>
      <p:sp>
        <p:nvSpPr>
          <p:cNvPr id="256" name="Google Shape;256;p2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6" name="Shape 266"/>
        <p:cNvGrpSpPr/>
        <p:nvPr/>
      </p:nvGrpSpPr>
      <p:grpSpPr>
        <a:xfrm>
          <a:off x="0" y="0"/>
          <a:ext cx="0" cy="0"/>
          <a:chOff x="0" y="0"/>
          <a:chExt cx="0" cy="0"/>
        </a:xfrm>
      </p:grpSpPr>
      <p:sp>
        <p:nvSpPr>
          <p:cNvPr id="267" name="Google Shape;267;p2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69" name="Google Shape;269;p2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 name="Shape 99"/>
        <p:cNvGrpSpPr/>
        <p:nvPr/>
      </p:nvGrpSpPr>
      <p:grpSpPr>
        <a:xfrm>
          <a:off x="0" y="0"/>
          <a:ext cx="0" cy="0"/>
          <a:chOff x="0" y="0"/>
          <a:chExt cx="0" cy="0"/>
        </a:xfrm>
      </p:grpSpPr>
      <p:sp>
        <p:nvSpPr>
          <p:cNvPr id="100" name="Google Shape;100;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2" name="Google Shape;102;p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4" name="Shape 284"/>
        <p:cNvGrpSpPr/>
        <p:nvPr/>
      </p:nvGrpSpPr>
      <p:grpSpPr>
        <a:xfrm>
          <a:off x="0" y="0"/>
          <a:ext cx="0" cy="0"/>
          <a:chOff x="0" y="0"/>
          <a:chExt cx="0" cy="0"/>
        </a:xfrm>
      </p:grpSpPr>
      <p:sp>
        <p:nvSpPr>
          <p:cNvPr id="285" name="Google Shape;285;p2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86" name="Google Shape;286;p2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8" name="Shape 108"/>
        <p:cNvGrpSpPr/>
        <p:nvPr/>
      </p:nvGrpSpPr>
      <p:grpSpPr>
        <a:xfrm>
          <a:off x="0" y="0"/>
          <a:ext cx="0" cy="0"/>
          <a:chOff x="0" y="0"/>
          <a:chExt cx="0" cy="0"/>
        </a:xfrm>
      </p:grpSpPr>
      <p:sp>
        <p:nvSpPr>
          <p:cNvPr id="109" name="Google Shape;109;p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1" name="Google Shape;111;p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5" name="Shape 115"/>
        <p:cNvGrpSpPr/>
        <p:nvPr/>
      </p:nvGrpSpPr>
      <p:grpSpPr>
        <a:xfrm>
          <a:off x="0" y="0"/>
          <a:ext cx="0" cy="0"/>
          <a:chOff x="0" y="0"/>
          <a:chExt cx="0" cy="0"/>
        </a:xfrm>
      </p:grpSpPr>
      <p:sp>
        <p:nvSpPr>
          <p:cNvPr id="116" name="Google Shape;116;p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8" name="Google Shape;118;p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3" name="Shape 123"/>
        <p:cNvGrpSpPr/>
        <p:nvPr/>
      </p:nvGrpSpPr>
      <p:grpSpPr>
        <a:xfrm>
          <a:off x="0" y="0"/>
          <a:ext cx="0" cy="0"/>
          <a:chOff x="0" y="0"/>
          <a:chExt cx="0" cy="0"/>
        </a:xfrm>
      </p:grpSpPr>
      <p:sp>
        <p:nvSpPr>
          <p:cNvPr id="124" name="Google Shape;124;p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5" name="Google Shape;125;p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9" name="Shape 129"/>
        <p:cNvGrpSpPr/>
        <p:nvPr/>
      </p:nvGrpSpPr>
      <p:grpSpPr>
        <a:xfrm>
          <a:off x="0" y="0"/>
          <a:ext cx="0" cy="0"/>
          <a:chOff x="0" y="0"/>
          <a:chExt cx="0" cy="0"/>
        </a:xfrm>
      </p:grpSpPr>
      <p:sp>
        <p:nvSpPr>
          <p:cNvPr id="130" name="Google Shape;130;p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32" name="Google Shape;132;p6: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0" name="Shape 140"/>
        <p:cNvGrpSpPr/>
        <p:nvPr/>
      </p:nvGrpSpPr>
      <p:grpSpPr>
        <a:xfrm>
          <a:off x="0" y="0"/>
          <a:ext cx="0" cy="0"/>
          <a:chOff x="0" y="0"/>
          <a:chExt cx="0" cy="0"/>
        </a:xfrm>
      </p:grpSpPr>
      <p:sp>
        <p:nvSpPr>
          <p:cNvPr id="141" name="Google Shape;141;p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3" name="Google Shape;143;p7: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0" name="Shape 150"/>
        <p:cNvGrpSpPr/>
        <p:nvPr/>
      </p:nvGrpSpPr>
      <p:grpSpPr>
        <a:xfrm>
          <a:off x="0" y="0"/>
          <a:ext cx="0" cy="0"/>
          <a:chOff x="0" y="0"/>
          <a:chExt cx="0" cy="0"/>
        </a:xfrm>
      </p:grpSpPr>
      <p:sp>
        <p:nvSpPr>
          <p:cNvPr id="151" name="Google Shape;151;p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3" name="Google Shape;153;p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9" name="Shape 159"/>
        <p:cNvGrpSpPr/>
        <p:nvPr/>
      </p:nvGrpSpPr>
      <p:grpSpPr>
        <a:xfrm>
          <a:off x="0" y="0"/>
          <a:ext cx="0" cy="0"/>
          <a:chOff x="0" y="0"/>
          <a:chExt cx="0" cy="0"/>
        </a:xfrm>
      </p:grpSpPr>
      <p:sp>
        <p:nvSpPr>
          <p:cNvPr id="160" name="Google Shape;160;p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2" name="Google Shape;162;p9: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5" name="Shape 15"/>
        <p:cNvGrpSpPr/>
        <p:nvPr/>
      </p:nvGrpSpPr>
      <p:grpSpPr>
        <a:xfrm>
          <a:off x="0" y="0"/>
          <a:ext cx="0" cy="0"/>
          <a:chOff x="0" y="0"/>
          <a:chExt cx="0" cy="0"/>
        </a:xfrm>
      </p:grpSpPr>
      <p:sp>
        <p:nvSpPr>
          <p:cNvPr id="16" name="Google Shape;16;p2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txBox="1"/>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90" name="Shape 90"/>
        <p:cNvGrpSpPr/>
        <p:nvPr/>
      </p:nvGrpSpPr>
      <p:grpSpPr>
        <a:xfrm>
          <a:off x="0" y="0"/>
          <a:ext cx="0" cy="0"/>
          <a:chOff x="0" y="0"/>
          <a:chExt cx="0" cy="0"/>
        </a:xfrm>
      </p:grpSpPr>
      <p:sp>
        <p:nvSpPr>
          <p:cNvPr id="91" name="Google Shape;91;p2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9" name="Shape 19"/>
        <p:cNvGrpSpPr/>
        <p:nvPr/>
      </p:nvGrpSpPr>
      <p:grpSpPr>
        <a:xfrm>
          <a:off x="0" y="0"/>
          <a:ext cx="0" cy="0"/>
          <a:chOff x="0" y="0"/>
          <a:chExt cx="0" cy="0"/>
        </a:xfrm>
      </p:grpSpPr>
      <p:sp>
        <p:nvSpPr>
          <p:cNvPr id="20" name="Google Shape;20;p28"/>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8"/>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28"/>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8"/>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25" name="Shape 25"/>
        <p:cNvGrpSpPr/>
        <p:nvPr/>
      </p:nvGrpSpPr>
      <p:grpSpPr>
        <a:xfrm>
          <a:off x="0" y="0"/>
          <a:ext cx="0" cy="0"/>
          <a:chOff x="0" y="0"/>
          <a:chExt cx="0" cy="0"/>
        </a:xfrm>
      </p:grpSpPr>
      <p:sp>
        <p:nvSpPr>
          <p:cNvPr id="26" name="Google Shape;26;p29"/>
          <p:cNvSpPr txBox="1"/>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9"/>
          <p:cNvSpPr txBox="1"/>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9"/>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9"/>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31" name="Shape 31"/>
        <p:cNvGrpSpPr/>
        <p:nvPr/>
      </p:nvGrpSpPr>
      <p:grpSpPr>
        <a:xfrm>
          <a:off x="0" y="0"/>
          <a:ext cx="0" cy="0"/>
          <a:chOff x="0" y="0"/>
          <a:chExt cx="0" cy="0"/>
        </a:xfrm>
      </p:grpSpPr>
      <p:sp>
        <p:nvSpPr>
          <p:cNvPr id="32" name="Google Shape;32;p30"/>
          <p:cNvSpPr txBox="1"/>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0"/>
          <p:cNvSpPr txBox="1"/>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0"/>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0"/>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7" name="Shape 37"/>
        <p:cNvGrpSpPr/>
        <p:nvPr/>
      </p:nvGrpSpPr>
      <p:grpSpPr>
        <a:xfrm>
          <a:off x="0" y="0"/>
          <a:ext cx="0" cy="0"/>
          <a:chOff x="0" y="0"/>
          <a:chExt cx="0" cy="0"/>
        </a:xfrm>
      </p:grpSpPr>
      <p:sp>
        <p:nvSpPr>
          <p:cNvPr id="38" name="Google Shape;38;p31"/>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1"/>
          <p:cNvSpPr txBox="1"/>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1"/>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4" name="Shape 44"/>
        <p:cNvGrpSpPr/>
        <p:nvPr/>
      </p:nvGrpSpPr>
      <p:grpSpPr>
        <a:xfrm>
          <a:off x="0" y="0"/>
          <a:ext cx="0" cy="0"/>
          <a:chOff x="0" y="0"/>
          <a:chExt cx="0" cy="0"/>
        </a:xfrm>
      </p:grpSpPr>
      <p:sp>
        <p:nvSpPr>
          <p:cNvPr id="45" name="Google Shape;45;p32"/>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2"/>
          <p:cNvSpPr txBox="1"/>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2"/>
          <p:cNvSpPr txBox="1"/>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2"/>
          <p:cNvSpPr txBox="1"/>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2"/>
          <p:cNvSpPr txBox="1"/>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2"/>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2"/>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53" name="Shape 53"/>
        <p:cNvGrpSpPr/>
        <p:nvPr/>
      </p:nvGrpSpPr>
      <p:grpSpPr>
        <a:xfrm>
          <a:off x="0" y="0"/>
          <a:ext cx="0" cy="0"/>
          <a:chOff x="0" y="0"/>
          <a:chExt cx="0" cy="0"/>
        </a:xfrm>
      </p:grpSpPr>
      <p:sp>
        <p:nvSpPr>
          <p:cNvPr id="54" name="Google Shape;54;p33"/>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3"/>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8" name="Shape 58"/>
        <p:cNvGrpSpPr/>
        <p:nvPr/>
      </p:nvGrpSpPr>
      <p:grpSpPr>
        <a:xfrm>
          <a:off x="0" y="0"/>
          <a:ext cx="0" cy="0"/>
          <a:chOff x="0" y="0"/>
          <a:chExt cx="0" cy="0"/>
        </a:xfrm>
      </p:grpSpPr>
      <p:sp>
        <p:nvSpPr>
          <p:cNvPr id="59" name="Google Shape;59;p34"/>
          <p:cNvSpPr txBox="1"/>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4"/>
          <p:cNvSpPr txBox="1"/>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4"/>
          <p:cNvSpPr txBox="1"/>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4"/>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p:nvPr>
            <p:ph type="pic" idx="2"/>
          </p:nvPr>
        </p:nvSpPr>
        <p:spPr>
          <a:xfrm>
            <a:off x="1792288" y="612775"/>
            <a:ext cx="5486400" cy="4114800"/>
          </a:xfrm>
          <a:prstGeom prst="rect">
            <a:avLst/>
          </a:prstGeom>
          <a:noFill/>
          <a:ln>
            <a:noFill/>
          </a:ln>
        </p:spPr>
      </p:sp>
      <p:sp>
        <p:nvSpPr>
          <p:cNvPr id="68" name="Google Shape;68;p35"/>
          <p:cNvSpPr txBox="1"/>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9" name="Shape 9"/>
        <p:cNvGrpSpPr/>
        <p:nvPr/>
      </p:nvGrpSpPr>
      <p:grpSpPr>
        <a:xfrm>
          <a:off x="0" y="0"/>
          <a:ext cx="0" cy="0"/>
          <a:chOff x="0" y="0"/>
          <a:chExt cx="0" cy="0"/>
        </a:xfrm>
      </p:grpSpPr>
      <p:sp>
        <p:nvSpPr>
          <p:cNvPr id="10" name="Google Shape;10;p24"/>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4"/>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4"/>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4"/>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4"/>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84" name="Shape 84"/>
        <p:cNvGrpSpPr/>
        <p:nvPr/>
      </p:nvGrpSpPr>
      <p:grpSpPr>
        <a:xfrm>
          <a:off x="0" y="0"/>
          <a:ext cx="0" cy="0"/>
          <a:chOff x="0" y="0"/>
          <a:chExt cx="0" cy="0"/>
        </a:xfrm>
      </p:grpSpPr>
      <p:sp>
        <p:nvSpPr>
          <p:cNvPr id="85" name="Google Shape;85;p26"/>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6"/>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6.GI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97" name="Shape 97"/>
        <p:cNvGrpSpPr/>
        <p:nvPr/>
      </p:nvGrpSpPr>
      <p:grpSpPr>
        <a:xfrm>
          <a:off x="0" y="0"/>
          <a:ext cx="0" cy="0"/>
          <a:chOff x="0" y="0"/>
          <a:chExt cx="0" cy="0"/>
        </a:xfrm>
      </p:grpSpPr>
      <p:pic>
        <p:nvPicPr>
          <p:cNvPr id="98" name="Google Shape;98;p1" descr="A logo with a cross in a square&#10;&#10;Description automatically generated"/>
          <p:cNvPicPr preferRelativeResize="0"/>
          <p:nvPr/>
        </p:nvPicPr>
        <p:blipFill rotWithShape="1">
          <a:blip r:embed="rId1"/>
          <a:srcRect/>
          <a:stretch>
            <a:fill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72" name="Shape 172"/>
        <p:cNvGrpSpPr/>
        <p:nvPr/>
      </p:nvGrpSpPr>
      <p:grpSpPr>
        <a:xfrm>
          <a:off x="0" y="0"/>
          <a:ext cx="0" cy="0"/>
          <a:chOff x="0" y="0"/>
          <a:chExt cx="0" cy="0"/>
        </a:xfrm>
      </p:grpSpPr>
      <p:grpSp>
        <p:nvGrpSpPr>
          <p:cNvPr id="173" name="Google Shape;173;p10"/>
          <p:cNvGrpSpPr/>
          <p:nvPr/>
        </p:nvGrpSpPr>
        <p:grpSpPr>
          <a:xfrm>
            <a:off x="1137865" y="1485900"/>
            <a:ext cx="6462395" cy="6530975"/>
            <a:chOff x="1265113" y="1485900"/>
            <a:chExt cx="6462395" cy="6530975"/>
          </a:xfrm>
        </p:grpSpPr>
        <p:sp>
          <p:nvSpPr>
            <p:cNvPr id="174" name="Google Shape;174;p10"/>
            <p:cNvSpPr/>
            <p:nvPr/>
          </p:nvSpPr>
          <p:spPr>
            <a:xfrm>
              <a:off x="1265113" y="1485900"/>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632423"/>
                  </a:solidFill>
                  <a:latin typeface="Arial Black" panose="020B0A04020102020204"/>
                  <a:ea typeface="Arial Black" panose="020B0A04020102020204"/>
                  <a:cs typeface="Arial Black" panose="020B0A04020102020204"/>
                  <a:sym typeface="Arial Black" panose="020B0A04020102020204"/>
                </a:rPr>
                <a:t>17</a:t>
              </a:r>
              <a:endParaRPr lang="en-US" sz="5000" b="1" i="0" u="none" strike="noStrike" cap="none">
                <a:solidFill>
                  <a:srgbClr val="632423"/>
                </a:solidFill>
                <a:latin typeface="Arial Black" panose="020B0A04020102020204"/>
                <a:ea typeface="Arial Black" panose="020B0A04020102020204"/>
                <a:cs typeface="Arial Black" panose="020B0A04020102020204"/>
                <a:sym typeface="Arial Black" panose="020B0A04020102020204"/>
              </a:endParaRPr>
            </a:p>
          </p:txBody>
        </p:sp>
        <p:sp>
          <p:nvSpPr>
            <p:cNvPr id="175" name="Google Shape;175;p10"/>
            <p:cNvSpPr txBox="1"/>
            <p:nvPr/>
          </p:nvSpPr>
          <p:spPr>
            <a:xfrm>
              <a:off x="1265113" y="2630805"/>
              <a:ext cx="6462395" cy="53860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rPr>
                <a:t>His disciples remembered that the scripture says, </a:t>
              </a:r>
              <a:endPar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endPar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rPr>
                <a:t>“My devotion to your house, O God, burns in me like a fire.”</a:t>
              </a:r>
              <a:endPar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5" name="Picture 104"/>
          <p:cNvPicPr/>
          <p:nvPr/>
        </p:nvPicPr>
        <p:blipFill>
          <a:blip r:embed="rId1"/>
          <a:stretch>
            <a:fillRect/>
          </a:stretch>
        </p:blipFill>
        <p:spPr>
          <a:xfrm>
            <a:off x="8267700" y="1385570"/>
            <a:ext cx="8742045" cy="751522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74806"/>
        </a:solidFill>
        <a:effectLst/>
      </p:bgPr>
    </p:bg>
    <p:spTree>
      <p:nvGrpSpPr>
        <p:cNvPr id="181" name="Shape 181"/>
        <p:cNvGrpSpPr/>
        <p:nvPr/>
      </p:nvGrpSpPr>
      <p:grpSpPr>
        <a:xfrm>
          <a:off x="0" y="0"/>
          <a:ext cx="0" cy="0"/>
          <a:chOff x="0" y="0"/>
          <a:chExt cx="0" cy="0"/>
        </a:xfrm>
      </p:grpSpPr>
      <p:grpSp>
        <p:nvGrpSpPr>
          <p:cNvPr id="182" name="Google Shape;182;p11"/>
          <p:cNvGrpSpPr/>
          <p:nvPr/>
        </p:nvGrpSpPr>
        <p:grpSpPr>
          <a:xfrm>
            <a:off x="1092200" y="1612900"/>
            <a:ext cx="7120255" cy="8077146"/>
            <a:chOff x="1147378" y="1515100"/>
            <a:chExt cx="6348295" cy="8077010"/>
          </a:xfrm>
        </p:grpSpPr>
        <p:sp>
          <p:nvSpPr>
            <p:cNvPr id="183" name="Google Shape;183;p11"/>
            <p:cNvSpPr txBox="1"/>
            <p:nvPr/>
          </p:nvSpPr>
          <p:spPr>
            <a:xfrm>
              <a:off x="1147378" y="2667552"/>
              <a:ext cx="6348295" cy="692455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rPr>
                <a:t>The Jewish authorities came back at him with a question,</a:t>
              </a:r>
              <a:endPar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endPar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rPr>
                <a:t>“What miracle can you perform to show us that you have the right to do this?”</a:t>
              </a:r>
              <a:endPar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84" name="Google Shape;184;p11"/>
            <p:cNvSpPr txBox="1"/>
            <p:nvPr/>
          </p:nvSpPr>
          <p:spPr>
            <a:xfrm>
              <a:off x="1147378" y="1515100"/>
              <a:ext cx="925800" cy="768972"/>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18</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2" name="Text Box 1"/>
          <p:cNvSpPr txBox="1"/>
          <p:nvPr/>
        </p:nvSpPr>
        <p:spPr>
          <a:xfrm>
            <a:off x="17816830" y="7130415"/>
            <a:ext cx="6096000" cy="306705"/>
          </a:xfrm>
          <a:prstGeom prst="rect">
            <a:avLst/>
          </a:prstGeom>
          <a:noFill/>
        </p:spPr>
        <p:txBody>
          <a:bodyPr wrap="square" rtlCol="0">
            <a:spAutoFit/>
          </a:bodyPr>
          <a:p>
            <a:endParaRPr lang="en-US"/>
          </a:p>
        </p:txBody>
      </p:sp>
      <p:pic>
        <p:nvPicPr>
          <p:cNvPr id="106" name="Picture 105"/>
          <p:cNvPicPr/>
          <p:nvPr/>
        </p:nvPicPr>
        <p:blipFill>
          <a:blip r:embed="rId1"/>
          <a:stretch>
            <a:fillRect/>
          </a:stretch>
        </p:blipFill>
        <p:spPr>
          <a:xfrm>
            <a:off x="8768715" y="1315085"/>
            <a:ext cx="8390890" cy="765746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90" name="Shape 190"/>
        <p:cNvGrpSpPr/>
        <p:nvPr/>
      </p:nvGrpSpPr>
      <p:grpSpPr>
        <a:xfrm>
          <a:off x="0" y="0"/>
          <a:ext cx="0" cy="0"/>
          <a:chOff x="0" y="0"/>
          <a:chExt cx="0" cy="0"/>
        </a:xfrm>
      </p:grpSpPr>
      <p:grpSp>
        <p:nvGrpSpPr>
          <p:cNvPr id="191" name="Google Shape;191;p12"/>
          <p:cNvGrpSpPr/>
          <p:nvPr/>
        </p:nvGrpSpPr>
        <p:grpSpPr>
          <a:xfrm>
            <a:off x="1143184" y="1485900"/>
            <a:ext cx="5698589" cy="5587239"/>
            <a:chOff x="1231600" y="1485900"/>
            <a:chExt cx="5698589" cy="5587239"/>
          </a:xfrm>
        </p:grpSpPr>
        <p:sp>
          <p:nvSpPr>
            <p:cNvPr id="192" name="Google Shape;192;p12"/>
            <p:cNvSpPr txBox="1"/>
            <p:nvPr/>
          </p:nvSpPr>
          <p:spPr>
            <a:xfrm>
              <a:off x="1366566" y="2641474"/>
              <a:ext cx="5563623" cy="44316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rPr>
                <a:t>Jesus answered,</a:t>
              </a:r>
              <a:endPar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endPar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rPr>
                <a:t>“Tear down this Temple, and in three days I will build it again.”</a:t>
              </a:r>
              <a:endPar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93" name="Google Shape;193;p12"/>
            <p:cNvSpPr txBox="1"/>
            <p:nvPr/>
          </p:nvSpPr>
          <p:spPr>
            <a:xfrm>
              <a:off x="1231600" y="1485900"/>
              <a:ext cx="925800" cy="768985"/>
            </a:xfrm>
            <a:prstGeom prst="rect">
              <a:avLst/>
            </a:prstGeom>
            <a:solidFill>
              <a:schemeClr val="dk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19</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107" name="Picture 106"/>
          <p:cNvPicPr/>
          <p:nvPr/>
        </p:nvPicPr>
        <p:blipFill>
          <a:blip r:embed="rId1"/>
          <a:stretch>
            <a:fillRect/>
          </a:stretch>
        </p:blipFill>
        <p:spPr>
          <a:xfrm>
            <a:off x="7350760" y="1189990"/>
            <a:ext cx="9537700" cy="783844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99" name="Shape 199"/>
        <p:cNvGrpSpPr/>
        <p:nvPr/>
      </p:nvGrpSpPr>
      <p:grpSpPr>
        <a:xfrm>
          <a:off x="0" y="0"/>
          <a:ext cx="0" cy="0"/>
          <a:chOff x="0" y="0"/>
          <a:chExt cx="0" cy="0"/>
        </a:xfrm>
      </p:grpSpPr>
      <p:grpSp>
        <p:nvGrpSpPr>
          <p:cNvPr id="200" name="Google Shape;200;p13"/>
          <p:cNvGrpSpPr/>
          <p:nvPr/>
        </p:nvGrpSpPr>
        <p:grpSpPr>
          <a:xfrm>
            <a:off x="1143184" y="1186458"/>
            <a:ext cx="5666690" cy="7914006"/>
            <a:chOff x="1143184" y="1317457"/>
            <a:chExt cx="5666690" cy="7914006"/>
          </a:xfrm>
        </p:grpSpPr>
        <p:sp>
          <p:nvSpPr>
            <p:cNvPr id="201" name="Google Shape;201;p13"/>
            <p:cNvSpPr txBox="1"/>
            <p:nvPr/>
          </p:nvSpPr>
          <p:spPr>
            <a:xfrm>
              <a:off x="1143184" y="2460458"/>
              <a:ext cx="5666690" cy="67710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rPr>
                <a:t>“Are you going to build it again in three days?” they asked him. “It has taken forty-six years to build this Temple!”</a:t>
              </a: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02" name="Google Shape;202;p13"/>
            <p:cNvSpPr txBox="1"/>
            <p:nvPr/>
          </p:nvSpPr>
          <p:spPr>
            <a:xfrm>
              <a:off x="1143184" y="1317457"/>
              <a:ext cx="925800" cy="768985"/>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20</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108" name="Picture 107"/>
          <p:cNvPicPr/>
          <p:nvPr/>
        </p:nvPicPr>
        <p:blipFill>
          <a:blip r:embed="rId1"/>
          <a:stretch>
            <a:fillRect/>
          </a:stretch>
        </p:blipFill>
        <p:spPr>
          <a:xfrm>
            <a:off x="7853680" y="1186180"/>
            <a:ext cx="8768715" cy="779907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208" name="Shape 208"/>
        <p:cNvGrpSpPr/>
        <p:nvPr/>
      </p:nvGrpSpPr>
      <p:grpSpPr>
        <a:xfrm>
          <a:off x="0" y="0"/>
          <a:ext cx="0" cy="0"/>
          <a:chOff x="0" y="0"/>
          <a:chExt cx="0" cy="0"/>
        </a:xfrm>
      </p:grpSpPr>
      <p:grpSp>
        <p:nvGrpSpPr>
          <p:cNvPr id="209" name="Google Shape;209;p14"/>
          <p:cNvGrpSpPr/>
          <p:nvPr/>
        </p:nvGrpSpPr>
        <p:grpSpPr>
          <a:xfrm>
            <a:off x="1034899" y="1485900"/>
            <a:ext cx="5903128" cy="4544854"/>
            <a:chOff x="930809" y="1485900"/>
            <a:chExt cx="5903128" cy="4544854"/>
          </a:xfrm>
        </p:grpSpPr>
        <p:sp>
          <p:nvSpPr>
            <p:cNvPr id="210" name="Google Shape;210;p14"/>
            <p:cNvSpPr txBox="1"/>
            <p:nvPr/>
          </p:nvSpPr>
          <p:spPr>
            <a:xfrm>
              <a:off x="930809" y="2645569"/>
              <a:ext cx="5903128" cy="33851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rPr>
                <a:t>But the temple Jesus was speaking about was his body.</a:t>
              </a: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11" name="Google Shape;211;p14"/>
            <p:cNvSpPr txBox="1"/>
            <p:nvPr/>
          </p:nvSpPr>
          <p:spPr>
            <a:xfrm>
              <a:off x="930809" y="1485900"/>
              <a:ext cx="1445260" cy="768985"/>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21</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109" name="Picture 108"/>
          <p:cNvPicPr/>
          <p:nvPr/>
        </p:nvPicPr>
        <p:blipFill>
          <a:blip r:embed="rId1"/>
          <a:stretch>
            <a:fillRect/>
          </a:stretch>
        </p:blipFill>
        <p:spPr>
          <a:xfrm>
            <a:off x="6788150" y="1520825"/>
            <a:ext cx="10151110" cy="724598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217" name="Shape 217"/>
        <p:cNvGrpSpPr/>
        <p:nvPr/>
      </p:nvGrpSpPr>
      <p:grpSpPr>
        <a:xfrm>
          <a:off x="0" y="0"/>
          <a:ext cx="0" cy="0"/>
          <a:chOff x="0" y="0"/>
          <a:chExt cx="0" cy="0"/>
        </a:xfrm>
      </p:grpSpPr>
      <p:grpSp>
        <p:nvGrpSpPr>
          <p:cNvPr id="218" name="Google Shape;218;p15"/>
          <p:cNvGrpSpPr/>
          <p:nvPr/>
        </p:nvGrpSpPr>
        <p:grpSpPr>
          <a:xfrm>
            <a:off x="997264" y="1043528"/>
            <a:ext cx="6540500" cy="7247890"/>
            <a:chOff x="1051406" y="961873"/>
            <a:chExt cx="6540500" cy="7247890"/>
          </a:xfrm>
        </p:grpSpPr>
        <p:sp>
          <p:nvSpPr>
            <p:cNvPr id="219" name="Google Shape;219;p15"/>
            <p:cNvSpPr txBox="1"/>
            <p:nvPr/>
          </p:nvSpPr>
          <p:spPr>
            <a:xfrm>
              <a:off x="1051406" y="2054073"/>
              <a:ext cx="6540500" cy="615569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rPr>
                <a:t>So when he was raised from death, his disciples remembered that he had said this, and they believed the scripture and what Jesus had said.</a:t>
              </a:r>
              <a:endPar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20" name="Google Shape;220;p15"/>
            <p:cNvSpPr txBox="1"/>
            <p:nvPr/>
          </p:nvSpPr>
          <p:spPr>
            <a:xfrm>
              <a:off x="1051406" y="961873"/>
              <a:ext cx="925800" cy="768985"/>
            </a:xfrm>
            <a:prstGeom prst="rect">
              <a:avLst/>
            </a:prstGeom>
            <a:solidFill>
              <a:srgbClr val="C4BD97"/>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22</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110" name="Picture 109"/>
          <p:cNvPicPr/>
          <p:nvPr/>
        </p:nvPicPr>
        <p:blipFill>
          <a:blip r:embed="rId1"/>
          <a:stretch>
            <a:fillRect/>
          </a:stretch>
        </p:blipFill>
        <p:spPr>
          <a:xfrm>
            <a:off x="7797800" y="1213485"/>
            <a:ext cx="9026525" cy="765873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53734"/>
        </a:solidFill>
        <a:effectLst/>
      </p:bgPr>
    </p:bg>
    <p:spTree>
      <p:nvGrpSpPr>
        <p:cNvPr id="226" name="Shape 226"/>
        <p:cNvGrpSpPr/>
        <p:nvPr/>
      </p:nvGrpSpPr>
      <p:grpSpPr>
        <a:xfrm>
          <a:off x="0" y="0"/>
          <a:ext cx="0" cy="0"/>
          <a:chOff x="0" y="0"/>
          <a:chExt cx="0" cy="0"/>
        </a:xfrm>
      </p:grpSpPr>
      <p:sp>
        <p:nvSpPr>
          <p:cNvPr id="227" name="Google Shape;227;p16"/>
          <p:cNvSpPr txBox="1"/>
          <p:nvPr/>
        </p:nvSpPr>
        <p:spPr>
          <a:xfrm>
            <a:off x="1173151" y="2564788"/>
            <a:ext cx="5636724" cy="6155690"/>
          </a:xfrm>
          <a:prstGeom prst="rect">
            <a:avLst/>
          </a:prstGeom>
          <a:noFill/>
          <a:ln>
            <a:noFill/>
          </a:ln>
        </p:spPr>
        <p:txBody>
          <a:bodyPr spcFirstLastPara="1" wrap="square" lIns="0" tIns="0" rIns="0" bIns="0" anchor="t" anchorCtr="0">
            <a:spAutoFit/>
          </a:bodyPr>
          <a:lstStyle/>
          <a:p>
            <a:pPr marL="0" indent="0">
              <a:buClr>
                <a:srgbClr val="000000"/>
              </a:buClr>
              <a:buSzPts val="5400"/>
              <a:buFont typeface="Arial" panose="020B0604020202020204"/>
              <a:buNone/>
            </a:pPr>
            <a:r>
              <a:rPr lang="en-US" sz="5000" b="1" cap="none">
                <a:solidFill>
                  <a:schemeClr val="lt1"/>
                </a:solidFill>
                <a:latin typeface="Arial" panose="020B0604020202020204"/>
                <a:ea typeface="Arial" panose="020B0604020202020204"/>
                <a:cs typeface="Arial" panose="020B0604020202020204"/>
                <a:sym typeface="Arial" panose="020B0604020202020204"/>
              </a:rPr>
              <a:t>While Jesus was in Jerusalem during the Passover Festival, many believed in him as they saw the miracles he performed.</a:t>
            </a:r>
            <a:endParaRPr lang="en-US" sz="5000" b="1"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28" name="Google Shape;228;p16"/>
          <p:cNvSpPr txBox="1"/>
          <p:nvPr/>
        </p:nvSpPr>
        <p:spPr>
          <a:xfrm>
            <a:off x="1173150" y="1362085"/>
            <a:ext cx="925800" cy="768985"/>
          </a:xfrm>
          <a:prstGeom prst="rect">
            <a:avLst/>
          </a:prstGeom>
          <a:solidFill>
            <a:srgbClr val="C4BD97"/>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a:solidFill>
                  <a:srgbClr val="FFFFFF"/>
                </a:solidFill>
                <a:latin typeface="Arial Black" panose="020B0A04020102020204"/>
                <a:ea typeface="Arial Black" panose="020B0A04020102020204"/>
                <a:cs typeface="Arial Black" panose="020B0A04020102020204"/>
                <a:sym typeface="Arial Black" panose="020B0A04020102020204"/>
              </a:rPr>
              <a:t>23</a:t>
            </a:r>
            <a:endParaRPr lang="en-US" sz="50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11" name="Picture 110"/>
          <p:cNvPicPr/>
          <p:nvPr/>
        </p:nvPicPr>
        <p:blipFill>
          <a:blip r:embed="rId1"/>
          <a:stretch>
            <a:fillRect/>
          </a:stretch>
        </p:blipFill>
        <p:spPr>
          <a:xfrm>
            <a:off x="7407275" y="1295400"/>
            <a:ext cx="9451975" cy="769556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54" name="Shape 154"/>
        <p:cNvGrpSpPr/>
        <p:nvPr/>
      </p:nvGrpSpPr>
      <p:grpSpPr>
        <a:xfrm>
          <a:off x="0" y="0"/>
          <a:ext cx="0" cy="0"/>
          <a:chOff x="0" y="0"/>
          <a:chExt cx="0" cy="0"/>
        </a:xfrm>
      </p:grpSpPr>
      <p:grpSp>
        <p:nvGrpSpPr>
          <p:cNvPr id="155" name="Google Shape;155;p8"/>
          <p:cNvGrpSpPr/>
          <p:nvPr/>
        </p:nvGrpSpPr>
        <p:grpSpPr>
          <a:xfrm>
            <a:off x="1024255" y="1514475"/>
            <a:ext cx="5073015" cy="4348548"/>
            <a:chOff x="1571075" y="1485900"/>
            <a:chExt cx="5695999" cy="4348644"/>
          </a:xfrm>
        </p:grpSpPr>
        <p:sp>
          <p:nvSpPr>
            <p:cNvPr id="156" name="Google Shape;156;p8"/>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24</a:t>
              </a:r>
              <a:endPar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7" name="Google Shape;157;p8"/>
            <p:cNvSpPr txBox="1"/>
            <p:nvPr/>
          </p:nvSpPr>
          <p:spPr>
            <a:xfrm>
              <a:off x="1571075" y="2756631"/>
              <a:ext cx="5695999" cy="30779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rPr>
                <a:t>But Jesus did not trust himself to them, because he knew them all. </a:t>
              </a:r>
              <a:endPar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13" name="Picture 112"/>
          <p:cNvPicPr/>
          <p:nvPr/>
        </p:nvPicPr>
        <p:blipFill>
          <a:blip r:embed="rId1"/>
          <a:stretch>
            <a:fillRect/>
          </a:stretch>
        </p:blipFill>
        <p:spPr>
          <a:xfrm>
            <a:off x="6876415" y="1209675"/>
            <a:ext cx="10205720" cy="786765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90" name="Shape 190"/>
        <p:cNvGrpSpPr/>
        <p:nvPr/>
      </p:nvGrpSpPr>
      <p:grpSpPr>
        <a:xfrm>
          <a:off x="0" y="0"/>
          <a:ext cx="0" cy="0"/>
          <a:chOff x="0" y="0"/>
          <a:chExt cx="0" cy="0"/>
        </a:xfrm>
      </p:grpSpPr>
      <p:grpSp>
        <p:nvGrpSpPr>
          <p:cNvPr id="191" name="Google Shape;191;p12"/>
          <p:cNvGrpSpPr/>
          <p:nvPr/>
        </p:nvGrpSpPr>
        <p:grpSpPr>
          <a:xfrm>
            <a:off x="1256849" y="1684020"/>
            <a:ext cx="5698589" cy="5587239"/>
            <a:chOff x="1231600" y="1485900"/>
            <a:chExt cx="5698589" cy="5587239"/>
          </a:xfrm>
        </p:grpSpPr>
        <p:sp>
          <p:nvSpPr>
            <p:cNvPr id="192" name="Google Shape;192;p12"/>
            <p:cNvSpPr txBox="1"/>
            <p:nvPr/>
          </p:nvSpPr>
          <p:spPr>
            <a:xfrm>
              <a:off x="1366566" y="2641474"/>
              <a:ext cx="5563623" cy="44316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rPr>
                <a:t>There was no need for anyone to tell him about them, because he himself knew what was in their hearts.</a:t>
              </a:r>
              <a:endPar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93" name="Google Shape;193;p12"/>
            <p:cNvSpPr txBox="1"/>
            <p:nvPr/>
          </p:nvSpPr>
          <p:spPr>
            <a:xfrm>
              <a:off x="1231600" y="1485900"/>
              <a:ext cx="925800" cy="768985"/>
            </a:xfrm>
            <a:prstGeom prst="rect">
              <a:avLst/>
            </a:prstGeom>
            <a:solidFill>
              <a:schemeClr val="dk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25</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114" name="Picture 113"/>
          <p:cNvPicPr/>
          <p:nvPr/>
        </p:nvPicPr>
        <p:blipFill>
          <a:blip r:embed="rId1"/>
          <a:stretch>
            <a:fillRect/>
          </a:stretch>
        </p:blipFill>
        <p:spPr>
          <a:xfrm>
            <a:off x="8246745" y="1465580"/>
            <a:ext cx="8442325" cy="735584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233" name="Shape 233"/>
        <p:cNvGrpSpPr/>
        <p:nvPr/>
      </p:nvGrpSpPr>
      <p:grpSpPr>
        <a:xfrm>
          <a:off x="0" y="0"/>
          <a:ext cx="0" cy="0"/>
          <a:chOff x="0" y="0"/>
          <a:chExt cx="0" cy="0"/>
        </a:xfrm>
      </p:grpSpPr>
      <p:sp>
        <p:nvSpPr>
          <p:cNvPr id="234" name="Google Shape;234;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5" name="Google Shape;235;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3"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txBox="1"/>
            <p:nvPr/>
          </p:nvSpPr>
          <p:spPr>
            <a:xfrm>
              <a:off x="3208943" y="7824601"/>
              <a:ext cx="11870100" cy="11537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Third Sunday of Lent - March 03, 2024</a:t>
              </a:r>
              <a:endPar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07" name="Google Shape;107;p2" descr="A group of kids reading a bible&#10;&#10;Description automatically generated"/>
            <p:cNvPicPr preferRelativeResize="0"/>
            <p:nvPr/>
          </p:nvPicPr>
          <p:blipFill rotWithShape="1">
            <a:blip r:embed="rId1"/>
            <a:srcRect/>
            <a:stretch>
              <a:fillRect/>
            </a:stretch>
          </p:blipFill>
          <p:spPr>
            <a:xfrm>
              <a:off x="5185649" y="1058354"/>
              <a:ext cx="7916703" cy="6076787"/>
            </a:xfrm>
            <a:prstGeom prst="rect">
              <a:avLst/>
            </a:prstGeom>
            <a:noFill/>
            <a:ln>
              <a:noFill/>
            </a:ln>
          </p:spPr>
        </p:pic>
      </p:grpSp>
      <p:sp>
        <p:nvSpPr>
          <p:cNvPr id="2" name="Text Box 1"/>
          <p:cNvSpPr txBox="1"/>
          <p:nvPr/>
        </p:nvSpPr>
        <p:spPr>
          <a:xfrm>
            <a:off x="17524730" y="6951980"/>
            <a:ext cx="6096000" cy="306705"/>
          </a:xfrm>
          <a:prstGeom prst="rect">
            <a:avLst/>
          </a:prstGeom>
          <a:noFill/>
        </p:spPr>
        <p:txBody>
          <a:bodyPr wrap="square" rtlCol="0">
            <a:spAutoFit/>
          </a:bodyPr>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240" name="Shape 240"/>
        <p:cNvGrpSpPr/>
        <p:nvPr/>
      </p:nvGrpSpPr>
      <p:grpSpPr>
        <a:xfrm>
          <a:off x="0" y="0"/>
          <a:ext cx="0" cy="0"/>
          <a:chOff x="0" y="0"/>
          <a:chExt cx="0" cy="0"/>
        </a:xfrm>
      </p:grpSpPr>
      <p:grpSp>
        <p:nvGrpSpPr>
          <p:cNvPr id="241" name="Google Shape;241;p18"/>
          <p:cNvGrpSpPr/>
          <p:nvPr/>
        </p:nvGrpSpPr>
        <p:grpSpPr>
          <a:xfrm>
            <a:off x="2532407" y="1638300"/>
            <a:ext cx="13223187" cy="7010400"/>
            <a:chOff x="2931213" y="1638300"/>
            <a:chExt cx="13223187" cy="7010400"/>
          </a:xfrm>
        </p:grpSpPr>
        <p:pic>
          <p:nvPicPr>
            <p:cNvPr id="242" name="Google Shape;242;p18"/>
            <p:cNvPicPr preferRelativeResize="0"/>
            <p:nvPr/>
          </p:nvPicPr>
          <p:blipFill rotWithShape="1">
            <a:blip r:embed="rId1"/>
            <a:srcRect/>
            <a:stretch>
              <a:fillRect/>
            </a:stretch>
          </p:blipFill>
          <p:spPr>
            <a:xfrm>
              <a:off x="9144000" y="1638300"/>
              <a:ext cx="7010400" cy="7010400"/>
            </a:xfrm>
            <a:prstGeom prst="rect">
              <a:avLst/>
            </a:prstGeom>
            <a:noFill/>
            <a:ln>
              <a:noFill/>
            </a:ln>
          </p:spPr>
        </p:pic>
        <p:sp>
          <p:nvSpPr>
            <p:cNvPr id="243" name="Google Shape;243;p18"/>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panose="020B0604020202020204"/>
                <a:buNone/>
              </a:pPr>
              <a: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t>GOSPEL</a:t>
              </a:r>
              <a:b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br>
              <a: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t>MESSAGE</a:t>
              </a:r>
              <a:endParaRPr sz="88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248" name="Shape 248"/>
        <p:cNvGrpSpPr/>
        <p:nvPr/>
      </p:nvGrpSpPr>
      <p:grpSpPr>
        <a:xfrm>
          <a:off x="0" y="0"/>
          <a:ext cx="0" cy="0"/>
          <a:chOff x="0" y="0"/>
          <a:chExt cx="0" cy="0"/>
        </a:xfrm>
      </p:grpSpPr>
      <p:sp>
        <p:nvSpPr>
          <p:cNvPr id="249" name="Google Shape;249;p19"/>
          <p:cNvSpPr/>
          <p:nvPr/>
        </p:nvSpPr>
        <p:spPr>
          <a:xfrm>
            <a:off x="1526540" y="1065530"/>
            <a:ext cx="14990445" cy="112712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6000" b="0" i="0" u="none" strike="noStrike" cap="none">
                <a:solidFill>
                  <a:schemeClr val="accent2"/>
                </a:solidFill>
                <a:latin typeface="Arial Black" panose="020B0A04020102020204"/>
                <a:ea typeface="Arial Black" panose="020B0A04020102020204"/>
                <a:cs typeface="Arial Black" panose="020B0A04020102020204"/>
                <a:sym typeface="Arial Black" panose="020B0A04020102020204"/>
              </a:rPr>
              <a:t>Activity: Temple Clearing Whip</a:t>
            </a:r>
            <a:endParaRPr sz="6000" b="0" i="0" u="none" strike="noStrike" cap="none">
              <a:solidFill>
                <a:schemeClr val="accent2"/>
              </a:solidFill>
              <a:latin typeface="Arial" panose="020B0604020202020204"/>
              <a:ea typeface="Arial" panose="020B0604020202020204"/>
              <a:cs typeface="Arial" panose="020B0604020202020204"/>
              <a:sym typeface="Arial" panose="020B0604020202020204"/>
            </a:endParaRPr>
          </a:p>
        </p:txBody>
      </p:sp>
      <p:sp>
        <p:nvSpPr>
          <p:cNvPr id="250" name="Google Shape;250;p19"/>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177800">
              <a:buClr>
                <a:schemeClr val="lt1"/>
              </a:buClr>
              <a:buSzPts val="4400"/>
              <a:buFont typeface="Calibri" panose="020F0502020204030204"/>
              <a:buNone/>
            </a:pPr>
            <a:endParaRPr sz="4400" b="1"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51" name="Google Shape;251;p19"/>
          <p:cNvSpPr txBox="1"/>
          <p:nvPr/>
        </p:nvSpPr>
        <p:spPr>
          <a:xfrm>
            <a:off x="1499870" y="2774950"/>
            <a:ext cx="7804785" cy="4739640"/>
          </a:xfrm>
          <a:prstGeom prst="rect">
            <a:avLst/>
          </a:prstGeom>
          <a:noFill/>
          <a:ln>
            <a:noFill/>
          </a:ln>
        </p:spPr>
        <p:txBody>
          <a:bodyPr spcFirstLastPara="1" wrap="square" lIns="0" tIns="0" rIns="0" bIns="0" anchor="t" anchorCtr="0">
            <a:spAutoFit/>
          </a:bodyPr>
          <a:lstStyle/>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Yarn or string</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Markers</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Fabric (optional)</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Construction paper</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Markers or crayons</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Scissors</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Tape </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2" name="Picture 1"/>
          <p:cNvPicPr>
            <a:picLocks noChangeAspect="1"/>
          </p:cNvPicPr>
          <p:nvPr/>
        </p:nvPicPr>
        <p:blipFill>
          <a:blip r:embed="rId1"/>
          <a:stretch>
            <a:fillRect/>
          </a:stretch>
        </p:blipFill>
        <p:spPr>
          <a:xfrm>
            <a:off x="9501505" y="2348230"/>
            <a:ext cx="7015480" cy="715454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257" name="Shape 257"/>
        <p:cNvGrpSpPr/>
        <p:nvPr/>
      </p:nvGrpSpPr>
      <p:grpSpPr>
        <a:xfrm>
          <a:off x="0" y="0"/>
          <a:ext cx="0" cy="0"/>
          <a:chOff x="0" y="0"/>
          <a:chExt cx="0" cy="0"/>
        </a:xfrm>
      </p:grpSpPr>
      <p:sp>
        <p:nvSpPr>
          <p:cNvPr id="258" name="Google Shape;258;p20"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259" name="Google Shape;259;p20"/>
          <p:cNvGrpSpPr/>
          <p:nvPr/>
        </p:nvGrpSpPr>
        <p:grpSpPr>
          <a:xfrm>
            <a:off x="1405992" y="1277776"/>
            <a:ext cx="7585075" cy="7800340"/>
            <a:chOff x="1477806" y="1370302"/>
            <a:chExt cx="7585075" cy="7800340"/>
          </a:xfrm>
        </p:grpSpPr>
        <p:sp>
          <p:nvSpPr>
            <p:cNvPr id="260" name="Google Shape;260;p20"/>
            <p:cNvSpPr txBox="1"/>
            <p:nvPr/>
          </p:nvSpPr>
          <p:spPr>
            <a:xfrm>
              <a:off x="1477806" y="1370302"/>
              <a:ext cx="5007215" cy="7385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500"/>
                <a:buFont typeface="Arial" panose="020B0604020202020204"/>
                <a:buNone/>
              </a:pPr>
              <a:r>
                <a:rPr lang="en-US" sz="4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Instructions:</a:t>
              </a:r>
              <a:endParaRPr lang="en-US" sz="4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61" name="Google Shape;261;p20"/>
            <p:cNvSpPr txBox="1"/>
            <p:nvPr/>
          </p:nvSpPr>
          <p:spPr>
            <a:xfrm>
              <a:off x="1477806" y="2245967"/>
              <a:ext cx="7585075" cy="6924675"/>
            </a:xfrm>
            <a:prstGeom prst="rect">
              <a:avLst/>
            </a:prstGeom>
            <a:noFill/>
            <a:ln>
              <a:noFill/>
            </a:ln>
          </p:spPr>
          <p:txBody>
            <a:bodyPr spcFirstLastPara="1" wrap="square" lIns="0" tIns="0" rIns="0" bIns="0" anchor="t" anchorCtr="0">
              <a:spAutoFit/>
            </a:bodyPr>
            <a:lstStyle/>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000" b="0" i="0" u="none" strike="noStrike" cap="none">
                  <a:solidFill>
                    <a:srgbClr val="000000"/>
                  </a:solidFill>
                  <a:latin typeface="Arial" panose="020B0604020202020204"/>
                  <a:ea typeface="Arial" panose="020B0604020202020204"/>
                  <a:cs typeface="Arial" panose="020B0604020202020204"/>
                  <a:sym typeface="Arial" panose="020B0604020202020204"/>
                </a:rPr>
                <a:t>Choose what kinds and colors of string you prefer for your “whip.”</a:t>
              </a:r>
              <a:endParaRPr lang="en-US" sz="30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000" b="0" i="0" u="none" strike="noStrike" cap="none">
                  <a:solidFill>
                    <a:srgbClr val="000000"/>
                  </a:solidFill>
                  <a:latin typeface="Arial" panose="020B0604020202020204"/>
                  <a:ea typeface="Arial" panose="020B0604020202020204"/>
                  <a:cs typeface="Arial" panose="020B0604020202020204"/>
                  <a:sym typeface="Arial" panose="020B0604020202020204"/>
                </a:rPr>
                <a:t>Cut several strings in similar lengths.</a:t>
              </a:r>
              <a:endParaRPr lang="en-US" sz="30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000" b="0" i="0" u="none" strike="noStrike" cap="none">
                  <a:solidFill>
                    <a:srgbClr val="000000"/>
                  </a:solidFill>
                  <a:latin typeface="Arial" panose="020B0604020202020204"/>
                  <a:ea typeface="Arial" panose="020B0604020202020204"/>
                  <a:cs typeface="Arial" panose="020B0604020202020204"/>
                  <a:sym typeface="Arial" panose="020B0604020202020204"/>
                </a:rPr>
                <a:t>Tie a knot at the top of the strings, and secure with paper or fabric and tape (packing tape works best).</a:t>
              </a:r>
              <a:endParaRPr lang="en-US" sz="30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000" b="0" i="0" u="none" strike="noStrike" cap="none">
                  <a:solidFill>
                    <a:srgbClr val="000000"/>
                  </a:solidFill>
                  <a:latin typeface="Arial" panose="020B0604020202020204"/>
                  <a:ea typeface="Arial" panose="020B0604020202020204"/>
                  <a:cs typeface="Arial" panose="020B0604020202020204"/>
                  <a:sym typeface="Arial" panose="020B0604020202020204"/>
                </a:rPr>
                <a:t>Braid your strings together in a twist or traditional braid as desired.</a:t>
              </a:r>
              <a:endParaRPr lang="en-US" sz="30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000" b="0" i="0" u="none" strike="noStrike" cap="none">
                  <a:solidFill>
                    <a:srgbClr val="000000"/>
                  </a:solidFill>
                  <a:latin typeface="Arial" panose="020B0604020202020204"/>
                  <a:ea typeface="Arial" panose="020B0604020202020204"/>
                  <a:cs typeface="Arial" panose="020B0604020202020204"/>
                  <a:sym typeface="Arial" panose="020B0604020202020204"/>
                </a:rPr>
                <a:t>Snip the ends to have a fringe “whip.” Add a caption or verse to your soft lash-giver!</a:t>
              </a:r>
              <a:endParaRPr lang="en-US" sz="30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pic>
        <p:nvPicPr>
          <p:cNvPr id="2" name="Picture 1"/>
          <p:cNvPicPr>
            <a:picLocks noChangeAspect="1"/>
          </p:cNvPicPr>
          <p:nvPr/>
        </p:nvPicPr>
        <p:blipFill>
          <a:blip r:embed="rId1"/>
          <a:stretch>
            <a:fillRect/>
          </a:stretch>
        </p:blipFill>
        <p:spPr>
          <a:xfrm>
            <a:off x="9501505" y="1277620"/>
            <a:ext cx="7580630" cy="77311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270" name="Shape 270"/>
        <p:cNvGrpSpPr/>
        <p:nvPr/>
      </p:nvGrpSpPr>
      <p:grpSpPr>
        <a:xfrm>
          <a:off x="0" y="0"/>
          <a:ext cx="0" cy="0"/>
          <a:chOff x="0" y="0"/>
          <a:chExt cx="0" cy="0"/>
        </a:xfrm>
      </p:grpSpPr>
      <p:grpSp>
        <p:nvGrpSpPr>
          <p:cNvPr id="271" name="Google Shape;271;p21"/>
          <p:cNvGrpSpPr/>
          <p:nvPr/>
        </p:nvGrpSpPr>
        <p:grpSpPr>
          <a:xfrm>
            <a:off x="1268652" y="1120722"/>
            <a:ext cx="15750697" cy="8045556"/>
            <a:chOff x="1962255" y="1120722"/>
            <a:chExt cx="15750697" cy="8045556"/>
          </a:xfrm>
        </p:grpSpPr>
        <p:sp>
          <p:nvSpPr>
            <p:cNvPr id="272" name="Google Shape;272;p21"/>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3" name="Google Shape;273;p21"/>
            <p:cNvSpPr/>
            <p:nvPr/>
          </p:nvSpPr>
          <p:spPr>
            <a:xfrm>
              <a:off x="1962255" y="2332302"/>
              <a:ext cx="7294880" cy="683387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Lord Jesus, help us treat the church like the special place that it is. And help us to feel angry only about the things You feel angry about. And help us to control our anger as You did. Amen.</a:t>
              </a:r>
              <a:endParaRPr sz="45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74" name="Google Shape;274;p21"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3"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txBox="1"/>
            <p:nvPr/>
          </p:nvSpPr>
          <p:spPr>
            <a:xfrm>
              <a:off x="3208943" y="7824601"/>
              <a:ext cx="11870100" cy="11537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Third Sunday of Lent - March 03, 2024</a:t>
              </a:r>
              <a:endPar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07" name="Google Shape;107;p2" descr="A group of kids reading a bible&#10;&#10;Description automatically generated"/>
            <p:cNvPicPr preferRelativeResize="0"/>
            <p:nvPr/>
          </p:nvPicPr>
          <p:blipFill rotWithShape="1">
            <a:blip r:embed="rId1"/>
            <a:srcRect/>
            <a:stretch>
              <a:fillRect/>
            </a:stretch>
          </p:blipFill>
          <p:spPr>
            <a:xfrm>
              <a:off x="5185649" y="1058354"/>
              <a:ext cx="7916703" cy="6076787"/>
            </a:xfrm>
            <a:prstGeom prst="rect">
              <a:avLst/>
            </a:prstGeom>
            <a:noFill/>
            <a:ln>
              <a:noFill/>
            </a:ln>
          </p:spPr>
        </p:pic>
      </p:grpSp>
      <p:sp>
        <p:nvSpPr>
          <p:cNvPr id="2" name="Text Box 1"/>
          <p:cNvSpPr txBox="1"/>
          <p:nvPr/>
        </p:nvSpPr>
        <p:spPr>
          <a:xfrm>
            <a:off x="17524730" y="6951980"/>
            <a:ext cx="6096000" cy="306705"/>
          </a:xfrm>
          <a:prstGeom prst="rect">
            <a:avLst/>
          </a:prstGeom>
          <a:noFill/>
        </p:spPr>
        <p:txBody>
          <a:bodyPr wrap="square" rtlCol="0">
            <a:spAutoFit/>
          </a:bodyPr>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287" name="Shape 287"/>
        <p:cNvGrpSpPr/>
        <p:nvPr/>
      </p:nvGrpSpPr>
      <p:grpSpPr>
        <a:xfrm>
          <a:off x="0" y="0"/>
          <a:ext cx="0" cy="0"/>
          <a:chOff x="0" y="0"/>
          <a:chExt cx="0" cy="0"/>
        </a:xfrm>
      </p:grpSpPr>
      <p:pic>
        <p:nvPicPr>
          <p:cNvPr id="288" name="Google Shape;288;p23" descr="A logo with a cross in a square&#10;&#10;Description automatically generated"/>
          <p:cNvPicPr preferRelativeResize="0"/>
          <p:nvPr/>
        </p:nvPicPr>
        <p:blipFill rotWithShape="1">
          <a:blip r:embed="rId1"/>
          <a:srcRect/>
          <a:stretch>
            <a:fillRect/>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12" name="Shape 112"/>
        <p:cNvGrpSpPr/>
        <p:nvPr/>
      </p:nvGrpSpPr>
      <p:grpSpPr>
        <a:xfrm>
          <a:off x="0" y="0"/>
          <a:ext cx="0" cy="0"/>
          <a:chOff x="0" y="0"/>
          <a:chExt cx="0" cy="0"/>
        </a:xfrm>
      </p:grpSpPr>
      <p:sp>
        <p:nvSpPr>
          <p:cNvPr id="113" name="Google Shape;113;p3"/>
          <p:cNvSpPr txBox="1"/>
          <p:nvPr/>
        </p:nvSpPr>
        <p:spPr>
          <a:xfrm>
            <a:off x="876935" y="1273810"/>
            <a:ext cx="16490950" cy="8617585"/>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rPr>
              <a:t>It says that Jesus made a whip and started turning tables over and telling everyone to get out of the church, or the Temple. Why was Jesus so mad? What were the people doing?</a:t>
            </a:r>
            <a:endPar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endPar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rPr>
              <a:t>People were selling things in the church. People were using the church for the wrong thing. They were trying to make money instead of praying or worshipping God or doing any of the other things that we’re supposed to do in church. It was like they were using the church as a store instead of a church. We give money to the church, but the church isn’t supposed to be about making money.</a:t>
            </a:r>
            <a:endPar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endPar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rPr>
              <a:t>What do you think about Jesus getting mad? Is it okay for us to get mad sometimes? It’s okay to get mad. Jesus was perfect, and even He got mad. It just depends on what you get mad about. If you get mad because somebody is doing something wrong, that’s okay.</a:t>
            </a:r>
            <a:endPar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endPar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rPr>
              <a:t>It also depends on what you do when you’re mad. You’re not allowed to beat people up when you’re mad or call them names. Jesus didn’t hurt anyone when He got mad, He only scared them and messed up their things. So, you are allowed to let people know that you’re mad at them, but you have to control your temper too.</a:t>
            </a:r>
            <a:endPar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endPar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rPr>
              <a:t>So, remember, we have to use the church only for the right reasons, and if we get mad at someone,</a:t>
            </a:r>
            <a:endPar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rPr>
              <a:t>we have to make sure we’re getting mad for the right reasons. We also have to control our temper and not hit that person.</a:t>
            </a:r>
            <a:endPar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14" name="Google Shape;114;p3"/>
          <p:cNvSpPr txBox="1"/>
          <p:nvPr/>
        </p:nvSpPr>
        <p:spPr>
          <a:xfrm>
            <a:off x="1811675" y="483002"/>
            <a:ext cx="14353500" cy="67710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4400" b="1" i="0" u="none" strike="noStrike" cap="none">
                <a:solidFill>
                  <a:schemeClr val="dk1"/>
                </a:solidFill>
                <a:latin typeface="Arial" panose="020B0604020202020204"/>
                <a:ea typeface="Arial" panose="020B0604020202020204"/>
                <a:cs typeface="Arial" panose="020B0604020202020204"/>
                <a:sym typeface="Arial" panose="020B0604020202020204"/>
              </a:rPr>
              <a:t>UNDERSTANDING THE GOSPEL (for facilitators only)</a:t>
            </a:r>
            <a:endParaRPr sz="44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19" name="Shape 119"/>
        <p:cNvGrpSpPr/>
        <p:nvPr/>
      </p:nvGrpSpPr>
      <p:grpSpPr>
        <a:xfrm>
          <a:off x="0" y="0"/>
          <a:ext cx="0" cy="0"/>
          <a:chOff x="0" y="0"/>
          <a:chExt cx="0" cy="0"/>
        </a:xfrm>
      </p:grpSpPr>
      <p:sp>
        <p:nvSpPr>
          <p:cNvPr id="120" name="Google Shape;120;p4"/>
          <p:cNvSpPr/>
          <p:nvPr/>
        </p:nvSpPr>
        <p:spPr>
          <a:xfrm>
            <a:off x="2896" y="8121316"/>
            <a:ext cx="18285103" cy="2165684"/>
          </a:xfrm>
          <a:prstGeom prst="rect">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21" name="Google Shape;121;p4"/>
          <p:cNvSpPr txBox="1"/>
          <p:nvPr/>
        </p:nvSpPr>
        <p:spPr>
          <a:xfrm>
            <a:off x="3445510" y="8311515"/>
            <a:ext cx="11396980" cy="1784985"/>
          </a:xfrm>
          <a:prstGeom prst="rect">
            <a:avLst/>
          </a:prstGeom>
          <a:noFill/>
          <a:ln>
            <a:noFill/>
          </a:ln>
        </p:spPr>
        <p:txBody>
          <a:bodyPr spcFirstLastPara="1" wrap="square" lIns="0" tIns="0" rIns="0" bIns="0" anchor="t" anchorCtr="0">
            <a:spAutoFit/>
          </a:bodyPr>
          <a:lstStyle/>
          <a:p>
            <a:pPr marL="0" indent="0" algn="ctr">
              <a:buNone/>
            </a:pPr>
            <a:r>
              <a:rPr lang="en-US" sz="5600" cap="none">
                <a:solidFill>
                  <a:srgbClr val="C00000"/>
                </a:solidFill>
                <a:latin typeface="Arial Black" panose="020B0A04020102020204"/>
                <a:ea typeface="Arial Black" panose="020B0A04020102020204"/>
                <a:cs typeface="Arial Black" panose="020B0A04020102020204"/>
                <a:sym typeface="Arial Black" panose="020B0A04020102020204"/>
              </a:rPr>
              <a:t>Jesus Goes to the Temple</a:t>
            </a:r>
            <a:endParaRPr lang="en-US" sz="5600" cap="none">
              <a:solidFill>
                <a:srgbClr val="C00000"/>
              </a:solidFill>
              <a:latin typeface="Arial Black" panose="020B0A04020102020204"/>
              <a:ea typeface="Arial Black" panose="020B0A04020102020204"/>
              <a:cs typeface="Arial Black" panose="020B0A04020102020204"/>
              <a:sym typeface="Arial Black" panose="020B0A04020102020204"/>
            </a:endParaRPr>
          </a:p>
          <a:p>
            <a:pPr marL="0" indent="0" algn="ctr">
              <a:buNone/>
            </a:pPr>
            <a:r>
              <a:rPr lang="en-US" sz="6000" cap="none">
                <a:solidFill>
                  <a:schemeClr val="dk1"/>
                </a:solidFill>
                <a:latin typeface="Arial Black" panose="020B0A04020102020204"/>
                <a:ea typeface="Arial Black" panose="020B0A04020102020204"/>
                <a:cs typeface="Arial Black" panose="020B0A04020102020204"/>
                <a:sym typeface="Arial Black" panose="020B0A04020102020204"/>
              </a:rPr>
              <a:t>John 2:13-25</a:t>
            </a:r>
            <a:endParaRPr sz="60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00" name="Picture 99"/>
          <p:cNvPicPr/>
          <p:nvPr/>
        </p:nvPicPr>
        <p:blipFill>
          <a:blip r:embed="rId1"/>
          <a:stretch>
            <a:fillRect/>
          </a:stretch>
        </p:blipFill>
        <p:spPr>
          <a:xfrm>
            <a:off x="2532380" y="521335"/>
            <a:ext cx="13222605" cy="715645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26" name="Shape 126"/>
        <p:cNvGrpSpPr/>
        <p:nvPr/>
      </p:nvGrpSpPr>
      <p:grpSpPr>
        <a:xfrm>
          <a:off x="0" y="0"/>
          <a:ext cx="0" cy="0"/>
          <a:chOff x="0" y="0"/>
          <a:chExt cx="0" cy="0"/>
        </a:xfrm>
      </p:grpSpPr>
      <p:sp>
        <p:nvSpPr>
          <p:cNvPr id="127" name="Google Shape;127;p5"/>
          <p:cNvSpPr txBox="1"/>
          <p:nvPr/>
        </p:nvSpPr>
        <p:spPr>
          <a:xfrm>
            <a:off x="1434809" y="2109702"/>
            <a:ext cx="1700790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according to John.</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8" name="Google Shape;12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33" name="Shape 133"/>
        <p:cNvGrpSpPr/>
        <p:nvPr/>
      </p:nvGrpSpPr>
      <p:grpSpPr>
        <a:xfrm>
          <a:off x="0" y="0"/>
          <a:ext cx="0" cy="0"/>
          <a:chOff x="0" y="0"/>
          <a:chExt cx="0" cy="0"/>
        </a:xfrm>
      </p:grpSpPr>
      <p:sp>
        <p:nvSpPr>
          <p:cNvPr id="134" name="Google Shape;134;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36" name="Google Shape;136;p6"/>
          <p:cNvGrpSpPr/>
          <p:nvPr/>
        </p:nvGrpSpPr>
        <p:grpSpPr>
          <a:xfrm rot="0">
            <a:off x="1054100" y="1485900"/>
            <a:ext cx="5920740" cy="6589395"/>
            <a:chOff x="1185021" y="1485900"/>
            <a:chExt cx="5920740" cy="6589395"/>
          </a:xfrm>
        </p:grpSpPr>
        <p:sp>
          <p:nvSpPr>
            <p:cNvPr id="137" name="Google Shape;137;p6"/>
            <p:cNvSpPr txBox="1"/>
            <p:nvPr/>
          </p:nvSpPr>
          <p:spPr>
            <a:xfrm>
              <a:off x="1185021" y="1485900"/>
              <a:ext cx="1039800" cy="769500"/>
            </a:xfrm>
            <a:prstGeom prst="rect">
              <a:avLst/>
            </a:prstGeom>
            <a:solidFill>
              <a:schemeClr val="accent3"/>
            </a:solidFill>
            <a:ln>
              <a:noFill/>
            </a:ln>
          </p:spPr>
          <p:txBody>
            <a:bodyPr spcFirstLastPara="1" wrap="square" lIns="0" tIns="0" rIns="0" bIns="0" anchor="t" anchorCtr="0">
              <a:normAutofit fontScale="90000"/>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13</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8" name="Google Shape;138;p6"/>
            <p:cNvSpPr txBox="1"/>
            <p:nvPr/>
          </p:nvSpPr>
          <p:spPr>
            <a:xfrm>
              <a:off x="1185021" y="2707005"/>
              <a:ext cx="5920740" cy="536829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000" b="1" i="0" u="none" strike="noStrike" cap="none">
                  <a:solidFill>
                    <a:schemeClr val="lt1"/>
                  </a:solidFill>
                  <a:latin typeface="Arial" panose="020B0604020202020204"/>
                  <a:ea typeface="Arial" panose="020B0604020202020204"/>
                  <a:cs typeface="Arial" panose="020B0604020202020204"/>
                  <a:sym typeface="Arial" panose="020B0604020202020204"/>
                </a:rPr>
                <a:t>It was almost time for the Passover Festival, so Jesus went to Jerusalem.</a:t>
              </a:r>
              <a:endParaRPr lang="en-US" sz="6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1" name="Picture 100"/>
          <p:cNvPicPr/>
          <p:nvPr/>
        </p:nvPicPr>
        <p:blipFill>
          <a:blip r:embed="rId1"/>
          <a:stretch>
            <a:fillRect/>
          </a:stretch>
        </p:blipFill>
        <p:spPr>
          <a:xfrm>
            <a:off x="8252460" y="1242695"/>
            <a:ext cx="8629015" cy="780097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44" name="Shape 144"/>
        <p:cNvGrpSpPr/>
        <p:nvPr/>
      </p:nvGrpSpPr>
      <p:grpSpPr>
        <a:xfrm>
          <a:off x="0" y="0"/>
          <a:ext cx="0" cy="0"/>
          <a:chOff x="0" y="0"/>
          <a:chExt cx="0" cy="0"/>
        </a:xfrm>
      </p:grpSpPr>
      <p:sp>
        <p:nvSpPr>
          <p:cNvPr id="145" name="Google Shape;145;p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46" name="Google Shape;146;p7"/>
          <p:cNvGrpSpPr/>
          <p:nvPr/>
        </p:nvGrpSpPr>
        <p:grpSpPr>
          <a:xfrm>
            <a:off x="1088368" y="1502888"/>
            <a:ext cx="6373495" cy="6373495"/>
            <a:chOff x="1195397" y="1655288"/>
            <a:chExt cx="6373495" cy="6373495"/>
          </a:xfrm>
        </p:grpSpPr>
        <p:sp>
          <p:nvSpPr>
            <p:cNvPr id="147" name="Google Shape;147;p7"/>
            <p:cNvSpPr txBox="1"/>
            <p:nvPr/>
          </p:nvSpPr>
          <p:spPr>
            <a:xfrm>
              <a:off x="1246033" y="1655288"/>
              <a:ext cx="1070400" cy="768985"/>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14</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95397" y="2642713"/>
              <a:ext cx="6373495" cy="53860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rPr>
                <a:t>There in the Temple he found people selling cattle, sheep, and pigeons, and also the moneychangers sitting at their tables. </a:t>
              </a:r>
              <a:endPar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2" name="Picture 101"/>
          <p:cNvPicPr/>
          <p:nvPr/>
        </p:nvPicPr>
        <p:blipFill>
          <a:blip r:embed="rId1"/>
          <a:stretch>
            <a:fillRect/>
          </a:stretch>
        </p:blipFill>
        <p:spPr>
          <a:xfrm>
            <a:off x="8218805" y="1477645"/>
            <a:ext cx="8756650" cy="733171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54" name="Shape 154"/>
        <p:cNvGrpSpPr/>
        <p:nvPr/>
      </p:nvGrpSpPr>
      <p:grpSpPr>
        <a:xfrm>
          <a:off x="0" y="0"/>
          <a:ext cx="0" cy="0"/>
          <a:chOff x="0" y="0"/>
          <a:chExt cx="0" cy="0"/>
        </a:xfrm>
      </p:grpSpPr>
      <p:grpSp>
        <p:nvGrpSpPr>
          <p:cNvPr id="155" name="Google Shape;155;p8"/>
          <p:cNvGrpSpPr/>
          <p:nvPr/>
        </p:nvGrpSpPr>
        <p:grpSpPr>
          <a:xfrm>
            <a:off x="1336459" y="1485900"/>
            <a:ext cx="7325995" cy="6810375"/>
            <a:chOff x="1571075" y="1485900"/>
            <a:chExt cx="7325995" cy="6810375"/>
          </a:xfrm>
        </p:grpSpPr>
        <p:sp>
          <p:nvSpPr>
            <p:cNvPr id="156" name="Google Shape;156;p8"/>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15</a:t>
              </a:r>
              <a:endPar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7" name="Google Shape;157;p8"/>
            <p:cNvSpPr txBox="1"/>
            <p:nvPr/>
          </p:nvSpPr>
          <p:spPr>
            <a:xfrm>
              <a:off x="1571075" y="2756535"/>
              <a:ext cx="7325995" cy="553974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So he made a whip from cords and drove all the animals out of the Temple, both the sheep and the cattle; he overturned the tables of the moneychangers and scattered their coins; </a:t>
              </a: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4" name="Picture 103"/>
          <p:cNvPicPr/>
          <p:nvPr/>
        </p:nvPicPr>
        <p:blipFill>
          <a:blip r:embed="rId1"/>
          <a:stretch>
            <a:fillRect/>
          </a:stretch>
        </p:blipFill>
        <p:spPr>
          <a:xfrm>
            <a:off x="8836660" y="1377950"/>
            <a:ext cx="8357235" cy="75311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63" name="Shape 163"/>
        <p:cNvGrpSpPr/>
        <p:nvPr/>
      </p:nvGrpSpPr>
      <p:grpSpPr>
        <a:xfrm>
          <a:off x="0" y="0"/>
          <a:ext cx="0" cy="0"/>
          <a:chOff x="0" y="0"/>
          <a:chExt cx="0" cy="0"/>
        </a:xfrm>
      </p:grpSpPr>
      <p:grpSp>
        <p:nvGrpSpPr>
          <p:cNvPr id="164" name="Google Shape;164;p9"/>
          <p:cNvGrpSpPr/>
          <p:nvPr/>
        </p:nvGrpSpPr>
        <p:grpSpPr>
          <a:xfrm>
            <a:off x="1183352" y="1485900"/>
            <a:ext cx="5596438" cy="7187590"/>
            <a:chOff x="1258853" y="1485900"/>
            <a:chExt cx="5596438" cy="7187590"/>
          </a:xfrm>
        </p:grpSpPr>
        <p:sp>
          <p:nvSpPr>
            <p:cNvPr id="165" name="Google Shape;165;p9"/>
            <p:cNvSpPr/>
            <p:nvPr/>
          </p:nvSpPr>
          <p:spPr>
            <a:xfrm>
              <a:off x="1258853" y="1485900"/>
              <a:ext cx="1214400" cy="857400"/>
            </a:xfrm>
            <a:prstGeom prst="rect">
              <a:avLst/>
            </a:prstGeom>
            <a:solidFill>
              <a:srgbClr val="B2A0C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16</a:t>
              </a:r>
              <a:endPar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6" name="Google Shape;166;p9"/>
            <p:cNvSpPr txBox="1"/>
            <p:nvPr/>
          </p:nvSpPr>
          <p:spPr>
            <a:xfrm>
              <a:off x="1258853" y="2764180"/>
              <a:ext cx="5596438" cy="59093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rPr>
                <a:t>And he ordered those who sold the pigeons, </a:t>
              </a:r>
              <a:endPar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endPar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rPr>
                <a:t>“Take them out of here! Stop making my Father's house a marketplace!” </a:t>
              </a:r>
              <a:endPar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3" name="Picture 102"/>
          <p:cNvPicPr/>
          <p:nvPr/>
        </p:nvPicPr>
        <p:blipFill>
          <a:blip r:embed="rId1"/>
          <a:stretch>
            <a:fillRect/>
          </a:stretch>
        </p:blipFill>
        <p:spPr>
          <a:xfrm>
            <a:off x="7400925" y="1278890"/>
            <a:ext cx="9551670" cy="7729855"/>
          </a:xfrm>
          <a:prstGeom prst="rect">
            <a:avLst/>
          </a:prstGeom>
          <a:noFill/>
          <a:ln w="9525">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3879</Words>
  <Application>WPS Presentation</Application>
  <PresentationFormat/>
  <Paragraphs>117</Paragraphs>
  <Slides>25</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25</vt:i4>
      </vt:variant>
    </vt:vector>
  </HeadingPairs>
  <TitlesOfParts>
    <vt:vector size="36" baseType="lpstr">
      <vt:lpstr>Arial</vt:lpstr>
      <vt:lpstr>SimSun</vt:lpstr>
      <vt:lpstr>Wingdings</vt:lpstr>
      <vt:lpstr>Arial</vt:lpstr>
      <vt:lpstr>Calibri</vt:lpstr>
      <vt:lpstr>Arial Black</vt:lpstr>
      <vt:lpstr>Microsoft YaHei</vt:lpstr>
      <vt:lpstr>Arial Unicode MS</vt:lpstr>
      <vt:lpstr>Wingdings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abc</dc:creator>
  <cp:lastModifiedBy>ASUS</cp:lastModifiedBy>
  <cp:revision>2</cp:revision>
  <dcterms:created xsi:type="dcterms:W3CDTF">2024-02-01T02:11:00Z</dcterms:created>
  <dcterms:modified xsi:type="dcterms:W3CDTF">2024-02-04T09:25:01Z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215356988F7D4C3BB59073F56E4DC397_13</vt:lpwstr>
  </property>
  <property fmtid="{D5CDD505-2E9C-101B-9397-08002B2CF9AE}" pid="3" name="KSOProductBuildVer">
    <vt:lpwstr>1033-12.2.0.13431</vt:lpwstr>
  </property>
</Properties>
</file>