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10287000" cx="18288000"/>
  <p:notesSz cx="6858000" cy="9144000"/>
  <p:embeddedFontLst>
    <p:embeddedFont>
      <p:font typeface="Arial Black"/>
      <p:regular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3" roundtripDataSignature="AMtx7mgsw88Nj2EvWmvJftn0XdwL2ALs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ArialBlack-regular.fntdata"/><Relationship Id="rId41" Type="http://schemas.openxmlformats.org/officeDocument/2006/relationships/slide" Target="slides/slide35.xml"/><Relationship Id="rId22" Type="http://schemas.openxmlformats.org/officeDocument/2006/relationships/slide" Target="slides/slide16.xml"/><Relationship Id="rId21" Type="http://schemas.openxmlformats.org/officeDocument/2006/relationships/slide" Target="slides/slide15.xml"/><Relationship Id="rId43" Type="http://customschemas.google.com/relationships/presentationmetadata" Target="meta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72aa2e29a5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272aa2e29a5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179" name="Google Shape;179;g272aa2e29a5_0_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73d6bad432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273d6bad432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g273d6bad432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73e7774f67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g273e7774f67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g273e7774f67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73e7774f67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273e7774f67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g273e7774f67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73e7774f67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273e7774f67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g273e7774f67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73e7774f67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g273e7774f67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52400" lvl="0" marL="228600" rtl="0" algn="just">
              <a:lnSpc>
                <a:spcPct val="100000"/>
              </a:lnSpc>
              <a:spcBef>
                <a:spcPts val="0"/>
              </a:spcBef>
              <a:spcAft>
                <a:spcPts val="0"/>
              </a:spcAft>
              <a:buClr>
                <a:schemeClr val="dk1"/>
              </a:buClr>
              <a:buSzPts val="1200"/>
              <a:buFont typeface="Calibri"/>
              <a:buNone/>
            </a:pPr>
            <a:r>
              <a:t/>
            </a:r>
            <a:endParaRPr/>
          </a:p>
        </p:txBody>
      </p:sp>
      <p:sp>
        <p:nvSpPr>
          <p:cNvPr id="225" name="Google Shape;225;g273e7774f67_0_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73e7774f67_0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g273e7774f67_0_1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g273e7774f67_0_1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73e7774f67_0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g273e7774f67_0_1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g273e7774f67_0_1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73e7774f67_0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g273e7774f67_0_1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g273e7774f67_0_1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73e7774f67_0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g273e7774f67_0_1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g273e7774f67_0_1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73e7774f67_0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273e7774f67_0_1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g273e7774f67_0_1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73e7774f67_0_1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g273e7774f67_0_1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g273e7774f67_0_1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73e7774f67_0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g273e7774f67_0_1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g273e7774f67_0_1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73e7774f67_0_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273e7774f67_0_2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g273e7774f67_0_2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73e7774f67_0_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273e7774f67_0_1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g273e7774f67_0_1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73e7774f67_0_1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g273e7774f67_0_1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52400" lvl="0" marL="228600" rtl="0" algn="just">
              <a:lnSpc>
                <a:spcPct val="100000"/>
              </a:lnSpc>
              <a:spcBef>
                <a:spcPts val="0"/>
              </a:spcBef>
              <a:spcAft>
                <a:spcPts val="0"/>
              </a:spcAft>
              <a:buClr>
                <a:schemeClr val="dk1"/>
              </a:buClr>
              <a:buSzPts val="1200"/>
              <a:buFont typeface="Calibri"/>
              <a:buNone/>
            </a:pPr>
            <a:r>
              <a:t/>
            </a:r>
            <a:endParaRPr/>
          </a:p>
        </p:txBody>
      </p:sp>
      <p:sp>
        <p:nvSpPr>
          <p:cNvPr id="318" name="Google Shape;318;g273e7774f67_0_1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74a9abb906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g274a9abb906_0_1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g274a9abb906_0_1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74a9abb906_0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g274a9abb906_0_1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g274a9abb906_0_1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4" name="Google Shape;34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74a9abb90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g274a9abb90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9" name="Google Shape;359;g274a9abb906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74a9abb906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g274a9abb906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7" name="Google Shape;367;g274a9abb906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73dc2e58ec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g273dc2e58ec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4" name="Google Shape;374;g273dc2e58ec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73e7774f67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g273e7774f67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g273e7774f67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2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3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3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3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3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p:nvPr>
            <p:ph idx="2" type="pic"/>
          </p:nvPr>
        </p:nvSpPr>
        <p:spPr>
          <a:xfrm>
            <a:off x="1792288" y="612775"/>
            <a:ext cx="5486400" cy="4114800"/>
          </a:xfrm>
          <a:prstGeom prst="rect">
            <a:avLst/>
          </a:prstGeom>
          <a:noFill/>
          <a:ln>
            <a:noFill/>
          </a:ln>
        </p:spPr>
      </p:sp>
      <p:sp>
        <p:nvSpPr>
          <p:cNvPr id="68" name="Google Shape;68;p3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9D8"/>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9D8"/>
        </a:solidFill>
      </p:bgPr>
    </p:bg>
    <p:spTree>
      <p:nvGrpSpPr>
        <p:cNvPr id="84" name="Shape 84"/>
        <p:cNvGrpSpPr/>
        <p:nvPr/>
      </p:nvGrpSpPr>
      <p:grpSpPr>
        <a:xfrm>
          <a:off x="0" y="0"/>
          <a:ext cx="0" cy="0"/>
          <a:chOff x="0" y="0"/>
          <a:chExt cx="0" cy="0"/>
        </a:xfrm>
      </p:grpSpPr>
      <p:sp>
        <p:nvSpPr>
          <p:cNvPr id="85" name="Google Shape;85;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87" name="Google Shape;8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8" name="Google Shape;8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9" name="Google Shape;8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0.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2.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A logo with a cross in a square&#10;&#10;Description automatically generated" id="98" name="Google Shape;98;p1"/>
          <p:cNvPicPr preferRelativeResize="0"/>
          <p:nvPr/>
        </p:nvPicPr>
        <p:blipFill rotWithShape="1">
          <a:blip r:embed="rId3">
            <a:alphaModFix/>
          </a:blip>
          <a:srcRect b="0" l="0" r="0" t="0"/>
          <a:stretch/>
        </p:blipFill>
        <p:spPr>
          <a:xfrm>
            <a:off x="0" y="0"/>
            <a:ext cx="18288003" cy="102870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171" name="Shape 171"/>
        <p:cNvGrpSpPr/>
        <p:nvPr/>
      </p:nvGrpSpPr>
      <p:grpSpPr>
        <a:xfrm>
          <a:off x="0" y="0"/>
          <a:ext cx="0" cy="0"/>
          <a:chOff x="0" y="0"/>
          <a:chExt cx="0" cy="0"/>
        </a:xfrm>
      </p:grpSpPr>
      <p:grpSp>
        <p:nvGrpSpPr>
          <p:cNvPr id="172" name="Google Shape;172;p13"/>
          <p:cNvGrpSpPr/>
          <p:nvPr/>
        </p:nvGrpSpPr>
        <p:grpSpPr>
          <a:xfrm>
            <a:off x="1350513" y="2521660"/>
            <a:ext cx="6602735" cy="5243690"/>
            <a:chOff x="1258851" y="1430913"/>
            <a:chExt cx="7095900" cy="5243690"/>
          </a:xfrm>
        </p:grpSpPr>
        <p:sp>
          <p:nvSpPr>
            <p:cNvPr id="173" name="Google Shape;173;p13"/>
            <p:cNvSpPr/>
            <p:nvPr/>
          </p:nvSpPr>
          <p:spPr>
            <a:xfrm>
              <a:off x="1258853" y="1430913"/>
              <a:ext cx="1214400" cy="857400"/>
            </a:xfrm>
            <a:prstGeom prst="rect">
              <a:avLst/>
            </a:prstGeom>
            <a:solidFill>
              <a:srgbClr val="B2A0C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25</a:t>
              </a:r>
              <a:endParaRPr b="1" i="0" sz="5000" u="none" cap="none" strike="noStrike">
                <a:solidFill>
                  <a:schemeClr val="lt1"/>
                </a:solidFill>
                <a:latin typeface="Arial Black"/>
                <a:ea typeface="Arial Black"/>
                <a:cs typeface="Arial Black"/>
                <a:sym typeface="Arial Black"/>
              </a:endParaRPr>
            </a:p>
          </p:txBody>
        </p:sp>
        <p:sp>
          <p:nvSpPr>
            <p:cNvPr id="174" name="Google Shape;174;p13"/>
            <p:cNvSpPr txBox="1"/>
            <p:nvPr/>
          </p:nvSpPr>
          <p:spPr>
            <a:xfrm>
              <a:off x="1258851" y="2518703"/>
              <a:ext cx="7095900" cy="4155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400">
                  <a:solidFill>
                    <a:schemeClr val="lt1"/>
                  </a:solidFill>
                </a:rPr>
                <a:t>There was a woman who had suffered terribly from severe bleeding for twelve years,</a:t>
              </a:r>
              <a:endParaRPr b="1" i="0" sz="5400" u="none" cap="none" strike="noStrike">
                <a:solidFill>
                  <a:schemeClr val="lt1"/>
                </a:solidFill>
                <a:latin typeface="Arial Black"/>
                <a:ea typeface="Arial Black"/>
                <a:cs typeface="Arial Black"/>
                <a:sym typeface="Arial Black"/>
              </a:endParaRPr>
            </a:p>
          </p:txBody>
        </p:sp>
      </p:grpSp>
      <p:pic>
        <p:nvPicPr>
          <p:cNvPr id="175" name="Google Shape;175;p13"/>
          <p:cNvPicPr preferRelativeResize="0"/>
          <p:nvPr/>
        </p:nvPicPr>
        <p:blipFill>
          <a:blip r:embed="rId3">
            <a:alphaModFix/>
          </a:blip>
          <a:stretch>
            <a:fillRect/>
          </a:stretch>
        </p:blipFill>
        <p:spPr>
          <a:xfrm>
            <a:off x="8811699" y="2148163"/>
            <a:ext cx="7987576" cy="5990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80" name="Shape 180"/>
        <p:cNvGrpSpPr/>
        <p:nvPr/>
      </p:nvGrpSpPr>
      <p:grpSpPr>
        <a:xfrm>
          <a:off x="0" y="0"/>
          <a:ext cx="0" cy="0"/>
          <a:chOff x="0" y="0"/>
          <a:chExt cx="0" cy="0"/>
        </a:xfrm>
      </p:grpSpPr>
      <p:sp>
        <p:nvSpPr>
          <p:cNvPr descr="Sunset Animated Illustration by Mina FZ. for Queble on Dribbble" id="181" name="Google Shape;181;g272aa2e29a5_0_37"/>
          <p:cNvSpPr/>
          <p:nvPr/>
        </p:nvSpPr>
        <p:spPr>
          <a:xfrm>
            <a:off x="9525163" y="5660575"/>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82" name="Google Shape;182;g272aa2e29a5_0_37"/>
          <p:cNvGrpSpPr/>
          <p:nvPr/>
        </p:nvGrpSpPr>
        <p:grpSpPr>
          <a:xfrm>
            <a:off x="1691156" y="1563613"/>
            <a:ext cx="6446108" cy="7159762"/>
            <a:chOff x="785200" y="1571235"/>
            <a:chExt cx="6446108" cy="7159762"/>
          </a:xfrm>
        </p:grpSpPr>
        <p:sp>
          <p:nvSpPr>
            <p:cNvPr id="183" name="Google Shape;183;g272aa2e29a5_0_37"/>
            <p:cNvSpPr txBox="1"/>
            <p:nvPr/>
          </p:nvSpPr>
          <p:spPr>
            <a:xfrm>
              <a:off x="785200" y="1571235"/>
              <a:ext cx="1070400" cy="769500"/>
            </a:xfrm>
            <a:prstGeom prst="rect">
              <a:avLst/>
            </a:prstGeom>
            <a:solidFill>
              <a:srgbClr val="8CB3E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26</a:t>
              </a:r>
              <a:endParaRPr b="1" i="0" sz="5000" u="none" cap="none" strike="noStrike">
                <a:solidFill>
                  <a:srgbClr val="FFFFFF"/>
                </a:solidFill>
                <a:latin typeface="Arial Black"/>
                <a:ea typeface="Arial Black"/>
                <a:cs typeface="Arial Black"/>
                <a:sym typeface="Arial Black"/>
              </a:endParaRPr>
            </a:p>
          </p:txBody>
        </p:sp>
        <p:sp>
          <p:nvSpPr>
            <p:cNvPr id="184" name="Google Shape;184;g272aa2e29a5_0_37"/>
            <p:cNvSpPr txBox="1"/>
            <p:nvPr/>
          </p:nvSpPr>
          <p:spPr>
            <a:xfrm>
              <a:off x="785208" y="2574097"/>
              <a:ext cx="6446100" cy="6156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lang="en-US" sz="5000">
                  <a:solidFill>
                    <a:schemeClr val="lt1"/>
                  </a:solidFill>
                </a:rPr>
                <a:t>even though she had been treated by many doctors. She had spent all her money, but instead of getting better she got worse all the time. </a:t>
              </a:r>
              <a:endParaRPr b="0" i="0" sz="5000" u="none" cap="none" strike="noStrike">
                <a:solidFill>
                  <a:srgbClr val="000000"/>
                </a:solidFill>
                <a:latin typeface="Arial"/>
                <a:ea typeface="Arial"/>
                <a:cs typeface="Arial"/>
                <a:sym typeface="Arial"/>
              </a:endParaRPr>
            </a:p>
          </p:txBody>
        </p:sp>
      </p:grpSp>
      <p:pic>
        <p:nvPicPr>
          <p:cNvPr id="185" name="Google Shape;185;g272aa2e29a5_0_37"/>
          <p:cNvPicPr preferRelativeResize="0"/>
          <p:nvPr/>
        </p:nvPicPr>
        <p:blipFill>
          <a:blip r:embed="rId3">
            <a:alphaModFix/>
          </a:blip>
          <a:stretch>
            <a:fillRect/>
          </a:stretch>
        </p:blipFill>
        <p:spPr>
          <a:xfrm>
            <a:off x="8811699" y="2148163"/>
            <a:ext cx="7987576" cy="5990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90" name="Shape 190"/>
        <p:cNvGrpSpPr/>
        <p:nvPr/>
      </p:nvGrpSpPr>
      <p:grpSpPr>
        <a:xfrm>
          <a:off x="0" y="0"/>
          <a:ext cx="0" cy="0"/>
          <a:chOff x="0" y="0"/>
          <a:chExt cx="0" cy="0"/>
        </a:xfrm>
      </p:grpSpPr>
      <p:grpSp>
        <p:nvGrpSpPr>
          <p:cNvPr id="191" name="Google Shape;191;g273d6bad432_0_12"/>
          <p:cNvGrpSpPr/>
          <p:nvPr/>
        </p:nvGrpSpPr>
        <p:grpSpPr>
          <a:xfrm>
            <a:off x="1510313" y="2965058"/>
            <a:ext cx="5809112" cy="4356892"/>
            <a:chOff x="994126" y="1092200"/>
            <a:chExt cx="6243000" cy="4356892"/>
          </a:xfrm>
        </p:grpSpPr>
        <p:sp>
          <p:nvSpPr>
            <p:cNvPr id="192" name="Google Shape;192;g273d6bad432_0_12"/>
            <p:cNvSpPr/>
            <p:nvPr/>
          </p:nvSpPr>
          <p:spPr>
            <a:xfrm>
              <a:off x="994130" y="1092200"/>
              <a:ext cx="1214400" cy="857400"/>
            </a:xfrm>
            <a:prstGeom prst="rect">
              <a:avLst/>
            </a:prstGeom>
            <a:solidFill>
              <a:srgbClr val="B2A0C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27</a:t>
              </a:r>
              <a:endParaRPr b="1" i="0" sz="5000" u="none" cap="none" strike="noStrike">
                <a:solidFill>
                  <a:schemeClr val="lt1"/>
                </a:solidFill>
                <a:latin typeface="Arial Black"/>
                <a:ea typeface="Arial Black"/>
                <a:cs typeface="Arial Black"/>
                <a:sym typeface="Arial Black"/>
              </a:endParaRPr>
            </a:p>
          </p:txBody>
        </p:sp>
        <p:sp>
          <p:nvSpPr>
            <p:cNvPr id="193" name="Google Shape;193;g273d6bad432_0_12"/>
            <p:cNvSpPr txBox="1"/>
            <p:nvPr/>
          </p:nvSpPr>
          <p:spPr>
            <a:xfrm>
              <a:off x="994126" y="2370492"/>
              <a:ext cx="6243000" cy="307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000">
                  <a:solidFill>
                    <a:schemeClr val="lt1"/>
                  </a:solidFill>
                </a:rPr>
                <a:t>She had heard about Jesus, so she came in the crowd behind him,</a:t>
              </a:r>
              <a:endParaRPr b="1" i="0" sz="5000" u="none" cap="none" strike="noStrike">
                <a:solidFill>
                  <a:schemeClr val="lt1"/>
                </a:solidFill>
                <a:latin typeface="Arial Black"/>
                <a:ea typeface="Arial Black"/>
                <a:cs typeface="Arial Black"/>
                <a:sym typeface="Arial Black"/>
              </a:endParaRPr>
            </a:p>
          </p:txBody>
        </p:sp>
      </p:grpSp>
      <p:pic>
        <p:nvPicPr>
          <p:cNvPr id="194" name="Google Shape;194;g273d6bad432_0_12"/>
          <p:cNvPicPr preferRelativeResize="0"/>
          <p:nvPr/>
        </p:nvPicPr>
        <p:blipFill>
          <a:blip r:embed="rId3">
            <a:alphaModFix/>
          </a:blip>
          <a:stretch>
            <a:fillRect/>
          </a:stretch>
        </p:blipFill>
        <p:spPr>
          <a:xfrm>
            <a:off x="8641549" y="2103400"/>
            <a:ext cx="8106950" cy="6080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AB16"/>
        </a:solidFill>
      </p:bgPr>
    </p:bg>
    <p:spTree>
      <p:nvGrpSpPr>
        <p:cNvPr id="199" name="Shape 199"/>
        <p:cNvGrpSpPr/>
        <p:nvPr/>
      </p:nvGrpSpPr>
      <p:grpSpPr>
        <a:xfrm>
          <a:off x="0" y="0"/>
          <a:ext cx="0" cy="0"/>
          <a:chOff x="0" y="0"/>
          <a:chExt cx="0" cy="0"/>
        </a:xfrm>
      </p:grpSpPr>
      <p:sp>
        <p:nvSpPr>
          <p:cNvPr id="200" name="Google Shape;200;g273e7774f67_0_11"/>
          <p:cNvSpPr txBox="1"/>
          <p:nvPr/>
        </p:nvSpPr>
        <p:spPr>
          <a:xfrm>
            <a:off x="1710609" y="1834004"/>
            <a:ext cx="1104900" cy="769500"/>
          </a:xfrm>
          <a:prstGeom prst="rect">
            <a:avLst/>
          </a:prstGeom>
          <a:solidFill>
            <a:srgbClr val="95373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rgbClr val="FFFFFF"/>
                </a:solidFill>
                <a:latin typeface="Arial Black"/>
                <a:ea typeface="Arial Black"/>
                <a:cs typeface="Arial Black"/>
                <a:sym typeface="Arial Black"/>
              </a:rPr>
              <a:t>2</a:t>
            </a:r>
            <a:r>
              <a:rPr b="1" lang="en-US" sz="5000">
                <a:solidFill>
                  <a:srgbClr val="FFFFFF"/>
                </a:solidFill>
                <a:latin typeface="Arial Black"/>
                <a:ea typeface="Arial Black"/>
                <a:cs typeface="Arial Black"/>
                <a:sym typeface="Arial Black"/>
              </a:rPr>
              <a:t>8</a:t>
            </a:r>
            <a:endParaRPr b="0" i="0" sz="1400" u="none" cap="none" strike="noStrike">
              <a:solidFill>
                <a:srgbClr val="000000"/>
              </a:solidFill>
              <a:latin typeface="Arial"/>
              <a:ea typeface="Arial"/>
              <a:cs typeface="Arial"/>
              <a:sym typeface="Arial"/>
            </a:endParaRPr>
          </a:p>
        </p:txBody>
      </p:sp>
      <p:sp>
        <p:nvSpPr>
          <p:cNvPr id="201" name="Google Shape;201;g273e7774f67_0_11"/>
          <p:cNvSpPr txBox="1"/>
          <p:nvPr/>
        </p:nvSpPr>
        <p:spPr>
          <a:xfrm>
            <a:off x="1710609" y="2911696"/>
            <a:ext cx="4933200" cy="3848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000">
                <a:solidFill>
                  <a:schemeClr val="lt1"/>
                </a:solidFill>
                <a:latin typeface="Arial Black"/>
                <a:ea typeface="Arial Black"/>
                <a:cs typeface="Arial Black"/>
                <a:sym typeface="Arial Black"/>
              </a:rPr>
              <a:t> saying to herself, “If I just touch his clothes, I will get well.”</a:t>
            </a:r>
            <a:endParaRPr b="1" i="0" sz="5000" u="none" cap="none" strike="noStrike">
              <a:solidFill>
                <a:schemeClr val="lt1"/>
              </a:solidFill>
              <a:latin typeface="Arial Black"/>
              <a:ea typeface="Arial Black"/>
              <a:cs typeface="Arial Black"/>
              <a:sym typeface="Arial Black"/>
            </a:endParaRPr>
          </a:p>
        </p:txBody>
      </p:sp>
      <p:pic>
        <p:nvPicPr>
          <p:cNvPr id="202" name="Google Shape;202;g273e7774f67_0_11"/>
          <p:cNvPicPr preferRelativeResize="0"/>
          <p:nvPr/>
        </p:nvPicPr>
        <p:blipFill>
          <a:blip r:embed="rId3">
            <a:alphaModFix/>
          </a:blip>
          <a:stretch>
            <a:fillRect/>
          </a:stretch>
        </p:blipFill>
        <p:spPr>
          <a:xfrm>
            <a:off x="7571000" y="1689238"/>
            <a:ext cx="9211375" cy="6908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83B7"/>
        </a:solidFill>
      </p:bgPr>
    </p:bg>
    <p:spTree>
      <p:nvGrpSpPr>
        <p:cNvPr id="207" name="Shape 207"/>
        <p:cNvGrpSpPr/>
        <p:nvPr/>
      </p:nvGrpSpPr>
      <p:grpSpPr>
        <a:xfrm>
          <a:off x="0" y="0"/>
          <a:ext cx="0" cy="0"/>
          <a:chOff x="0" y="0"/>
          <a:chExt cx="0" cy="0"/>
        </a:xfrm>
      </p:grpSpPr>
      <p:sp>
        <p:nvSpPr>
          <p:cNvPr id="208" name="Google Shape;208;g273e7774f67_0_18"/>
          <p:cNvSpPr txBox="1"/>
          <p:nvPr/>
        </p:nvSpPr>
        <p:spPr>
          <a:xfrm>
            <a:off x="1198186" y="1478077"/>
            <a:ext cx="1285800" cy="769500"/>
          </a:xfrm>
          <a:prstGeom prst="rect">
            <a:avLst/>
          </a:prstGeom>
          <a:solidFill>
            <a:srgbClr val="8937B6"/>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1" i="0" lang="en-US" sz="5000" u="none" cap="none" strike="noStrike">
                <a:solidFill>
                  <a:srgbClr val="FFFFFF"/>
                </a:solidFill>
                <a:latin typeface="Arial Black"/>
                <a:ea typeface="Arial Black"/>
                <a:cs typeface="Arial Black"/>
                <a:sym typeface="Arial Black"/>
              </a:rPr>
              <a:t>2</a:t>
            </a:r>
            <a:r>
              <a:rPr b="1" lang="en-US" sz="5000">
                <a:solidFill>
                  <a:srgbClr val="FFFFFF"/>
                </a:solidFill>
                <a:latin typeface="Arial Black"/>
                <a:ea typeface="Arial Black"/>
                <a:cs typeface="Arial Black"/>
                <a:sym typeface="Arial Black"/>
              </a:rPr>
              <a:t>9</a:t>
            </a:r>
            <a:endParaRPr b="0" i="0" sz="5000" u="none" cap="none" strike="noStrike">
              <a:solidFill>
                <a:srgbClr val="000000"/>
              </a:solidFill>
              <a:latin typeface="Arial"/>
              <a:ea typeface="Arial"/>
              <a:cs typeface="Arial"/>
              <a:sym typeface="Arial"/>
            </a:endParaRPr>
          </a:p>
        </p:txBody>
      </p:sp>
      <p:sp>
        <p:nvSpPr>
          <p:cNvPr id="209" name="Google Shape;209;g273e7774f67_0_18"/>
          <p:cNvSpPr txBox="1"/>
          <p:nvPr/>
        </p:nvSpPr>
        <p:spPr>
          <a:xfrm>
            <a:off x="1198188" y="2652013"/>
            <a:ext cx="6996000" cy="6156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000">
                <a:solidFill>
                  <a:schemeClr val="lt1"/>
                </a:solidFill>
                <a:latin typeface="Arial Black"/>
                <a:ea typeface="Arial Black"/>
                <a:cs typeface="Arial Black"/>
                <a:sym typeface="Arial Black"/>
              </a:rPr>
              <a:t>She touched his cloak, and her bleeding stopped at once; and she had the feeling inside herself that she was healed of her trouble. </a:t>
            </a:r>
            <a:endParaRPr b="1" i="0" sz="5000" u="none" cap="none" strike="noStrike">
              <a:solidFill>
                <a:schemeClr val="lt1"/>
              </a:solidFill>
              <a:latin typeface="Arial Black"/>
              <a:ea typeface="Arial Black"/>
              <a:cs typeface="Arial Black"/>
              <a:sym typeface="Arial Black"/>
            </a:endParaRPr>
          </a:p>
        </p:txBody>
      </p:sp>
      <p:sp>
        <p:nvSpPr>
          <p:cNvPr descr="Sunset Animated Illustration by Mina FZ. for Queble on Dribbble" id="210" name="Google Shape;210;g273e7774f67_0_18"/>
          <p:cNvSpPr/>
          <p:nvPr/>
        </p:nvSpPr>
        <p:spPr>
          <a:xfrm>
            <a:off x="9015338" y="48094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descr="Once in a lifetime: Sow, grow or harvest | Once in a Lifetime | Private  Clients | PwC Australia" id="211" name="Google Shape;211;g273e7774f67_0_18"/>
          <p:cNvSpPr/>
          <p:nvPr/>
        </p:nvSpPr>
        <p:spPr>
          <a:xfrm>
            <a:off x="9167738" y="49618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Once in a lifetime: Sow, grow or harvest | Once in a Lifetime | Private  Clients | PwC Australia" id="212" name="Google Shape;212;g273e7774f67_0_18"/>
          <p:cNvSpPr/>
          <p:nvPr/>
        </p:nvSpPr>
        <p:spPr>
          <a:xfrm>
            <a:off x="9320138" y="51142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13" name="Google Shape;213;g273e7774f67_0_18"/>
          <p:cNvPicPr preferRelativeResize="0"/>
          <p:nvPr/>
        </p:nvPicPr>
        <p:blipFill>
          <a:blip r:embed="rId3">
            <a:alphaModFix/>
          </a:blip>
          <a:stretch>
            <a:fillRect/>
          </a:stretch>
        </p:blipFill>
        <p:spPr>
          <a:xfrm>
            <a:off x="8880613" y="1883388"/>
            <a:ext cx="8209200" cy="6156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859B"/>
        </a:solidFill>
      </p:bgPr>
    </p:bg>
    <p:spTree>
      <p:nvGrpSpPr>
        <p:cNvPr id="218" name="Shape 218"/>
        <p:cNvGrpSpPr/>
        <p:nvPr/>
      </p:nvGrpSpPr>
      <p:grpSpPr>
        <a:xfrm>
          <a:off x="0" y="0"/>
          <a:ext cx="0" cy="0"/>
          <a:chOff x="0" y="0"/>
          <a:chExt cx="0" cy="0"/>
        </a:xfrm>
      </p:grpSpPr>
      <p:sp>
        <p:nvSpPr>
          <p:cNvPr id="219" name="Google Shape;219;g273e7774f67_0_28"/>
          <p:cNvSpPr txBox="1"/>
          <p:nvPr/>
        </p:nvSpPr>
        <p:spPr>
          <a:xfrm>
            <a:off x="1374900" y="2546875"/>
            <a:ext cx="6394200" cy="6156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5000">
                <a:solidFill>
                  <a:schemeClr val="lt1"/>
                </a:solidFill>
                <a:latin typeface="Arial Black"/>
                <a:ea typeface="Arial Black"/>
                <a:cs typeface="Arial Black"/>
                <a:sym typeface="Arial Black"/>
              </a:rPr>
              <a:t>At once Jesus knew that power had gone out of him, so he turned around in the crowd and asked, “Who touched my clothes?”</a:t>
            </a:r>
            <a:endParaRPr b="1" i="0" sz="5000" u="none" cap="none" strike="noStrike">
              <a:solidFill>
                <a:schemeClr val="lt1"/>
              </a:solidFill>
              <a:latin typeface="Arial Black"/>
              <a:ea typeface="Arial Black"/>
              <a:cs typeface="Arial Black"/>
              <a:sym typeface="Arial Black"/>
            </a:endParaRPr>
          </a:p>
        </p:txBody>
      </p:sp>
      <p:sp>
        <p:nvSpPr>
          <p:cNvPr id="220" name="Google Shape;220;g273e7774f67_0_28"/>
          <p:cNvSpPr txBox="1"/>
          <p:nvPr/>
        </p:nvSpPr>
        <p:spPr>
          <a:xfrm>
            <a:off x="1403894" y="1509369"/>
            <a:ext cx="1214400" cy="769500"/>
          </a:xfrm>
          <a:prstGeom prst="rect">
            <a:avLst/>
          </a:prstGeom>
          <a:solidFill>
            <a:srgbClr val="FFC0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1" lang="en-US" sz="5000">
                <a:solidFill>
                  <a:srgbClr val="FFFFFF"/>
                </a:solidFill>
                <a:latin typeface="Arial Black"/>
                <a:ea typeface="Arial Black"/>
                <a:cs typeface="Arial Black"/>
                <a:sym typeface="Arial Black"/>
              </a:rPr>
              <a:t>30</a:t>
            </a:r>
            <a:endParaRPr b="1" sz="5000">
              <a:solidFill>
                <a:srgbClr val="FFFFFF"/>
              </a:solidFill>
              <a:latin typeface="Arial Black"/>
              <a:ea typeface="Arial Black"/>
              <a:cs typeface="Arial Black"/>
              <a:sym typeface="Arial Black"/>
            </a:endParaRPr>
          </a:p>
        </p:txBody>
      </p:sp>
      <p:pic>
        <p:nvPicPr>
          <p:cNvPr id="221" name="Google Shape;221;g273e7774f67_0_28"/>
          <p:cNvPicPr preferRelativeResize="0"/>
          <p:nvPr/>
        </p:nvPicPr>
        <p:blipFill>
          <a:blip r:embed="rId3">
            <a:alphaModFix/>
          </a:blip>
          <a:stretch>
            <a:fillRect/>
          </a:stretch>
        </p:blipFill>
        <p:spPr>
          <a:xfrm>
            <a:off x="8361425" y="1966612"/>
            <a:ext cx="8471700" cy="6353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604B"/>
        </a:solidFill>
      </p:bgPr>
    </p:bg>
    <p:spTree>
      <p:nvGrpSpPr>
        <p:cNvPr id="226" name="Shape 226"/>
        <p:cNvGrpSpPr/>
        <p:nvPr/>
      </p:nvGrpSpPr>
      <p:grpSpPr>
        <a:xfrm>
          <a:off x="0" y="0"/>
          <a:ext cx="0" cy="0"/>
          <a:chOff x="0" y="0"/>
          <a:chExt cx="0" cy="0"/>
        </a:xfrm>
      </p:grpSpPr>
      <p:sp>
        <p:nvSpPr>
          <p:cNvPr id="227" name="Google Shape;227;g273e7774f67_0_35"/>
          <p:cNvSpPr txBox="1"/>
          <p:nvPr/>
        </p:nvSpPr>
        <p:spPr>
          <a:xfrm>
            <a:off x="1227497" y="2628425"/>
            <a:ext cx="6249300" cy="6156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000">
                <a:solidFill>
                  <a:schemeClr val="lt1"/>
                </a:solidFill>
                <a:latin typeface="Arial Black"/>
                <a:ea typeface="Arial Black"/>
                <a:cs typeface="Arial Black"/>
                <a:sym typeface="Arial Black"/>
              </a:rPr>
              <a:t>His disciples answered, “You see how the people are crowding you; why do you ask who touched you?”</a:t>
            </a:r>
            <a:endParaRPr b="1" i="0" sz="5000" u="none" cap="none" strike="noStrike">
              <a:solidFill>
                <a:schemeClr val="lt1"/>
              </a:solidFill>
              <a:latin typeface="Arial Black"/>
              <a:ea typeface="Arial Black"/>
              <a:cs typeface="Arial Black"/>
              <a:sym typeface="Arial Black"/>
            </a:endParaRPr>
          </a:p>
        </p:txBody>
      </p:sp>
      <p:sp>
        <p:nvSpPr>
          <p:cNvPr id="228" name="Google Shape;228;g273e7774f67_0_35"/>
          <p:cNvSpPr txBox="1"/>
          <p:nvPr/>
        </p:nvSpPr>
        <p:spPr>
          <a:xfrm>
            <a:off x="1227511" y="1501680"/>
            <a:ext cx="1428900" cy="769500"/>
          </a:xfrm>
          <a:prstGeom prst="rect">
            <a:avLst/>
          </a:prstGeom>
          <a:solidFill>
            <a:srgbClr val="FFC0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600"/>
              <a:buFont typeface="Arial"/>
              <a:buNone/>
            </a:pPr>
            <a:r>
              <a:rPr b="1" lang="en-US" sz="5000">
                <a:solidFill>
                  <a:srgbClr val="FFFFFF"/>
                </a:solidFill>
                <a:latin typeface="Arial Black"/>
                <a:ea typeface="Arial Black"/>
                <a:cs typeface="Arial Black"/>
                <a:sym typeface="Arial Black"/>
              </a:rPr>
              <a:t>31</a:t>
            </a:r>
            <a:endParaRPr b="0" i="0" sz="5000" u="none" cap="none" strike="noStrike">
              <a:solidFill>
                <a:srgbClr val="000000"/>
              </a:solidFill>
              <a:latin typeface="Arial"/>
              <a:ea typeface="Arial"/>
              <a:cs typeface="Arial"/>
              <a:sym typeface="Arial"/>
            </a:endParaRPr>
          </a:p>
        </p:txBody>
      </p:sp>
      <p:pic>
        <p:nvPicPr>
          <p:cNvPr id="229" name="Google Shape;229;g273e7774f67_0_35"/>
          <p:cNvPicPr preferRelativeResize="0"/>
          <p:nvPr/>
        </p:nvPicPr>
        <p:blipFill>
          <a:blip r:embed="rId3">
            <a:alphaModFix/>
          </a:blip>
          <a:stretch>
            <a:fillRect/>
          </a:stretch>
        </p:blipFill>
        <p:spPr>
          <a:xfrm>
            <a:off x="7679953" y="1636163"/>
            <a:ext cx="9352900" cy="7014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34" name="Shape 234"/>
        <p:cNvGrpSpPr/>
        <p:nvPr/>
      </p:nvGrpSpPr>
      <p:grpSpPr>
        <a:xfrm>
          <a:off x="0" y="0"/>
          <a:ext cx="0" cy="0"/>
          <a:chOff x="0" y="0"/>
          <a:chExt cx="0" cy="0"/>
        </a:xfrm>
      </p:grpSpPr>
      <p:sp>
        <p:nvSpPr>
          <p:cNvPr descr="Sunset Animated Illustration by Mina FZ. for Queble on Dribbble" id="235" name="Google Shape;235;g273e7774f67_0_117"/>
          <p:cNvSpPr/>
          <p:nvPr/>
        </p:nvSpPr>
        <p:spPr>
          <a:xfrm>
            <a:off x="8843950" y="499108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36" name="Google Shape;236;g273e7774f67_0_117"/>
          <p:cNvGrpSpPr/>
          <p:nvPr/>
        </p:nvGrpSpPr>
        <p:grpSpPr>
          <a:xfrm>
            <a:off x="1313482" y="2702302"/>
            <a:ext cx="6517019" cy="3343073"/>
            <a:chOff x="1181880" y="2228316"/>
            <a:chExt cx="6883206" cy="3343073"/>
          </a:xfrm>
        </p:grpSpPr>
        <p:sp>
          <p:nvSpPr>
            <p:cNvPr id="237" name="Google Shape;237;g273e7774f67_0_117"/>
            <p:cNvSpPr txBox="1"/>
            <p:nvPr/>
          </p:nvSpPr>
          <p:spPr>
            <a:xfrm>
              <a:off x="1181880" y="2228316"/>
              <a:ext cx="1039800" cy="769500"/>
            </a:xfrm>
            <a:prstGeom prst="rect">
              <a:avLst/>
            </a:prstGeom>
            <a:solidFill>
              <a:schemeClr val="accent3"/>
            </a:solidFill>
            <a:ln>
              <a:noFill/>
            </a:ln>
          </p:spPr>
          <p:txBody>
            <a:bodyPr anchorCtr="0" anchor="t" bIns="0" lIns="0" spcFirstLastPara="1" rIns="0" wrap="square" tIns="0">
              <a:norm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32</a:t>
              </a:r>
              <a:endParaRPr b="1" i="0" sz="5000" u="none" cap="none" strike="noStrike">
                <a:solidFill>
                  <a:srgbClr val="FFFFFF"/>
                </a:solidFill>
                <a:latin typeface="Arial Black"/>
                <a:ea typeface="Arial Black"/>
                <a:cs typeface="Arial Black"/>
                <a:sym typeface="Arial Black"/>
              </a:endParaRPr>
            </a:p>
          </p:txBody>
        </p:sp>
        <p:sp>
          <p:nvSpPr>
            <p:cNvPr id="238" name="Google Shape;238;g273e7774f67_0_117"/>
            <p:cNvSpPr txBox="1"/>
            <p:nvPr/>
          </p:nvSpPr>
          <p:spPr>
            <a:xfrm>
              <a:off x="1181886" y="3262589"/>
              <a:ext cx="6883200" cy="230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000">
                  <a:solidFill>
                    <a:schemeClr val="lt1"/>
                  </a:solidFill>
                </a:rPr>
                <a:t> But Jesus kept looking around to see who had done it. </a:t>
              </a:r>
              <a:endParaRPr b="1" i="0" sz="5000" u="none" cap="none" strike="noStrike">
                <a:solidFill>
                  <a:schemeClr val="lt1"/>
                </a:solidFill>
                <a:latin typeface="Arial Black"/>
                <a:ea typeface="Arial Black"/>
                <a:cs typeface="Arial Black"/>
                <a:sym typeface="Arial Black"/>
              </a:endParaRPr>
            </a:p>
          </p:txBody>
        </p:sp>
      </p:grpSp>
      <p:pic>
        <p:nvPicPr>
          <p:cNvPr id="239" name="Google Shape;239;g273e7774f67_0_117"/>
          <p:cNvPicPr preferRelativeResize="0"/>
          <p:nvPr/>
        </p:nvPicPr>
        <p:blipFill>
          <a:blip r:embed="rId3">
            <a:alphaModFix/>
          </a:blip>
          <a:stretch>
            <a:fillRect/>
          </a:stretch>
        </p:blipFill>
        <p:spPr>
          <a:xfrm>
            <a:off x="8368850" y="1720763"/>
            <a:ext cx="9127300" cy="6845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030A0"/>
        </a:solidFill>
      </p:bgPr>
    </p:bg>
    <p:spTree>
      <p:nvGrpSpPr>
        <p:cNvPr id="244" name="Shape 244"/>
        <p:cNvGrpSpPr/>
        <p:nvPr/>
      </p:nvGrpSpPr>
      <p:grpSpPr>
        <a:xfrm>
          <a:off x="0" y="0"/>
          <a:ext cx="0" cy="0"/>
          <a:chOff x="0" y="0"/>
          <a:chExt cx="0" cy="0"/>
        </a:xfrm>
      </p:grpSpPr>
      <p:grpSp>
        <p:nvGrpSpPr>
          <p:cNvPr id="245" name="Google Shape;245;g273e7774f67_0_126"/>
          <p:cNvGrpSpPr/>
          <p:nvPr/>
        </p:nvGrpSpPr>
        <p:grpSpPr>
          <a:xfrm>
            <a:off x="868125" y="2758135"/>
            <a:ext cx="7669088" cy="5126390"/>
            <a:chOff x="1276582" y="1447366"/>
            <a:chExt cx="8241900" cy="5126390"/>
          </a:xfrm>
        </p:grpSpPr>
        <p:sp>
          <p:nvSpPr>
            <p:cNvPr id="246" name="Google Shape;246;g273e7774f67_0_126"/>
            <p:cNvSpPr/>
            <p:nvPr/>
          </p:nvSpPr>
          <p:spPr>
            <a:xfrm>
              <a:off x="1276588" y="1447366"/>
              <a:ext cx="1214400" cy="857400"/>
            </a:xfrm>
            <a:prstGeom prst="rect">
              <a:avLst/>
            </a:prstGeom>
            <a:solidFill>
              <a:srgbClr val="B2A0C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33</a:t>
              </a:r>
              <a:endParaRPr b="1" i="0" sz="5000" u="none" cap="none" strike="noStrike">
                <a:solidFill>
                  <a:schemeClr val="lt1"/>
                </a:solidFill>
                <a:latin typeface="Arial Black"/>
                <a:ea typeface="Arial Black"/>
                <a:cs typeface="Arial Black"/>
                <a:sym typeface="Arial Black"/>
              </a:endParaRPr>
            </a:p>
          </p:txBody>
        </p:sp>
        <p:sp>
          <p:nvSpPr>
            <p:cNvPr id="247" name="Google Shape;247;g273e7774f67_0_126"/>
            <p:cNvSpPr txBox="1"/>
            <p:nvPr/>
          </p:nvSpPr>
          <p:spPr>
            <a:xfrm>
              <a:off x="1276582" y="2725656"/>
              <a:ext cx="8241900" cy="3848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lang="en-US" sz="5000">
                  <a:solidFill>
                    <a:schemeClr val="lt1"/>
                  </a:solidFill>
                </a:rPr>
                <a:t>The woman realized what had happened to her, so she came, trembling with fear, knelt at his feet, and told him the whole truth.</a:t>
              </a:r>
              <a:endParaRPr b="1" i="0" sz="5000" u="none" cap="none" strike="noStrike">
                <a:solidFill>
                  <a:schemeClr val="lt1"/>
                </a:solidFill>
                <a:latin typeface="Arial"/>
                <a:ea typeface="Arial"/>
                <a:cs typeface="Arial"/>
                <a:sym typeface="Arial"/>
              </a:endParaRPr>
            </a:p>
          </p:txBody>
        </p:sp>
      </p:grpSp>
      <p:pic>
        <p:nvPicPr>
          <p:cNvPr id="248" name="Google Shape;248;g273e7774f67_0_126"/>
          <p:cNvPicPr preferRelativeResize="0"/>
          <p:nvPr/>
        </p:nvPicPr>
        <p:blipFill>
          <a:blip r:embed="rId3">
            <a:alphaModFix/>
          </a:blip>
          <a:stretch>
            <a:fillRect/>
          </a:stretch>
        </p:blipFill>
        <p:spPr>
          <a:xfrm>
            <a:off x="9400170" y="2419763"/>
            <a:ext cx="7737500" cy="5803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83B7"/>
        </a:solidFill>
      </p:bgPr>
    </p:bg>
    <p:spTree>
      <p:nvGrpSpPr>
        <p:cNvPr id="253" name="Shape 253"/>
        <p:cNvGrpSpPr/>
        <p:nvPr/>
      </p:nvGrpSpPr>
      <p:grpSpPr>
        <a:xfrm>
          <a:off x="0" y="0"/>
          <a:ext cx="0" cy="0"/>
          <a:chOff x="0" y="0"/>
          <a:chExt cx="0" cy="0"/>
        </a:xfrm>
      </p:grpSpPr>
      <p:sp>
        <p:nvSpPr>
          <p:cNvPr id="254" name="Google Shape;254;g273e7774f67_0_141"/>
          <p:cNvSpPr txBox="1"/>
          <p:nvPr/>
        </p:nvSpPr>
        <p:spPr>
          <a:xfrm>
            <a:off x="1174450" y="1659752"/>
            <a:ext cx="1497000" cy="769500"/>
          </a:xfrm>
          <a:prstGeom prst="rect">
            <a:avLst/>
          </a:prstGeom>
          <a:solidFill>
            <a:srgbClr val="8937B6"/>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1" lang="en-US" sz="5000">
                <a:solidFill>
                  <a:srgbClr val="FFFFFF"/>
                </a:solidFill>
                <a:latin typeface="Arial Black"/>
                <a:ea typeface="Arial Black"/>
                <a:cs typeface="Arial Black"/>
                <a:sym typeface="Arial Black"/>
              </a:rPr>
              <a:t>34</a:t>
            </a:r>
            <a:endParaRPr b="0" i="0" sz="5000" u="none" cap="none" strike="noStrike">
              <a:solidFill>
                <a:srgbClr val="000000"/>
              </a:solidFill>
              <a:latin typeface="Arial"/>
              <a:ea typeface="Arial"/>
              <a:cs typeface="Arial"/>
              <a:sym typeface="Arial"/>
            </a:endParaRPr>
          </a:p>
        </p:txBody>
      </p:sp>
      <p:sp>
        <p:nvSpPr>
          <p:cNvPr id="255" name="Google Shape;255;g273e7774f67_0_141"/>
          <p:cNvSpPr txBox="1"/>
          <p:nvPr/>
        </p:nvSpPr>
        <p:spPr>
          <a:xfrm>
            <a:off x="1174450" y="2833675"/>
            <a:ext cx="6403800" cy="5387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000">
                <a:solidFill>
                  <a:schemeClr val="lt1"/>
                </a:solidFill>
                <a:latin typeface="Arial Black"/>
                <a:ea typeface="Arial Black"/>
                <a:cs typeface="Arial Black"/>
                <a:sym typeface="Arial Black"/>
              </a:rPr>
              <a:t>Jesus said to her, “My daughter, your faith has made you well.</a:t>
            </a:r>
            <a:endParaRPr b="1" sz="5000">
              <a:solidFill>
                <a:schemeClr val="lt1"/>
              </a:solidFill>
              <a:latin typeface="Arial Black"/>
              <a:ea typeface="Arial Black"/>
              <a:cs typeface="Arial Black"/>
              <a:sym typeface="Arial Black"/>
            </a:endParaRPr>
          </a:p>
          <a:p>
            <a:pPr indent="0" lvl="0" marL="0" marR="0" rtl="0" algn="l">
              <a:lnSpc>
                <a:spcPct val="100000"/>
              </a:lnSpc>
              <a:spcBef>
                <a:spcPts val="0"/>
              </a:spcBef>
              <a:spcAft>
                <a:spcPts val="0"/>
              </a:spcAft>
              <a:buNone/>
            </a:pPr>
            <a:r>
              <a:rPr b="1" lang="en-US" sz="5000">
                <a:solidFill>
                  <a:schemeClr val="lt1"/>
                </a:solidFill>
                <a:latin typeface="Arial Black"/>
                <a:ea typeface="Arial Black"/>
                <a:cs typeface="Arial Black"/>
                <a:sym typeface="Arial Black"/>
              </a:rPr>
              <a:t>Go in peace, and be healed of your trouble.”</a:t>
            </a:r>
            <a:endParaRPr b="1" i="0" sz="5000" u="none" cap="none" strike="noStrike">
              <a:solidFill>
                <a:schemeClr val="lt1"/>
              </a:solidFill>
              <a:latin typeface="Arial Black"/>
              <a:ea typeface="Arial Black"/>
              <a:cs typeface="Arial Black"/>
              <a:sym typeface="Arial Black"/>
            </a:endParaRPr>
          </a:p>
        </p:txBody>
      </p:sp>
      <p:sp>
        <p:nvSpPr>
          <p:cNvPr descr="Sunset Animated Illustration by Mina FZ. for Queble on Dribbble" id="256" name="Google Shape;256;g273e7774f67_0_141"/>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descr="Once in a lifetime: Sow, grow or harvest | Once in a Lifetime | Private  Clients | PwC Australia" id="257" name="Google Shape;257;g273e7774f67_0_141"/>
          <p:cNvSpPr/>
          <p:nvPr/>
        </p:nvSpPr>
        <p:spPr>
          <a:xfrm>
            <a:off x="9144000" y="51435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Once in a lifetime: Sow, grow or harvest | Once in a Lifetime | Private  Clients | PwC Australia" id="258" name="Google Shape;258;g273e7774f67_0_141"/>
          <p:cNvSpPr/>
          <p:nvPr/>
        </p:nvSpPr>
        <p:spPr>
          <a:xfrm>
            <a:off x="9296400" y="52959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59" name="Google Shape;259;g273e7774f67_0_141"/>
          <p:cNvPicPr preferRelativeResize="0"/>
          <p:nvPr/>
        </p:nvPicPr>
        <p:blipFill>
          <a:blip r:embed="rId3">
            <a:alphaModFix/>
          </a:blip>
          <a:stretch>
            <a:fillRect/>
          </a:stretch>
        </p:blipFill>
        <p:spPr>
          <a:xfrm>
            <a:off x="8433900" y="2006488"/>
            <a:ext cx="8365375" cy="6274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grpSp>
        <p:nvGrpSpPr>
          <p:cNvPr id="104" name="Google Shape;104;p2"/>
          <p:cNvGrpSpPr/>
          <p:nvPr/>
        </p:nvGrpSpPr>
        <p:grpSpPr>
          <a:xfrm>
            <a:off x="2012762" y="1058575"/>
            <a:ext cx="14262496" cy="8169867"/>
            <a:chOff x="2824210" y="1058354"/>
            <a:chExt cx="12639575" cy="8169867"/>
          </a:xfrm>
        </p:grpSpPr>
        <p:sp>
          <p:nvSpPr>
            <p:cNvPr id="105" name="Google Shape;105;p2"/>
            <p:cNvSpPr/>
            <p:nvPr/>
          </p:nvSpPr>
          <p:spPr>
            <a:xfrm>
              <a:off x="2824210" y="7555832"/>
              <a:ext cx="12639575" cy="1672389"/>
            </a:xfrm>
            <a:prstGeom prst="rect">
              <a:avLst/>
            </a:prstGeom>
            <a:solidFill>
              <a:srgbClr val="E36C0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p2"/>
            <p:cNvSpPr txBox="1"/>
            <p:nvPr/>
          </p:nvSpPr>
          <p:spPr>
            <a:xfrm>
              <a:off x="3208943" y="7824601"/>
              <a:ext cx="11870100" cy="1154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FFFFFF"/>
                  </a:solidFill>
                  <a:latin typeface="Arial"/>
                  <a:ea typeface="Arial"/>
                  <a:cs typeface="Arial"/>
                  <a:sym typeface="Arial"/>
                </a:rPr>
                <a:t>June 30, 2024 | </a:t>
              </a:r>
              <a:r>
                <a:rPr b="1" i="0" lang="en-US" sz="3000" u="none" cap="none" strike="noStrike">
                  <a:solidFill>
                    <a:srgbClr val="FFFFFF"/>
                  </a:solidFill>
                  <a:latin typeface="Arial"/>
                  <a:ea typeface="Arial"/>
                  <a:cs typeface="Arial"/>
                  <a:sym typeface="Arial"/>
                </a:rPr>
                <a:t>T</a:t>
              </a:r>
              <a:r>
                <a:rPr b="1" lang="en-US" sz="3000">
                  <a:solidFill>
                    <a:srgbClr val="FFFFFF"/>
                  </a:solidFill>
                </a:rPr>
                <a:t>hirteenth</a:t>
              </a:r>
              <a:r>
                <a:rPr b="1" i="0" lang="en-US" sz="3000" u="none" cap="none" strike="noStrike">
                  <a:solidFill>
                    <a:srgbClr val="FFFFFF"/>
                  </a:solidFill>
                  <a:latin typeface="Arial"/>
                  <a:ea typeface="Arial"/>
                  <a:cs typeface="Arial"/>
                  <a:sym typeface="Arial"/>
                </a:rPr>
                <a:t> Sunday in Ordinary Time</a:t>
              </a:r>
              <a:endParaRPr b="1" i="0" sz="3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rPr b="0" i="0" lang="en-US" sz="4500" u="none" cap="none" strike="noStrike">
                  <a:solidFill>
                    <a:srgbClr val="FFFFFF"/>
                  </a:solidFill>
                  <a:latin typeface="Arial"/>
                  <a:ea typeface="Arial"/>
                  <a:cs typeface="Arial"/>
                  <a:sym typeface="Arial"/>
                </a:rPr>
                <a:t>CYCLE B – YEAR II </a:t>
              </a:r>
              <a:endParaRPr b="0" i="0" sz="4500" u="none" cap="none" strike="noStrike">
                <a:solidFill>
                  <a:srgbClr val="000000"/>
                </a:solidFill>
                <a:latin typeface="Arial"/>
                <a:ea typeface="Arial"/>
                <a:cs typeface="Arial"/>
                <a:sym typeface="Arial"/>
              </a:endParaRPr>
            </a:p>
          </p:txBody>
        </p:sp>
        <p:pic>
          <p:nvPicPr>
            <p:cNvPr descr="A group of kids reading a bible&#10;&#10;Description automatically generated" id="107" name="Google Shape;107;p2"/>
            <p:cNvPicPr preferRelativeResize="0"/>
            <p:nvPr/>
          </p:nvPicPr>
          <p:blipFill rotWithShape="1">
            <a:blip r:embed="rId3">
              <a:alphaModFix/>
            </a:blip>
            <a:srcRect b="0" l="0" r="0" t="0"/>
            <a:stretch/>
          </p:blipFill>
          <p:spPr>
            <a:xfrm>
              <a:off x="5185649" y="1058354"/>
              <a:ext cx="7916704" cy="6076787"/>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64" name="Shape 264"/>
        <p:cNvGrpSpPr/>
        <p:nvPr/>
      </p:nvGrpSpPr>
      <p:grpSpPr>
        <a:xfrm>
          <a:off x="0" y="0"/>
          <a:ext cx="0" cy="0"/>
          <a:chOff x="0" y="0"/>
          <a:chExt cx="0" cy="0"/>
        </a:xfrm>
      </p:grpSpPr>
      <p:grpSp>
        <p:nvGrpSpPr>
          <p:cNvPr id="265" name="Google Shape;265;g273e7774f67_0_151"/>
          <p:cNvGrpSpPr/>
          <p:nvPr/>
        </p:nvGrpSpPr>
        <p:grpSpPr>
          <a:xfrm>
            <a:off x="1128199" y="1040999"/>
            <a:ext cx="5809112" cy="8205001"/>
            <a:chOff x="994125" y="1092191"/>
            <a:chExt cx="6243001" cy="8205001"/>
          </a:xfrm>
        </p:grpSpPr>
        <p:sp>
          <p:nvSpPr>
            <p:cNvPr id="266" name="Google Shape;266;g273e7774f67_0_151"/>
            <p:cNvSpPr/>
            <p:nvPr/>
          </p:nvSpPr>
          <p:spPr>
            <a:xfrm>
              <a:off x="994125" y="1092191"/>
              <a:ext cx="1422300" cy="969900"/>
            </a:xfrm>
            <a:prstGeom prst="rect">
              <a:avLst/>
            </a:prstGeom>
            <a:solidFill>
              <a:srgbClr val="B2A0C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35</a:t>
              </a:r>
              <a:endParaRPr b="1" i="0" sz="5000" u="none" cap="none" strike="noStrike">
                <a:solidFill>
                  <a:schemeClr val="lt1"/>
                </a:solidFill>
                <a:latin typeface="Arial Black"/>
                <a:ea typeface="Arial Black"/>
                <a:cs typeface="Arial Black"/>
                <a:sym typeface="Arial Black"/>
              </a:endParaRPr>
            </a:p>
          </p:txBody>
        </p:sp>
        <p:sp>
          <p:nvSpPr>
            <p:cNvPr id="267" name="Google Shape;267;g273e7774f67_0_151"/>
            <p:cNvSpPr txBox="1"/>
            <p:nvPr/>
          </p:nvSpPr>
          <p:spPr>
            <a:xfrm>
              <a:off x="994126" y="2370492"/>
              <a:ext cx="6243000" cy="692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000">
                  <a:solidFill>
                    <a:schemeClr val="lt1"/>
                  </a:solidFill>
                </a:rPr>
                <a:t>While Jesus was saying this, some messengers came from Jairus' house and told him, “Your daughter has died. Why bother the Teacher any longer?”</a:t>
              </a:r>
              <a:endParaRPr b="1" i="0" sz="5000" u="none" cap="none" strike="noStrike">
                <a:solidFill>
                  <a:schemeClr val="lt1"/>
                </a:solidFill>
                <a:latin typeface="Arial Black"/>
                <a:ea typeface="Arial Black"/>
                <a:cs typeface="Arial Black"/>
                <a:sym typeface="Arial Black"/>
              </a:endParaRPr>
            </a:p>
          </p:txBody>
        </p:sp>
      </p:grpSp>
      <p:pic>
        <p:nvPicPr>
          <p:cNvPr id="268" name="Google Shape;268;g273e7774f67_0_151"/>
          <p:cNvPicPr preferRelativeResize="0"/>
          <p:nvPr/>
        </p:nvPicPr>
        <p:blipFill>
          <a:blip r:embed="rId3">
            <a:alphaModFix/>
          </a:blip>
          <a:stretch>
            <a:fillRect/>
          </a:stretch>
        </p:blipFill>
        <p:spPr>
          <a:xfrm>
            <a:off x="7660249" y="1576788"/>
            <a:ext cx="9511250" cy="71334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50"/>
        </a:solidFill>
      </p:bgPr>
    </p:bg>
    <p:spTree>
      <p:nvGrpSpPr>
        <p:cNvPr id="273" name="Shape 273"/>
        <p:cNvGrpSpPr/>
        <p:nvPr/>
      </p:nvGrpSpPr>
      <p:grpSpPr>
        <a:xfrm>
          <a:off x="0" y="0"/>
          <a:ext cx="0" cy="0"/>
          <a:chOff x="0" y="0"/>
          <a:chExt cx="0" cy="0"/>
        </a:xfrm>
      </p:grpSpPr>
      <p:grpSp>
        <p:nvGrpSpPr>
          <p:cNvPr id="274" name="Google Shape;274;g273e7774f67_0_159"/>
          <p:cNvGrpSpPr/>
          <p:nvPr/>
        </p:nvGrpSpPr>
        <p:grpSpPr>
          <a:xfrm>
            <a:off x="1572949" y="2195549"/>
            <a:ext cx="5809112" cy="5895901"/>
            <a:chOff x="994125" y="1092191"/>
            <a:chExt cx="6243001" cy="5895901"/>
          </a:xfrm>
        </p:grpSpPr>
        <p:sp>
          <p:nvSpPr>
            <p:cNvPr id="275" name="Google Shape;275;g273e7774f67_0_159"/>
            <p:cNvSpPr/>
            <p:nvPr/>
          </p:nvSpPr>
          <p:spPr>
            <a:xfrm>
              <a:off x="994125" y="1092191"/>
              <a:ext cx="1422300" cy="953100"/>
            </a:xfrm>
            <a:prstGeom prst="rect">
              <a:avLst/>
            </a:prstGeom>
            <a:solidFill>
              <a:srgbClr val="B2A0C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4800">
                  <a:solidFill>
                    <a:schemeClr val="lt1"/>
                  </a:solidFill>
                  <a:latin typeface="Arial Black"/>
                  <a:ea typeface="Arial Black"/>
                  <a:cs typeface="Arial Black"/>
                  <a:sym typeface="Arial Black"/>
                </a:rPr>
                <a:t>36</a:t>
              </a:r>
              <a:endParaRPr b="1" i="0" sz="4800" u="none" cap="none" strike="noStrike">
                <a:solidFill>
                  <a:schemeClr val="lt1"/>
                </a:solidFill>
                <a:latin typeface="Arial Black"/>
                <a:ea typeface="Arial Black"/>
                <a:cs typeface="Arial Black"/>
                <a:sym typeface="Arial Black"/>
              </a:endParaRPr>
            </a:p>
          </p:txBody>
        </p:sp>
        <p:sp>
          <p:nvSpPr>
            <p:cNvPr id="276" name="Google Shape;276;g273e7774f67_0_159"/>
            <p:cNvSpPr txBox="1"/>
            <p:nvPr/>
          </p:nvSpPr>
          <p:spPr>
            <a:xfrm>
              <a:off x="994126" y="2370492"/>
              <a:ext cx="6243000" cy="461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000">
                  <a:solidFill>
                    <a:schemeClr val="lt1"/>
                  </a:solidFill>
                </a:rPr>
                <a:t>Jesus paid no attention to[a] what they said, but told him, “Don't be afraid, only believe.”</a:t>
              </a:r>
              <a:endParaRPr b="1" i="0" sz="5000" u="none" cap="none" strike="noStrike">
                <a:solidFill>
                  <a:schemeClr val="lt1"/>
                </a:solidFill>
                <a:latin typeface="Arial Black"/>
                <a:ea typeface="Arial Black"/>
                <a:cs typeface="Arial Black"/>
                <a:sym typeface="Arial Black"/>
              </a:endParaRPr>
            </a:p>
          </p:txBody>
        </p:sp>
      </p:grpSp>
      <p:pic>
        <p:nvPicPr>
          <p:cNvPr id="277" name="Google Shape;277;g273e7774f67_0_159"/>
          <p:cNvPicPr preferRelativeResize="0"/>
          <p:nvPr/>
        </p:nvPicPr>
        <p:blipFill>
          <a:blip r:embed="rId3">
            <a:alphaModFix/>
          </a:blip>
          <a:stretch>
            <a:fillRect/>
          </a:stretch>
        </p:blipFill>
        <p:spPr>
          <a:xfrm>
            <a:off x="7989125" y="1871275"/>
            <a:ext cx="8725925" cy="6544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82" name="Shape 282"/>
        <p:cNvGrpSpPr/>
        <p:nvPr/>
      </p:nvGrpSpPr>
      <p:grpSpPr>
        <a:xfrm>
          <a:off x="0" y="0"/>
          <a:ext cx="0" cy="0"/>
          <a:chOff x="0" y="0"/>
          <a:chExt cx="0" cy="0"/>
        </a:xfrm>
      </p:grpSpPr>
      <p:grpSp>
        <p:nvGrpSpPr>
          <p:cNvPr id="283" name="Google Shape;283;g273e7774f67_0_189"/>
          <p:cNvGrpSpPr/>
          <p:nvPr/>
        </p:nvGrpSpPr>
        <p:grpSpPr>
          <a:xfrm>
            <a:off x="1379188" y="2195558"/>
            <a:ext cx="5809111" cy="5895892"/>
            <a:chOff x="994126" y="1092200"/>
            <a:chExt cx="6243000" cy="5895892"/>
          </a:xfrm>
        </p:grpSpPr>
        <p:sp>
          <p:nvSpPr>
            <p:cNvPr id="284" name="Google Shape;284;g273e7774f67_0_189"/>
            <p:cNvSpPr/>
            <p:nvPr/>
          </p:nvSpPr>
          <p:spPr>
            <a:xfrm>
              <a:off x="994130" y="1092200"/>
              <a:ext cx="1214400" cy="857400"/>
            </a:xfrm>
            <a:prstGeom prst="rect">
              <a:avLst/>
            </a:prstGeom>
            <a:solidFill>
              <a:srgbClr val="B2A0C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37</a:t>
              </a:r>
              <a:endParaRPr b="1" i="0" sz="5000" u="none" cap="none" strike="noStrike">
                <a:solidFill>
                  <a:schemeClr val="lt1"/>
                </a:solidFill>
                <a:latin typeface="Arial Black"/>
                <a:ea typeface="Arial Black"/>
                <a:cs typeface="Arial Black"/>
                <a:sym typeface="Arial Black"/>
              </a:endParaRPr>
            </a:p>
          </p:txBody>
        </p:sp>
        <p:sp>
          <p:nvSpPr>
            <p:cNvPr id="285" name="Google Shape;285;g273e7774f67_0_189"/>
            <p:cNvSpPr txBox="1"/>
            <p:nvPr/>
          </p:nvSpPr>
          <p:spPr>
            <a:xfrm>
              <a:off x="994126" y="2370492"/>
              <a:ext cx="6243000" cy="461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000">
                  <a:solidFill>
                    <a:schemeClr val="lt1"/>
                  </a:solidFill>
                </a:rPr>
                <a:t>Then he did not let anyone else go on with him except Peter and James and his brother John. </a:t>
              </a:r>
              <a:endParaRPr b="1" i="0" sz="5000" u="none" cap="none" strike="noStrike">
                <a:solidFill>
                  <a:schemeClr val="lt1"/>
                </a:solidFill>
                <a:latin typeface="Arial Black"/>
                <a:ea typeface="Arial Black"/>
                <a:cs typeface="Arial Black"/>
                <a:sym typeface="Arial Black"/>
              </a:endParaRPr>
            </a:p>
          </p:txBody>
        </p:sp>
      </p:grpSp>
      <p:pic>
        <p:nvPicPr>
          <p:cNvPr id="286" name="Google Shape;286;g273e7774f67_0_189"/>
          <p:cNvPicPr preferRelativeResize="0"/>
          <p:nvPr/>
        </p:nvPicPr>
        <p:blipFill>
          <a:blip r:embed="rId3">
            <a:alphaModFix/>
          </a:blip>
          <a:stretch>
            <a:fillRect/>
          </a:stretch>
        </p:blipFill>
        <p:spPr>
          <a:xfrm>
            <a:off x="8165012" y="1864575"/>
            <a:ext cx="8743800" cy="6557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91" name="Shape 291"/>
        <p:cNvGrpSpPr/>
        <p:nvPr/>
      </p:nvGrpSpPr>
      <p:grpSpPr>
        <a:xfrm>
          <a:off x="0" y="0"/>
          <a:ext cx="0" cy="0"/>
          <a:chOff x="0" y="0"/>
          <a:chExt cx="0" cy="0"/>
        </a:xfrm>
      </p:grpSpPr>
      <p:grpSp>
        <p:nvGrpSpPr>
          <p:cNvPr id="292" name="Google Shape;292;g273e7774f67_0_197"/>
          <p:cNvGrpSpPr/>
          <p:nvPr/>
        </p:nvGrpSpPr>
        <p:grpSpPr>
          <a:xfrm>
            <a:off x="1352924" y="2580311"/>
            <a:ext cx="7082038" cy="5126390"/>
            <a:chOff x="1258853" y="1485900"/>
            <a:chExt cx="7611003" cy="5126390"/>
          </a:xfrm>
        </p:grpSpPr>
        <p:sp>
          <p:nvSpPr>
            <p:cNvPr id="293" name="Google Shape;293;g273e7774f67_0_197"/>
            <p:cNvSpPr/>
            <p:nvPr/>
          </p:nvSpPr>
          <p:spPr>
            <a:xfrm>
              <a:off x="1258853" y="1485900"/>
              <a:ext cx="1214400" cy="857400"/>
            </a:xfrm>
            <a:prstGeom prst="rect">
              <a:avLst/>
            </a:prstGeom>
            <a:solidFill>
              <a:srgbClr val="B2A0C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38</a:t>
              </a:r>
              <a:endParaRPr b="1" i="0" sz="5000" u="none" cap="none" strike="noStrike">
                <a:solidFill>
                  <a:schemeClr val="lt1"/>
                </a:solidFill>
                <a:latin typeface="Arial Black"/>
                <a:ea typeface="Arial Black"/>
                <a:cs typeface="Arial Black"/>
                <a:sym typeface="Arial Black"/>
              </a:endParaRPr>
            </a:p>
          </p:txBody>
        </p:sp>
        <p:sp>
          <p:nvSpPr>
            <p:cNvPr id="294" name="Google Shape;294;g273e7774f67_0_197"/>
            <p:cNvSpPr txBox="1"/>
            <p:nvPr/>
          </p:nvSpPr>
          <p:spPr>
            <a:xfrm>
              <a:off x="1258856" y="2764190"/>
              <a:ext cx="7611000" cy="3848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000">
                  <a:solidFill>
                    <a:schemeClr val="lt1"/>
                  </a:solidFill>
                </a:rPr>
                <a:t>They arrived at Jairus' house, where Jesus saw the confusion and heard all the loud crying and wailing.</a:t>
              </a:r>
              <a:endParaRPr b="1" i="0" sz="5000" u="none" cap="none" strike="noStrike">
                <a:solidFill>
                  <a:schemeClr val="lt1"/>
                </a:solidFill>
                <a:latin typeface="Arial Black"/>
                <a:ea typeface="Arial Black"/>
                <a:cs typeface="Arial Black"/>
                <a:sym typeface="Arial Black"/>
              </a:endParaRPr>
            </a:p>
          </p:txBody>
        </p:sp>
      </p:grpSp>
      <p:pic>
        <p:nvPicPr>
          <p:cNvPr id="295" name="Google Shape;295;g273e7774f67_0_197"/>
          <p:cNvPicPr preferRelativeResize="0"/>
          <p:nvPr/>
        </p:nvPicPr>
        <p:blipFill>
          <a:blip r:embed="rId3">
            <a:alphaModFix/>
          </a:blip>
          <a:stretch>
            <a:fillRect/>
          </a:stretch>
        </p:blipFill>
        <p:spPr>
          <a:xfrm>
            <a:off x="8971958" y="2157325"/>
            <a:ext cx="7963126" cy="59723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00" name="Shape 300"/>
        <p:cNvGrpSpPr/>
        <p:nvPr/>
      </p:nvGrpSpPr>
      <p:grpSpPr>
        <a:xfrm>
          <a:off x="0" y="0"/>
          <a:ext cx="0" cy="0"/>
          <a:chOff x="0" y="0"/>
          <a:chExt cx="0" cy="0"/>
        </a:xfrm>
      </p:grpSpPr>
      <p:sp>
        <p:nvSpPr>
          <p:cNvPr descr="Sunset Animated Illustration by Mina FZ. for Queble on Dribbble" id="301" name="Google Shape;301;g273e7774f67_0_205"/>
          <p:cNvSpPr/>
          <p:nvPr/>
        </p:nvSpPr>
        <p:spPr>
          <a:xfrm>
            <a:off x="9065800" y="4606351"/>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02" name="Google Shape;302;g273e7774f67_0_205"/>
          <p:cNvGrpSpPr/>
          <p:nvPr/>
        </p:nvGrpSpPr>
        <p:grpSpPr>
          <a:xfrm>
            <a:off x="1046932" y="2317565"/>
            <a:ext cx="7493838" cy="5651878"/>
            <a:chOff x="1181880" y="2228316"/>
            <a:chExt cx="7914911" cy="5651878"/>
          </a:xfrm>
        </p:grpSpPr>
        <p:sp>
          <p:nvSpPr>
            <p:cNvPr id="303" name="Google Shape;303;g273e7774f67_0_205"/>
            <p:cNvSpPr txBox="1"/>
            <p:nvPr/>
          </p:nvSpPr>
          <p:spPr>
            <a:xfrm>
              <a:off x="1181880" y="2228316"/>
              <a:ext cx="1039800" cy="769500"/>
            </a:xfrm>
            <a:prstGeom prst="rect">
              <a:avLst/>
            </a:prstGeom>
            <a:solidFill>
              <a:schemeClr val="accent3"/>
            </a:solidFill>
            <a:ln>
              <a:noFill/>
            </a:ln>
          </p:spPr>
          <p:txBody>
            <a:bodyPr anchorCtr="0" anchor="t" bIns="0" lIns="0" spcFirstLastPara="1" rIns="0" wrap="square" tIns="0">
              <a:norm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39</a:t>
              </a:r>
              <a:endParaRPr b="1" i="0" sz="5000" u="none" cap="none" strike="noStrike">
                <a:solidFill>
                  <a:srgbClr val="FFFFFF"/>
                </a:solidFill>
                <a:latin typeface="Arial Black"/>
                <a:ea typeface="Arial Black"/>
                <a:cs typeface="Arial Black"/>
                <a:sym typeface="Arial Black"/>
              </a:endParaRPr>
            </a:p>
          </p:txBody>
        </p:sp>
        <p:sp>
          <p:nvSpPr>
            <p:cNvPr id="304" name="Google Shape;304;g273e7774f67_0_205"/>
            <p:cNvSpPr txBox="1"/>
            <p:nvPr/>
          </p:nvSpPr>
          <p:spPr>
            <a:xfrm>
              <a:off x="1181891" y="3262594"/>
              <a:ext cx="7914900" cy="461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000">
                  <a:solidFill>
                    <a:schemeClr val="lt1"/>
                  </a:solidFill>
                </a:rPr>
                <a:t>He went in and said to them, “Why all this confusion? Why are you crying? The child is not dead—she is only sleeping!”</a:t>
              </a:r>
              <a:endParaRPr b="1" i="0" sz="5000" u="none" cap="none" strike="noStrike">
                <a:solidFill>
                  <a:schemeClr val="lt1"/>
                </a:solidFill>
                <a:latin typeface="Arial Black"/>
                <a:ea typeface="Arial Black"/>
                <a:cs typeface="Arial Black"/>
                <a:sym typeface="Arial Black"/>
              </a:endParaRPr>
            </a:p>
          </p:txBody>
        </p:sp>
      </p:grpSp>
      <p:pic>
        <p:nvPicPr>
          <p:cNvPr id="305" name="Google Shape;305;g273e7774f67_0_205"/>
          <p:cNvPicPr preferRelativeResize="0"/>
          <p:nvPr/>
        </p:nvPicPr>
        <p:blipFill>
          <a:blip r:embed="rId3">
            <a:alphaModFix/>
          </a:blip>
          <a:stretch>
            <a:fillRect/>
          </a:stretch>
        </p:blipFill>
        <p:spPr>
          <a:xfrm>
            <a:off x="9252300" y="2147713"/>
            <a:ext cx="7988776" cy="5991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030A0"/>
        </a:solidFill>
      </p:bgPr>
    </p:bg>
    <p:spTree>
      <p:nvGrpSpPr>
        <p:cNvPr id="310" name="Shape 310"/>
        <p:cNvGrpSpPr/>
        <p:nvPr/>
      </p:nvGrpSpPr>
      <p:grpSpPr>
        <a:xfrm>
          <a:off x="0" y="0"/>
          <a:ext cx="0" cy="0"/>
          <a:chOff x="0" y="0"/>
          <a:chExt cx="0" cy="0"/>
        </a:xfrm>
      </p:grpSpPr>
      <p:grpSp>
        <p:nvGrpSpPr>
          <p:cNvPr id="311" name="Google Shape;311;g273e7774f67_0_167"/>
          <p:cNvGrpSpPr/>
          <p:nvPr/>
        </p:nvGrpSpPr>
        <p:grpSpPr>
          <a:xfrm>
            <a:off x="1409550" y="1425910"/>
            <a:ext cx="7669088" cy="7435190"/>
            <a:chOff x="1276582" y="1447366"/>
            <a:chExt cx="8241900" cy="7435190"/>
          </a:xfrm>
        </p:grpSpPr>
        <p:sp>
          <p:nvSpPr>
            <p:cNvPr id="312" name="Google Shape;312;g273e7774f67_0_167"/>
            <p:cNvSpPr/>
            <p:nvPr/>
          </p:nvSpPr>
          <p:spPr>
            <a:xfrm>
              <a:off x="1276588" y="1447366"/>
              <a:ext cx="1214400" cy="857400"/>
            </a:xfrm>
            <a:prstGeom prst="rect">
              <a:avLst/>
            </a:prstGeom>
            <a:solidFill>
              <a:srgbClr val="B2A0C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40</a:t>
              </a:r>
              <a:endParaRPr b="1" i="0" sz="5000" u="none" cap="none" strike="noStrike">
                <a:solidFill>
                  <a:schemeClr val="lt1"/>
                </a:solidFill>
                <a:latin typeface="Arial Black"/>
                <a:ea typeface="Arial Black"/>
                <a:cs typeface="Arial Black"/>
                <a:sym typeface="Arial Black"/>
              </a:endParaRPr>
            </a:p>
          </p:txBody>
        </p:sp>
        <p:sp>
          <p:nvSpPr>
            <p:cNvPr id="313" name="Google Shape;313;g273e7774f67_0_167"/>
            <p:cNvSpPr txBox="1"/>
            <p:nvPr/>
          </p:nvSpPr>
          <p:spPr>
            <a:xfrm>
              <a:off x="1276582" y="2725656"/>
              <a:ext cx="8241900" cy="6156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lang="en-US" sz="5000">
                  <a:solidFill>
                    <a:schemeClr val="lt1"/>
                  </a:solidFill>
                </a:rPr>
                <a:t>They started making fun of him, so he put them all out, took the child's father and mother and his three disciples, and went into the room where the child was lying. </a:t>
              </a:r>
              <a:endParaRPr b="1" i="0" sz="5000" u="none" cap="none" strike="noStrike">
                <a:solidFill>
                  <a:schemeClr val="lt1"/>
                </a:solidFill>
                <a:latin typeface="Arial"/>
                <a:ea typeface="Arial"/>
                <a:cs typeface="Arial"/>
                <a:sym typeface="Arial"/>
              </a:endParaRPr>
            </a:p>
          </p:txBody>
        </p:sp>
      </p:grpSp>
      <p:pic>
        <p:nvPicPr>
          <p:cNvPr id="314" name="Google Shape;314;g273e7774f67_0_167"/>
          <p:cNvPicPr preferRelativeResize="0"/>
          <p:nvPr/>
        </p:nvPicPr>
        <p:blipFill>
          <a:blip r:embed="rId3">
            <a:alphaModFix/>
          </a:blip>
          <a:stretch>
            <a:fillRect/>
          </a:stretch>
        </p:blipFill>
        <p:spPr>
          <a:xfrm>
            <a:off x="9603196" y="2338325"/>
            <a:ext cx="7480475" cy="56103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604B"/>
        </a:solidFill>
      </p:bgPr>
    </p:bg>
    <p:spTree>
      <p:nvGrpSpPr>
        <p:cNvPr id="319" name="Shape 319"/>
        <p:cNvGrpSpPr/>
        <p:nvPr/>
      </p:nvGrpSpPr>
      <p:grpSpPr>
        <a:xfrm>
          <a:off x="0" y="0"/>
          <a:ext cx="0" cy="0"/>
          <a:chOff x="0" y="0"/>
          <a:chExt cx="0" cy="0"/>
        </a:xfrm>
      </p:grpSpPr>
      <p:sp>
        <p:nvSpPr>
          <p:cNvPr id="320" name="Google Shape;320;g273e7774f67_0_182"/>
          <p:cNvSpPr txBox="1"/>
          <p:nvPr/>
        </p:nvSpPr>
        <p:spPr>
          <a:xfrm>
            <a:off x="1324286" y="2780701"/>
            <a:ext cx="4990200" cy="6156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000">
                <a:solidFill>
                  <a:schemeClr val="lt1"/>
                </a:solidFill>
                <a:latin typeface="Arial Black"/>
                <a:ea typeface="Arial Black"/>
                <a:cs typeface="Arial Black"/>
                <a:sym typeface="Arial Black"/>
              </a:rPr>
              <a:t>He took her by the hand and said to her, “Talitha, koum,” which means, “Little girl, I tell you to get up!”</a:t>
            </a:r>
            <a:endParaRPr b="1" i="0" sz="5000" u="none" cap="none" strike="noStrike">
              <a:solidFill>
                <a:schemeClr val="lt1"/>
              </a:solidFill>
              <a:latin typeface="Arial Black"/>
              <a:ea typeface="Arial Black"/>
              <a:cs typeface="Arial Black"/>
              <a:sym typeface="Arial Black"/>
            </a:endParaRPr>
          </a:p>
        </p:txBody>
      </p:sp>
      <p:sp>
        <p:nvSpPr>
          <p:cNvPr id="321" name="Google Shape;321;g273e7774f67_0_182"/>
          <p:cNvSpPr txBox="1"/>
          <p:nvPr/>
        </p:nvSpPr>
        <p:spPr>
          <a:xfrm>
            <a:off x="1324286" y="1349405"/>
            <a:ext cx="1428900" cy="831300"/>
          </a:xfrm>
          <a:prstGeom prst="rect">
            <a:avLst/>
          </a:prstGeom>
          <a:solidFill>
            <a:srgbClr val="FFC0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600"/>
              <a:buFont typeface="Arial"/>
              <a:buNone/>
            </a:pPr>
            <a:r>
              <a:rPr b="1" lang="en-US" sz="5400">
                <a:solidFill>
                  <a:srgbClr val="FFFFFF"/>
                </a:solidFill>
                <a:latin typeface="Arial Black"/>
                <a:ea typeface="Arial Black"/>
                <a:cs typeface="Arial Black"/>
                <a:sym typeface="Arial Black"/>
              </a:rPr>
              <a:t>41</a:t>
            </a:r>
            <a:endParaRPr b="0" i="0" sz="200" u="none" cap="none" strike="noStrike">
              <a:solidFill>
                <a:srgbClr val="000000"/>
              </a:solidFill>
              <a:latin typeface="Arial"/>
              <a:ea typeface="Arial"/>
              <a:cs typeface="Arial"/>
              <a:sym typeface="Arial"/>
            </a:endParaRPr>
          </a:p>
        </p:txBody>
      </p:sp>
      <p:pic>
        <p:nvPicPr>
          <p:cNvPr id="322" name="Google Shape;322;g273e7774f67_0_182"/>
          <p:cNvPicPr preferRelativeResize="0"/>
          <p:nvPr/>
        </p:nvPicPr>
        <p:blipFill>
          <a:blip r:embed="rId3">
            <a:alphaModFix/>
          </a:blip>
          <a:stretch>
            <a:fillRect/>
          </a:stretch>
        </p:blipFill>
        <p:spPr>
          <a:xfrm>
            <a:off x="7278988" y="1511738"/>
            <a:ext cx="9684725" cy="72635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27" name="Shape 327"/>
        <p:cNvGrpSpPr/>
        <p:nvPr/>
      </p:nvGrpSpPr>
      <p:grpSpPr>
        <a:xfrm>
          <a:off x="0" y="0"/>
          <a:ext cx="0" cy="0"/>
          <a:chOff x="0" y="0"/>
          <a:chExt cx="0" cy="0"/>
        </a:xfrm>
      </p:grpSpPr>
      <p:sp>
        <p:nvSpPr>
          <p:cNvPr descr="Sunset Animated Illustration by Mina FZ. for Queble on Dribbble" id="328" name="Google Shape;328;g274a9abb906_0_114"/>
          <p:cNvSpPr/>
          <p:nvPr/>
        </p:nvSpPr>
        <p:spPr>
          <a:xfrm>
            <a:off x="8843950" y="494061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29" name="Google Shape;329;g274a9abb906_0_114"/>
          <p:cNvGrpSpPr/>
          <p:nvPr/>
        </p:nvGrpSpPr>
        <p:grpSpPr>
          <a:xfrm>
            <a:off x="825082" y="2317565"/>
            <a:ext cx="7493838" cy="5651878"/>
            <a:chOff x="1181880" y="2228316"/>
            <a:chExt cx="7914911" cy="5651878"/>
          </a:xfrm>
        </p:grpSpPr>
        <p:sp>
          <p:nvSpPr>
            <p:cNvPr id="330" name="Google Shape;330;g274a9abb906_0_114"/>
            <p:cNvSpPr txBox="1"/>
            <p:nvPr/>
          </p:nvSpPr>
          <p:spPr>
            <a:xfrm>
              <a:off x="1181880" y="2228316"/>
              <a:ext cx="1039800" cy="769500"/>
            </a:xfrm>
            <a:prstGeom prst="rect">
              <a:avLst/>
            </a:prstGeom>
            <a:solidFill>
              <a:schemeClr val="accent3"/>
            </a:solidFill>
            <a:ln>
              <a:noFill/>
            </a:ln>
          </p:spPr>
          <p:txBody>
            <a:bodyPr anchorCtr="0" anchor="t" bIns="0" lIns="0" spcFirstLastPara="1" rIns="0" wrap="square" tIns="0">
              <a:norm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42</a:t>
              </a:r>
              <a:endParaRPr b="1" i="0" sz="5000" u="none" cap="none" strike="noStrike">
                <a:solidFill>
                  <a:srgbClr val="FFFFFF"/>
                </a:solidFill>
                <a:latin typeface="Arial Black"/>
                <a:ea typeface="Arial Black"/>
                <a:cs typeface="Arial Black"/>
                <a:sym typeface="Arial Black"/>
              </a:endParaRPr>
            </a:p>
          </p:txBody>
        </p:sp>
        <p:sp>
          <p:nvSpPr>
            <p:cNvPr id="331" name="Google Shape;331;g274a9abb906_0_114"/>
            <p:cNvSpPr txBox="1"/>
            <p:nvPr/>
          </p:nvSpPr>
          <p:spPr>
            <a:xfrm>
              <a:off x="1181891" y="3262594"/>
              <a:ext cx="7914900" cy="461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000">
                  <a:solidFill>
                    <a:schemeClr val="lt1"/>
                  </a:solidFill>
                </a:rPr>
                <a:t>She got up at once and started walking around. (She was twelve years old.) When this happened, they were completely amazed.</a:t>
              </a:r>
              <a:endParaRPr b="1" i="0" sz="5000" u="none" cap="none" strike="noStrike">
                <a:solidFill>
                  <a:schemeClr val="lt1"/>
                </a:solidFill>
                <a:latin typeface="Arial Black"/>
                <a:ea typeface="Arial Black"/>
                <a:cs typeface="Arial Black"/>
                <a:sym typeface="Arial Black"/>
              </a:endParaRPr>
            </a:p>
          </p:txBody>
        </p:sp>
      </p:grpSp>
      <p:pic>
        <p:nvPicPr>
          <p:cNvPr id="332" name="Google Shape;332;g274a9abb906_0_114"/>
          <p:cNvPicPr preferRelativeResize="0"/>
          <p:nvPr/>
        </p:nvPicPr>
        <p:blipFill>
          <a:blip r:embed="rId3">
            <a:alphaModFix/>
          </a:blip>
          <a:stretch>
            <a:fillRect/>
          </a:stretch>
        </p:blipFill>
        <p:spPr>
          <a:xfrm>
            <a:off x="8912000" y="1983300"/>
            <a:ext cx="8292600" cy="62194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030A0"/>
        </a:solidFill>
      </p:bgPr>
    </p:bg>
    <p:spTree>
      <p:nvGrpSpPr>
        <p:cNvPr id="337" name="Shape 337"/>
        <p:cNvGrpSpPr/>
        <p:nvPr/>
      </p:nvGrpSpPr>
      <p:grpSpPr>
        <a:xfrm>
          <a:off x="0" y="0"/>
          <a:ext cx="0" cy="0"/>
          <a:chOff x="0" y="0"/>
          <a:chExt cx="0" cy="0"/>
        </a:xfrm>
      </p:grpSpPr>
      <p:grpSp>
        <p:nvGrpSpPr>
          <p:cNvPr id="338" name="Google Shape;338;g274a9abb906_0_123"/>
          <p:cNvGrpSpPr/>
          <p:nvPr/>
        </p:nvGrpSpPr>
        <p:grpSpPr>
          <a:xfrm>
            <a:off x="971350" y="2580298"/>
            <a:ext cx="7669088" cy="5126390"/>
            <a:chOff x="1276582" y="1447366"/>
            <a:chExt cx="8241900" cy="5126390"/>
          </a:xfrm>
        </p:grpSpPr>
        <p:sp>
          <p:nvSpPr>
            <p:cNvPr id="339" name="Google Shape;339;g274a9abb906_0_123"/>
            <p:cNvSpPr/>
            <p:nvPr/>
          </p:nvSpPr>
          <p:spPr>
            <a:xfrm>
              <a:off x="1276588" y="1447366"/>
              <a:ext cx="1214400" cy="857400"/>
            </a:xfrm>
            <a:prstGeom prst="rect">
              <a:avLst/>
            </a:prstGeom>
            <a:solidFill>
              <a:srgbClr val="B2A0C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43</a:t>
              </a:r>
              <a:endParaRPr b="1" i="0" sz="5000" u="none" cap="none" strike="noStrike">
                <a:solidFill>
                  <a:schemeClr val="lt1"/>
                </a:solidFill>
                <a:latin typeface="Arial Black"/>
                <a:ea typeface="Arial Black"/>
                <a:cs typeface="Arial Black"/>
                <a:sym typeface="Arial Black"/>
              </a:endParaRPr>
            </a:p>
          </p:txBody>
        </p:sp>
        <p:sp>
          <p:nvSpPr>
            <p:cNvPr id="340" name="Google Shape;340;g274a9abb906_0_123"/>
            <p:cNvSpPr txBox="1"/>
            <p:nvPr/>
          </p:nvSpPr>
          <p:spPr>
            <a:xfrm>
              <a:off x="1276582" y="2725656"/>
              <a:ext cx="8241900" cy="3848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lang="en-US" sz="5000">
                  <a:solidFill>
                    <a:schemeClr val="lt1"/>
                  </a:solidFill>
                </a:rPr>
                <a:t>But Jesus gave them strict orders not to tell anyone, and he said, “Give her something to eat.”</a:t>
              </a:r>
              <a:endParaRPr b="1" i="0" sz="5000" u="none" cap="none" strike="noStrike">
                <a:solidFill>
                  <a:schemeClr val="lt1"/>
                </a:solidFill>
                <a:latin typeface="Arial"/>
                <a:ea typeface="Arial"/>
                <a:cs typeface="Arial"/>
                <a:sym typeface="Arial"/>
              </a:endParaRPr>
            </a:p>
          </p:txBody>
        </p:sp>
      </p:grpSp>
      <p:pic>
        <p:nvPicPr>
          <p:cNvPr id="341" name="Google Shape;341;g274a9abb906_0_123"/>
          <p:cNvPicPr preferRelativeResize="0"/>
          <p:nvPr/>
        </p:nvPicPr>
        <p:blipFill>
          <a:blip r:embed="rId3">
            <a:alphaModFix/>
          </a:blip>
          <a:stretch>
            <a:fillRect/>
          </a:stretch>
        </p:blipFill>
        <p:spPr>
          <a:xfrm>
            <a:off x="8775869" y="1940700"/>
            <a:ext cx="8540774" cy="64055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5959"/>
        </a:solidFill>
      </p:bgPr>
    </p:bg>
    <p:spTree>
      <p:nvGrpSpPr>
        <p:cNvPr id="345" name="Shape 345"/>
        <p:cNvGrpSpPr/>
        <p:nvPr/>
      </p:nvGrpSpPr>
      <p:grpSpPr>
        <a:xfrm>
          <a:off x="0" y="0"/>
          <a:ext cx="0" cy="0"/>
          <a:chOff x="0" y="0"/>
          <a:chExt cx="0" cy="0"/>
        </a:xfrm>
      </p:grpSpPr>
      <p:sp>
        <p:nvSpPr>
          <p:cNvPr id="346" name="Google Shape;346;p14"/>
          <p:cNvSpPr txBox="1"/>
          <p:nvPr/>
        </p:nvSpPr>
        <p:spPr>
          <a:xfrm>
            <a:off x="1464415" y="2191172"/>
            <a:ext cx="15359170" cy="123110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Leader: </a:t>
            </a:r>
            <a:r>
              <a:rPr b="1" i="0" lang="en-US" sz="8000" u="none" cap="none" strike="noStrike">
                <a:solidFill>
                  <a:srgbClr val="FFFFFF"/>
                </a:solidFill>
                <a:latin typeface="Arial"/>
                <a:ea typeface="Arial"/>
                <a:cs typeface="Arial"/>
                <a:sym typeface="Arial"/>
              </a:rPr>
              <a:t>The Gospel of the Lord.</a:t>
            </a:r>
            <a:endParaRPr b="0" i="0" sz="2800" u="none" cap="none" strike="noStrike">
              <a:solidFill>
                <a:srgbClr val="000000"/>
              </a:solidFill>
              <a:latin typeface="Arial"/>
              <a:ea typeface="Arial"/>
              <a:cs typeface="Arial"/>
              <a:sym typeface="Arial"/>
            </a:endParaRPr>
          </a:p>
        </p:txBody>
      </p:sp>
      <p:sp>
        <p:nvSpPr>
          <p:cNvPr id="347" name="Google Shape;347;p14"/>
          <p:cNvSpPr txBox="1"/>
          <p:nvPr/>
        </p:nvSpPr>
        <p:spPr>
          <a:xfrm>
            <a:off x="3251200" y="5142324"/>
            <a:ext cx="11785600" cy="246221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All: </a:t>
            </a:r>
            <a:r>
              <a:rPr b="1" i="0" lang="en-US" sz="8000" u="none" cap="none" strike="noStrike">
                <a:solidFill>
                  <a:srgbClr val="FFFFFF"/>
                </a:solidFill>
                <a:latin typeface="Arial"/>
                <a:ea typeface="Arial"/>
                <a:cs typeface="Arial"/>
                <a:sym typeface="Arial"/>
              </a:rPr>
              <a:t>Praise to You,</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rPr b="1" i="0" lang="en-US" sz="8000" u="none" cap="none" strike="noStrike">
                <a:solidFill>
                  <a:srgbClr val="FFFFFF"/>
                </a:solidFill>
                <a:latin typeface="Arial"/>
                <a:ea typeface="Arial"/>
                <a:cs typeface="Arial"/>
                <a:sym typeface="Arial"/>
              </a:rPr>
              <a:t>       Lord Jesus Christ.</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12" name="Shape 112"/>
        <p:cNvGrpSpPr/>
        <p:nvPr/>
      </p:nvGrpSpPr>
      <p:grpSpPr>
        <a:xfrm>
          <a:off x="0" y="0"/>
          <a:ext cx="0" cy="0"/>
          <a:chOff x="0" y="0"/>
          <a:chExt cx="0" cy="0"/>
        </a:xfrm>
      </p:grpSpPr>
      <p:grpSp>
        <p:nvGrpSpPr>
          <p:cNvPr id="113" name="Google Shape;113;p3"/>
          <p:cNvGrpSpPr/>
          <p:nvPr/>
        </p:nvGrpSpPr>
        <p:grpSpPr>
          <a:xfrm>
            <a:off x="625100" y="748188"/>
            <a:ext cx="17037796" cy="9075325"/>
            <a:chOff x="1245352" y="-114203"/>
            <a:chExt cx="16410900" cy="9075325"/>
          </a:xfrm>
        </p:grpSpPr>
        <p:sp>
          <p:nvSpPr>
            <p:cNvPr id="114" name="Google Shape;114;p3"/>
            <p:cNvSpPr txBox="1"/>
            <p:nvPr/>
          </p:nvSpPr>
          <p:spPr>
            <a:xfrm>
              <a:off x="1245352" y="772322"/>
              <a:ext cx="16410900" cy="81888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chemeClr val="dk1"/>
                </a:buClr>
                <a:buSzPts val="1100"/>
                <a:buFont typeface="Arial"/>
                <a:buNone/>
              </a:pPr>
              <a:r>
                <a:rPr lang="en-US" sz="3800">
                  <a:solidFill>
                    <a:schemeClr val="dk1"/>
                  </a:solidFill>
                </a:rPr>
                <a:t>Both Jairus and the woman had a plan that Jesus disrupted. Jairus rightly believed that Jesus could heal his daughter to make her well, needing only to lay His hands on her, but this belief was challenged and produced fear when his daughter died. The woman’s plan was to remain unknown and unseen, retaining her position on the outside and seeking only physical relief from her perpetual bleeding. </a:t>
              </a:r>
              <a:endParaRPr sz="3800">
                <a:solidFill>
                  <a:schemeClr val="dk1"/>
                </a:solidFill>
              </a:endParaRPr>
            </a:p>
            <a:p>
              <a:pPr indent="0" lvl="0" marL="0" marR="0" rtl="0" algn="just">
                <a:lnSpc>
                  <a:spcPct val="100000"/>
                </a:lnSpc>
                <a:spcBef>
                  <a:spcPts val="0"/>
                </a:spcBef>
                <a:spcAft>
                  <a:spcPts val="0"/>
                </a:spcAft>
                <a:buClr>
                  <a:schemeClr val="dk1"/>
                </a:buClr>
                <a:buSzPts val="1100"/>
                <a:buFont typeface="Arial"/>
                <a:buNone/>
              </a:pPr>
              <a:r>
                <a:t/>
              </a:r>
              <a:endParaRPr sz="3800">
                <a:solidFill>
                  <a:schemeClr val="dk1"/>
                </a:solidFill>
              </a:endParaRPr>
            </a:p>
            <a:p>
              <a:pPr indent="0" lvl="0" marL="0" marR="0" rtl="0" algn="just">
                <a:lnSpc>
                  <a:spcPct val="100000"/>
                </a:lnSpc>
                <a:spcBef>
                  <a:spcPts val="0"/>
                </a:spcBef>
                <a:spcAft>
                  <a:spcPts val="0"/>
                </a:spcAft>
                <a:buClr>
                  <a:schemeClr val="dk1"/>
                </a:buClr>
                <a:buSzPts val="1100"/>
                <a:buFont typeface="Arial"/>
                <a:buNone/>
              </a:pPr>
              <a:r>
                <a:rPr lang="en-US" sz="3800">
                  <a:solidFill>
                    <a:schemeClr val="dk1"/>
                  </a:solidFill>
                </a:rPr>
                <a:t>Jesus disrupted both their plans because our faith does not reside in a thing, like the laying on of hands or the touch of a garment, but in relationship with the person of Jesus Christ. Jesus challenged Jairus to stop fearing and keep believing in Him, even when it seems impossible. Jesus expanded the woman’s plan by not just healing her physically, but by seeing her and connecting in relational terms, providing wholeness to her healing and addressing her felt need and her actual need of relationship with Him as His child.</a:t>
              </a:r>
              <a:endParaRPr b="0" i="0" sz="3800" u="none" cap="none" strike="noStrike">
                <a:solidFill>
                  <a:schemeClr val="dk1"/>
                </a:solidFill>
                <a:latin typeface="Arial"/>
                <a:ea typeface="Arial"/>
                <a:cs typeface="Arial"/>
                <a:sym typeface="Arial"/>
              </a:endParaRPr>
            </a:p>
          </p:txBody>
        </p:sp>
        <p:sp>
          <p:nvSpPr>
            <p:cNvPr id="115" name="Google Shape;115;p3"/>
            <p:cNvSpPr txBox="1"/>
            <p:nvPr/>
          </p:nvSpPr>
          <p:spPr>
            <a:xfrm>
              <a:off x="1967250" y="-114203"/>
              <a:ext cx="14353500" cy="67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i="0" lang="en-US" sz="4400" u="none" cap="none" strike="noStrike">
                  <a:solidFill>
                    <a:schemeClr val="accent6"/>
                  </a:solidFill>
                  <a:latin typeface="Arial"/>
                  <a:ea typeface="Arial"/>
                  <a:cs typeface="Arial"/>
                  <a:sym typeface="Arial"/>
                </a:rPr>
                <a:t>REFLECTION FROM THE GOSPEL (for facilitators only)</a:t>
              </a:r>
              <a:endParaRPr b="1" i="0" sz="4400" u="none" cap="none" strike="noStrike">
                <a:solidFill>
                  <a:schemeClr val="accent6"/>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0C0"/>
        </a:solidFill>
      </p:bgPr>
    </p:bg>
    <p:spTree>
      <p:nvGrpSpPr>
        <p:cNvPr id="352" name="Shape 352"/>
        <p:cNvGrpSpPr/>
        <p:nvPr/>
      </p:nvGrpSpPr>
      <p:grpSpPr>
        <a:xfrm>
          <a:off x="0" y="0"/>
          <a:ext cx="0" cy="0"/>
          <a:chOff x="0" y="0"/>
          <a:chExt cx="0" cy="0"/>
        </a:xfrm>
      </p:grpSpPr>
      <p:grpSp>
        <p:nvGrpSpPr>
          <p:cNvPr id="353" name="Google Shape;353;p15"/>
          <p:cNvGrpSpPr/>
          <p:nvPr/>
        </p:nvGrpSpPr>
        <p:grpSpPr>
          <a:xfrm>
            <a:off x="2532407" y="1638300"/>
            <a:ext cx="13223187" cy="7010400"/>
            <a:chOff x="2931213" y="1638300"/>
            <a:chExt cx="13223187" cy="7010400"/>
          </a:xfrm>
        </p:grpSpPr>
        <p:pic>
          <p:nvPicPr>
            <p:cNvPr id="354" name="Google Shape;354;p15"/>
            <p:cNvPicPr preferRelativeResize="0"/>
            <p:nvPr/>
          </p:nvPicPr>
          <p:blipFill rotWithShape="1">
            <a:blip r:embed="rId3">
              <a:alphaModFix/>
            </a:blip>
            <a:srcRect b="0" l="0" r="0" t="0"/>
            <a:stretch/>
          </p:blipFill>
          <p:spPr>
            <a:xfrm>
              <a:off x="9144000" y="1638300"/>
              <a:ext cx="7010400" cy="7010400"/>
            </a:xfrm>
            <a:prstGeom prst="rect">
              <a:avLst/>
            </a:prstGeom>
            <a:noFill/>
            <a:ln>
              <a:noFill/>
            </a:ln>
          </p:spPr>
        </p:pic>
        <p:sp>
          <p:nvSpPr>
            <p:cNvPr id="355" name="Google Shape;355;p15"/>
            <p:cNvSpPr txBox="1"/>
            <p:nvPr/>
          </p:nvSpPr>
          <p:spPr>
            <a:xfrm>
              <a:off x="2931213" y="3789283"/>
              <a:ext cx="5636724" cy="270843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400"/>
                <a:buFont typeface="Arial"/>
                <a:buNone/>
              </a:pPr>
              <a:r>
                <a:rPr b="1" i="0" lang="en-US" sz="8800" u="none" cap="none" strike="noStrike">
                  <a:solidFill>
                    <a:schemeClr val="lt1"/>
                  </a:solidFill>
                  <a:latin typeface="Arial"/>
                  <a:ea typeface="Arial"/>
                  <a:cs typeface="Arial"/>
                  <a:sym typeface="Arial"/>
                </a:rPr>
                <a:t>GOSPEL</a:t>
              </a:r>
              <a:br>
                <a:rPr b="1" i="0" lang="en-US" sz="8800" u="none" cap="none" strike="noStrike">
                  <a:solidFill>
                    <a:schemeClr val="lt1"/>
                  </a:solidFill>
                  <a:latin typeface="Arial"/>
                  <a:ea typeface="Arial"/>
                  <a:cs typeface="Arial"/>
                  <a:sym typeface="Arial"/>
                </a:rPr>
              </a:br>
              <a:r>
                <a:rPr b="1" i="0" lang="en-US" sz="8800" u="none" cap="none" strike="noStrike">
                  <a:solidFill>
                    <a:schemeClr val="lt1"/>
                  </a:solidFill>
                  <a:latin typeface="Arial"/>
                  <a:ea typeface="Arial"/>
                  <a:cs typeface="Arial"/>
                  <a:sym typeface="Arial"/>
                </a:rPr>
                <a:t>MESSAGE</a:t>
              </a:r>
              <a:endParaRPr b="1" i="0" sz="8800" u="none" cap="none" strike="noStrike">
                <a:solidFill>
                  <a:schemeClr val="lt1"/>
                </a:solidFill>
                <a:latin typeface="Arial Black"/>
                <a:ea typeface="Arial Black"/>
                <a:cs typeface="Arial Black"/>
                <a:sym typeface="Arial Black"/>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50"/>
        </a:solidFill>
      </p:bgPr>
    </p:bg>
    <p:spTree>
      <p:nvGrpSpPr>
        <p:cNvPr id="360" name="Shape 360"/>
        <p:cNvGrpSpPr/>
        <p:nvPr/>
      </p:nvGrpSpPr>
      <p:grpSpPr>
        <a:xfrm>
          <a:off x="0" y="0"/>
          <a:ext cx="0" cy="0"/>
          <a:chOff x="0" y="0"/>
          <a:chExt cx="0" cy="0"/>
        </a:xfrm>
      </p:grpSpPr>
      <p:sp>
        <p:nvSpPr>
          <p:cNvPr id="361" name="Google Shape;361;g274a9abb906_0_0"/>
          <p:cNvSpPr/>
          <p:nvPr/>
        </p:nvSpPr>
        <p:spPr>
          <a:xfrm>
            <a:off x="10370127" y="1370406"/>
            <a:ext cx="7145100" cy="1331100"/>
          </a:xfrm>
          <a:prstGeom prst="rect">
            <a:avLst/>
          </a:prstGeom>
          <a:solidFill>
            <a:srgbClr val="4F612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rial Black"/>
                <a:ea typeface="Arial Black"/>
                <a:cs typeface="Arial Black"/>
                <a:sym typeface="Arial Black"/>
              </a:rPr>
              <a:t>Activity:</a:t>
            </a:r>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rial Black"/>
                <a:ea typeface="Arial Black"/>
                <a:cs typeface="Arial Black"/>
                <a:sym typeface="Arial Black"/>
              </a:rPr>
              <a:t>A touch of Jesus Heals</a:t>
            </a:r>
            <a:endParaRPr b="0" i="0" sz="1400" u="none" cap="none" strike="noStrike">
              <a:solidFill>
                <a:srgbClr val="000000"/>
              </a:solidFill>
              <a:latin typeface="Arial"/>
              <a:ea typeface="Arial"/>
              <a:cs typeface="Arial"/>
              <a:sym typeface="Arial"/>
            </a:endParaRPr>
          </a:p>
        </p:txBody>
      </p:sp>
      <p:sp>
        <p:nvSpPr>
          <p:cNvPr id="362" name="Google Shape;362;g274a9abb906_0_0"/>
          <p:cNvSpPr txBox="1"/>
          <p:nvPr/>
        </p:nvSpPr>
        <p:spPr>
          <a:xfrm>
            <a:off x="11225141" y="3228060"/>
            <a:ext cx="7726800" cy="483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lt1"/>
                </a:solidFill>
                <a:latin typeface="Calibri"/>
                <a:ea typeface="Calibri"/>
                <a:cs typeface="Calibri"/>
                <a:sym typeface="Calibri"/>
              </a:rPr>
              <a:t>Materials:</a:t>
            </a:r>
            <a:endParaRPr/>
          </a:p>
          <a:p>
            <a:pPr indent="-742950" lvl="0" marL="742950" marR="0" rtl="0" algn="l">
              <a:lnSpc>
                <a:spcPct val="100000"/>
              </a:lnSpc>
              <a:spcBef>
                <a:spcPts val="0"/>
              </a:spcBef>
              <a:spcAft>
                <a:spcPts val="0"/>
              </a:spcAft>
              <a:buClr>
                <a:srgbClr val="000000"/>
              </a:buClr>
              <a:buSzPts val="4400"/>
              <a:buFont typeface="Arial"/>
              <a:buAutoNum type="arabicPeriod"/>
            </a:pPr>
            <a:r>
              <a:rPr b="1" i="0" lang="en-US" sz="4400" u="none" cap="none" strike="noStrike">
                <a:solidFill>
                  <a:schemeClr val="lt1"/>
                </a:solidFill>
                <a:latin typeface="Calibri"/>
                <a:ea typeface="Calibri"/>
                <a:cs typeface="Calibri"/>
                <a:sym typeface="Calibri"/>
              </a:rPr>
              <a:t>Colored Paper</a:t>
            </a:r>
            <a:endParaRPr/>
          </a:p>
          <a:p>
            <a:pPr indent="-742950" lvl="0" marL="742950" marR="0" rtl="0" algn="l">
              <a:lnSpc>
                <a:spcPct val="100000"/>
              </a:lnSpc>
              <a:spcBef>
                <a:spcPts val="0"/>
              </a:spcBef>
              <a:spcAft>
                <a:spcPts val="0"/>
              </a:spcAft>
              <a:buClr>
                <a:srgbClr val="000000"/>
              </a:buClr>
              <a:buSzPts val="4400"/>
              <a:buFont typeface="Arial"/>
              <a:buAutoNum type="arabicPeriod"/>
            </a:pPr>
            <a:r>
              <a:rPr b="1" i="0" lang="en-US" sz="4400" u="none" cap="none" strike="noStrike">
                <a:solidFill>
                  <a:schemeClr val="lt1"/>
                </a:solidFill>
                <a:latin typeface="Calibri"/>
                <a:ea typeface="Calibri"/>
                <a:cs typeface="Calibri"/>
                <a:sym typeface="Calibri"/>
              </a:rPr>
              <a:t>Scissor</a:t>
            </a:r>
            <a:endParaRPr/>
          </a:p>
          <a:p>
            <a:pPr indent="-742950" lvl="0" marL="742950" marR="0" rtl="0" algn="l">
              <a:lnSpc>
                <a:spcPct val="100000"/>
              </a:lnSpc>
              <a:spcBef>
                <a:spcPts val="0"/>
              </a:spcBef>
              <a:spcAft>
                <a:spcPts val="0"/>
              </a:spcAft>
              <a:buClr>
                <a:srgbClr val="000000"/>
              </a:buClr>
              <a:buSzPts val="4400"/>
              <a:buFont typeface="Arial"/>
              <a:buAutoNum type="arabicPeriod"/>
            </a:pPr>
            <a:r>
              <a:rPr b="1" i="0" lang="en-US" sz="4400" u="none" cap="none" strike="noStrike">
                <a:solidFill>
                  <a:schemeClr val="lt1"/>
                </a:solidFill>
                <a:latin typeface="Calibri"/>
                <a:ea typeface="Calibri"/>
                <a:cs typeface="Calibri"/>
                <a:sym typeface="Calibri"/>
              </a:rPr>
              <a:t>Glue</a:t>
            </a:r>
            <a:endParaRPr/>
          </a:p>
          <a:p>
            <a:pPr indent="-742950" lvl="0" marL="742950" marR="0" rtl="0" algn="l">
              <a:lnSpc>
                <a:spcPct val="100000"/>
              </a:lnSpc>
              <a:spcBef>
                <a:spcPts val="0"/>
              </a:spcBef>
              <a:spcAft>
                <a:spcPts val="0"/>
              </a:spcAft>
              <a:buClr>
                <a:srgbClr val="000000"/>
              </a:buClr>
              <a:buSzPts val="4400"/>
              <a:buFont typeface="Arial"/>
              <a:buAutoNum type="arabicPeriod"/>
            </a:pPr>
            <a:r>
              <a:rPr b="1" i="0" lang="en-US" sz="4400" u="none" cap="none" strike="noStrike">
                <a:solidFill>
                  <a:schemeClr val="lt1"/>
                </a:solidFill>
                <a:latin typeface="Calibri"/>
                <a:ea typeface="Calibri"/>
                <a:cs typeface="Calibri"/>
                <a:sym typeface="Calibri"/>
              </a:rPr>
              <a:t>Coloring Materials</a:t>
            </a:r>
            <a:endParaRPr/>
          </a:p>
          <a:p>
            <a:pPr indent="-742950" lvl="0" marL="742950" marR="0" rtl="0" algn="l">
              <a:lnSpc>
                <a:spcPct val="100000"/>
              </a:lnSpc>
              <a:spcBef>
                <a:spcPts val="0"/>
              </a:spcBef>
              <a:spcAft>
                <a:spcPts val="0"/>
              </a:spcAft>
              <a:buClr>
                <a:srgbClr val="000000"/>
              </a:buClr>
              <a:buSzPts val="4400"/>
              <a:buFont typeface="Arial"/>
              <a:buAutoNum type="arabicPeriod"/>
            </a:pPr>
            <a:r>
              <a:rPr b="1" i="0" lang="en-US" sz="4400" u="none" cap="none" strike="noStrike">
                <a:solidFill>
                  <a:schemeClr val="lt1"/>
                </a:solidFill>
                <a:latin typeface="Calibri"/>
                <a:ea typeface="Calibri"/>
                <a:cs typeface="Calibri"/>
                <a:sym typeface="Calibri"/>
              </a:rPr>
              <a:t>Pen/Pencil</a:t>
            </a:r>
            <a:endParaRPr/>
          </a:p>
          <a:p>
            <a:pPr indent="-463550" lvl="0" marL="742950" marR="0" rtl="0" algn="l">
              <a:lnSpc>
                <a:spcPct val="100000"/>
              </a:lnSpc>
              <a:spcBef>
                <a:spcPts val="0"/>
              </a:spcBef>
              <a:spcAft>
                <a:spcPts val="0"/>
              </a:spcAft>
              <a:buClr>
                <a:srgbClr val="000000"/>
              </a:buClr>
              <a:buSzPts val="4400"/>
              <a:buFont typeface="Arial"/>
              <a:buNone/>
            </a:pPr>
            <a:r>
              <a:t/>
            </a:r>
            <a:endParaRPr b="1" i="0" sz="4400" u="none" cap="none" strike="noStrike">
              <a:solidFill>
                <a:schemeClr val="lt1"/>
              </a:solidFill>
              <a:latin typeface="Calibri"/>
              <a:ea typeface="Calibri"/>
              <a:cs typeface="Calibri"/>
              <a:sym typeface="Calibri"/>
            </a:endParaRPr>
          </a:p>
        </p:txBody>
      </p:sp>
      <p:pic>
        <p:nvPicPr>
          <p:cNvPr id="363" name="Google Shape;363;g274a9abb906_0_0"/>
          <p:cNvPicPr preferRelativeResize="0"/>
          <p:nvPr/>
        </p:nvPicPr>
        <p:blipFill rotWithShape="1">
          <a:blip r:embed="rId3">
            <a:alphaModFix/>
          </a:blip>
          <a:srcRect b="0" l="0" r="0" t="0"/>
          <a:stretch/>
        </p:blipFill>
        <p:spPr>
          <a:xfrm>
            <a:off x="1043081" y="1205345"/>
            <a:ext cx="9077664" cy="787630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50"/>
        </a:solidFill>
      </p:bgPr>
    </p:bg>
    <p:spTree>
      <p:nvGrpSpPr>
        <p:cNvPr id="368" name="Shape 368"/>
        <p:cNvGrpSpPr/>
        <p:nvPr/>
      </p:nvGrpSpPr>
      <p:grpSpPr>
        <a:xfrm>
          <a:off x="0" y="0"/>
          <a:ext cx="0" cy="0"/>
          <a:chOff x="0" y="0"/>
          <a:chExt cx="0" cy="0"/>
        </a:xfrm>
      </p:grpSpPr>
      <p:sp>
        <p:nvSpPr>
          <p:cNvPr id="369" name="Google Shape;369;g274a9abb906_0_7"/>
          <p:cNvSpPr txBox="1"/>
          <p:nvPr/>
        </p:nvSpPr>
        <p:spPr>
          <a:xfrm>
            <a:off x="10626844" y="1676292"/>
            <a:ext cx="6351900" cy="618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400" u="none" cap="none" strike="noStrike">
                <a:solidFill>
                  <a:schemeClr val="lt1"/>
                </a:solidFill>
                <a:latin typeface="Calibri"/>
                <a:ea typeface="Calibri"/>
                <a:cs typeface="Calibri"/>
                <a:sym typeface="Calibri"/>
              </a:rPr>
              <a:t>Instructions:</a:t>
            </a:r>
            <a:endParaRPr/>
          </a:p>
          <a:p>
            <a:pPr indent="-514350" lvl="0" marL="514350" marR="0" rtl="0" algn="l">
              <a:lnSpc>
                <a:spcPct val="100000"/>
              </a:lnSpc>
              <a:spcBef>
                <a:spcPts val="0"/>
              </a:spcBef>
              <a:spcAft>
                <a:spcPts val="0"/>
              </a:spcAft>
              <a:buClr>
                <a:srgbClr val="000000"/>
              </a:buClr>
              <a:buSzPts val="4400"/>
              <a:buFont typeface="Arial"/>
              <a:buAutoNum type="arabicPeriod"/>
            </a:pPr>
            <a:r>
              <a:rPr b="1" i="0" lang="en-US" sz="4400" u="none" cap="none" strike="noStrike">
                <a:solidFill>
                  <a:schemeClr val="lt1"/>
                </a:solidFill>
                <a:latin typeface="Calibri"/>
                <a:ea typeface="Calibri"/>
                <a:cs typeface="Calibri"/>
                <a:sym typeface="Calibri"/>
              </a:rPr>
              <a:t>Get kids trace their palm on multi-colored  paper/card.</a:t>
            </a:r>
            <a:endParaRPr/>
          </a:p>
          <a:p>
            <a:pPr indent="-514350" lvl="0" marL="514350" marR="0" rtl="0" algn="l">
              <a:lnSpc>
                <a:spcPct val="100000"/>
              </a:lnSpc>
              <a:spcBef>
                <a:spcPts val="0"/>
              </a:spcBef>
              <a:spcAft>
                <a:spcPts val="0"/>
              </a:spcAft>
              <a:buClr>
                <a:srgbClr val="000000"/>
              </a:buClr>
              <a:buSzPts val="4400"/>
              <a:buFont typeface="Arial"/>
              <a:buAutoNum type="arabicPeriod"/>
            </a:pPr>
            <a:r>
              <a:rPr b="1" i="0" lang="en-US" sz="4400" u="none" cap="none" strike="noStrike">
                <a:solidFill>
                  <a:schemeClr val="lt1"/>
                </a:solidFill>
                <a:latin typeface="Calibri"/>
                <a:ea typeface="Calibri"/>
                <a:cs typeface="Calibri"/>
                <a:sym typeface="Calibri"/>
              </a:rPr>
              <a:t>Cut out a heart-shaped on your paper</a:t>
            </a:r>
            <a:endParaRPr/>
          </a:p>
          <a:p>
            <a:pPr indent="-514350" lvl="0" marL="514350" marR="0" rtl="0" algn="l">
              <a:lnSpc>
                <a:spcPct val="100000"/>
              </a:lnSpc>
              <a:spcBef>
                <a:spcPts val="0"/>
              </a:spcBef>
              <a:spcAft>
                <a:spcPts val="0"/>
              </a:spcAft>
              <a:buClr>
                <a:srgbClr val="000000"/>
              </a:buClr>
              <a:buSzPts val="4400"/>
              <a:buFont typeface="Arial"/>
              <a:buAutoNum type="arabicPeriod"/>
            </a:pPr>
            <a:r>
              <a:rPr b="1" i="0" lang="en-US" sz="4400" u="none" cap="none" strike="noStrike">
                <a:solidFill>
                  <a:schemeClr val="lt1"/>
                </a:solidFill>
                <a:latin typeface="Calibri"/>
                <a:ea typeface="Calibri"/>
                <a:cs typeface="Calibri"/>
                <a:sym typeface="Calibri"/>
              </a:rPr>
              <a:t>Write: </a:t>
            </a:r>
            <a:r>
              <a:rPr b="1" i="1" lang="en-US" sz="4400" u="none" cap="none" strike="noStrike">
                <a:solidFill>
                  <a:srgbClr val="DAEEF3"/>
                </a:solidFill>
                <a:latin typeface="Calibri"/>
                <a:ea typeface="Calibri"/>
                <a:cs typeface="Calibri"/>
                <a:sym typeface="Calibri"/>
              </a:rPr>
              <a:t>A touch of Jesus Heals </a:t>
            </a:r>
            <a:r>
              <a:rPr b="1" i="0" lang="en-US" sz="4400" u="none" cap="none" strike="noStrike">
                <a:solidFill>
                  <a:schemeClr val="lt1"/>
                </a:solidFill>
                <a:latin typeface="Calibri"/>
                <a:ea typeface="Calibri"/>
                <a:cs typeface="Calibri"/>
                <a:sym typeface="Calibri"/>
              </a:rPr>
              <a:t>on the palm</a:t>
            </a:r>
            <a:endParaRPr/>
          </a:p>
          <a:p>
            <a:pPr indent="-234950" lvl="0" marL="514350" marR="0" rtl="0" algn="l">
              <a:lnSpc>
                <a:spcPct val="100000"/>
              </a:lnSpc>
              <a:spcBef>
                <a:spcPts val="0"/>
              </a:spcBef>
              <a:spcAft>
                <a:spcPts val="0"/>
              </a:spcAft>
              <a:buClr>
                <a:srgbClr val="000000"/>
              </a:buClr>
              <a:buSzPts val="4400"/>
              <a:buFont typeface="Arial"/>
              <a:buNone/>
            </a:pPr>
            <a:r>
              <a:t/>
            </a:r>
            <a:endParaRPr b="1" i="0" sz="4400" u="none" cap="none" strike="noStrike">
              <a:solidFill>
                <a:schemeClr val="lt1"/>
              </a:solidFill>
              <a:latin typeface="Calibri"/>
              <a:ea typeface="Calibri"/>
              <a:cs typeface="Calibri"/>
              <a:sym typeface="Calibri"/>
            </a:endParaRPr>
          </a:p>
        </p:txBody>
      </p:sp>
      <p:pic>
        <p:nvPicPr>
          <p:cNvPr id="370" name="Google Shape;370;g274a9abb906_0_7"/>
          <p:cNvPicPr preferRelativeResize="0"/>
          <p:nvPr/>
        </p:nvPicPr>
        <p:blipFill rotWithShape="1">
          <a:blip r:embed="rId3">
            <a:alphaModFix/>
          </a:blip>
          <a:srcRect b="0" l="0" r="0" t="0"/>
          <a:stretch/>
        </p:blipFill>
        <p:spPr>
          <a:xfrm>
            <a:off x="1043081" y="1205345"/>
            <a:ext cx="9077664" cy="787630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604B"/>
        </a:solidFill>
      </p:bgPr>
    </p:bg>
    <p:spTree>
      <p:nvGrpSpPr>
        <p:cNvPr id="375" name="Shape 375"/>
        <p:cNvGrpSpPr/>
        <p:nvPr/>
      </p:nvGrpSpPr>
      <p:grpSpPr>
        <a:xfrm>
          <a:off x="0" y="0"/>
          <a:ext cx="0" cy="0"/>
          <a:chOff x="0" y="0"/>
          <a:chExt cx="0" cy="0"/>
        </a:xfrm>
      </p:grpSpPr>
      <p:sp>
        <p:nvSpPr>
          <p:cNvPr id="376" name="Google Shape;376;g273dc2e58ec_0_14"/>
          <p:cNvSpPr/>
          <p:nvPr/>
        </p:nvSpPr>
        <p:spPr>
          <a:xfrm>
            <a:off x="1024472" y="1147612"/>
            <a:ext cx="5857800" cy="857400"/>
          </a:xfrm>
          <a:prstGeom prst="rect">
            <a:avLst/>
          </a:prstGeom>
          <a:solidFill>
            <a:srgbClr val="53B88A"/>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0"/>
              <a:buFont typeface="Arial"/>
              <a:buNone/>
            </a:pPr>
            <a:r>
              <a:rPr b="1" i="0" lang="en-US" sz="4500" u="none" cap="none" strike="noStrike">
                <a:solidFill>
                  <a:schemeClr val="lt1"/>
                </a:solidFill>
                <a:latin typeface="Arial Black"/>
                <a:ea typeface="Arial Black"/>
                <a:cs typeface="Arial Black"/>
                <a:sym typeface="Arial Black"/>
              </a:rPr>
              <a:t>Closing Prayer</a:t>
            </a:r>
            <a:endParaRPr b="0" i="0" sz="1400" u="none" cap="none" strike="noStrike">
              <a:solidFill>
                <a:srgbClr val="000000"/>
              </a:solidFill>
              <a:latin typeface="Arial"/>
              <a:ea typeface="Arial"/>
              <a:cs typeface="Arial"/>
              <a:sym typeface="Arial"/>
            </a:endParaRPr>
          </a:p>
        </p:txBody>
      </p:sp>
      <p:pic>
        <p:nvPicPr>
          <p:cNvPr id="377" name="Google Shape;377;g273dc2e58ec_0_14"/>
          <p:cNvPicPr preferRelativeResize="0"/>
          <p:nvPr/>
        </p:nvPicPr>
        <p:blipFill rotWithShape="1">
          <a:blip r:embed="rId3">
            <a:alphaModFix/>
          </a:blip>
          <a:srcRect b="0" l="0" r="0" t="0"/>
          <a:stretch/>
        </p:blipFill>
        <p:spPr>
          <a:xfrm>
            <a:off x="11049000" y="2319485"/>
            <a:ext cx="6819900" cy="6819900"/>
          </a:xfrm>
          <a:prstGeom prst="rect">
            <a:avLst/>
          </a:prstGeom>
          <a:noFill/>
          <a:ln>
            <a:noFill/>
          </a:ln>
        </p:spPr>
      </p:pic>
      <p:sp>
        <p:nvSpPr>
          <p:cNvPr id="378" name="Google Shape;378;g273dc2e58ec_0_14"/>
          <p:cNvSpPr/>
          <p:nvPr/>
        </p:nvSpPr>
        <p:spPr>
          <a:xfrm>
            <a:off x="1158789" y="2332188"/>
            <a:ext cx="8826000" cy="6863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sz="4000">
                <a:solidFill>
                  <a:schemeClr val="lt1"/>
                </a:solidFill>
                <a:latin typeface="Arial Black"/>
                <a:ea typeface="Arial Black"/>
                <a:cs typeface="Arial Black"/>
                <a:sym typeface="Arial Black"/>
              </a:rPr>
              <a:t>Dear Jesus, we thank you for loving us and for keeping us safe always. Watch over us and please touch us with your healing hand. Give us the comfort and peace to get through. We trust you and we believe in your love. </a:t>
            </a:r>
            <a:endParaRPr>
              <a:solidFill>
                <a:schemeClr val="dk1"/>
              </a:solidFill>
            </a:endParaRPr>
          </a:p>
          <a:p>
            <a:pPr indent="0" lvl="0" marL="0" rtl="0" algn="l">
              <a:spcBef>
                <a:spcPts val="0"/>
              </a:spcBef>
              <a:spcAft>
                <a:spcPts val="0"/>
              </a:spcAft>
              <a:buClr>
                <a:schemeClr val="dk1"/>
              </a:buClr>
              <a:buFont typeface="Arial"/>
              <a:buNone/>
            </a:pPr>
            <a:r>
              <a:t/>
            </a:r>
            <a:endParaRPr b="1" sz="4000">
              <a:solidFill>
                <a:schemeClr val="lt1"/>
              </a:solidFill>
              <a:latin typeface="Arial Black"/>
              <a:ea typeface="Arial Black"/>
              <a:cs typeface="Arial Black"/>
              <a:sym typeface="Arial Black"/>
            </a:endParaRPr>
          </a:p>
          <a:p>
            <a:pPr indent="0" lvl="0" marL="0" rtl="0" algn="l">
              <a:spcBef>
                <a:spcPts val="0"/>
              </a:spcBef>
              <a:spcAft>
                <a:spcPts val="0"/>
              </a:spcAft>
              <a:buClr>
                <a:schemeClr val="dk1"/>
              </a:buClr>
              <a:buFont typeface="Arial"/>
              <a:buNone/>
            </a:pPr>
            <a:r>
              <a:rPr b="1" lang="en-US" sz="4000">
                <a:solidFill>
                  <a:schemeClr val="lt1"/>
                </a:solidFill>
                <a:latin typeface="Arial Black"/>
                <a:ea typeface="Arial Black"/>
                <a:cs typeface="Arial Black"/>
                <a:sym typeface="Arial Black"/>
              </a:rPr>
              <a:t>In Jesus’ name, we pray. Amen.  </a:t>
            </a:r>
            <a:endParaRPr b="1" sz="4000">
              <a:solidFill>
                <a:srgbClr val="FFFFFF"/>
              </a:solidFill>
              <a:latin typeface="Arial Black"/>
              <a:ea typeface="Arial Black"/>
              <a:cs typeface="Arial Black"/>
              <a:sym typeface="Arial Black"/>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3" name="Shape 383"/>
        <p:cNvGrpSpPr/>
        <p:nvPr/>
      </p:nvGrpSpPr>
      <p:grpSpPr>
        <a:xfrm>
          <a:off x="0" y="0"/>
          <a:ext cx="0" cy="0"/>
          <a:chOff x="0" y="0"/>
          <a:chExt cx="0" cy="0"/>
        </a:xfrm>
      </p:grpSpPr>
      <p:grpSp>
        <p:nvGrpSpPr>
          <p:cNvPr id="384" name="Google Shape;384;g273e7774f67_0_1"/>
          <p:cNvGrpSpPr/>
          <p:nvPr/>
        </p:nvGrpSpPr>
        <p:grpSpPr>
          <a:xfrm>
            <a:off x="2012762" y="1058575"/>
            <a:ext cx="14262525" cy="8169978"/>
            <a:chOff x="2824210" y="1058354"/>
            <a:chExt cx="12639600" cy="8169978"/>
          </a:xfrm>
        </p:grpSpPr>
        <p:sp>
          <p:nvSpPr>
            <p:cNvPr id="385" name="Google Shape;385;g273e7774f67_0_1"/>
            <p:cNvSpPr/>
            <p:nvPr/>
          </p:nvSpPr>
          <p:spPr>
            <a:xfrm>
              <a:off x="2824210" y="7555832"/>
              <a:ext cx="12639600" cy="1672500"/>
            </a:xfrm>
            <a:prstGeom prst="rect">
              <a:avLst/>
            </a:prstGeom>
            <a:solidFill>
              <a:srgbClr val="E36C0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6" name="Google Shape;386;g273e7774f67_0_1"/>
            <p:cNvSpPr txBox="1"/>
            <p:nvPr/>
          </p:nvSpPr>
          <p:spPr>
            <a:xfrm>
              <a:off x="3208943" y="7824601"/>
              <a:ext cx="11870100" cy="1154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FFFFFF"/>
                  </a:solidFill>
                  <a:latin typeface="Arial"/>
                  <a:ea typeface="Arial"/>
                  <a:cs typeface="Arial"/>
                  <a:sym typeface="Arial"/>
                </a:rPr>
                <a:t>June 30, 2024 | T</a:t>
              </a:r>
              <a:r>
                <a:rPr b="1" lang="en-US" sz="3000">
                  <a:solidFill>
                    <a:srgbClr val="FFFFFF"/>
                  </a:solidFill>
                </a:rPr>
                <a:t>hirteenth</a:t>
              </a:r>
              <a:r>
                <a:rPr b="1" i="0" lang="en-US" sz="3000" u="none" cap="none" strike="noStrike">
                  <a:solidFill>
                    <a:srgbClr val="FFFFFF"/>
                  </a:solidFill>
                  <a:latin typeface="Arial"/>
                  <a:ea typeface="Arial"/>
                  <a:cs typeface="Arial"/>
                  <a:sym typeface="Arial"/>
                </a:rPr>
                <a:t> Sunday in Ordinary Time</a:t>
              </a:r>
              <a:endParaRPr b="1" i="0" sz="3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rPr b="0" i="0" lang="en-US" sz="4500" u="none" cap="none" strike="noStrike">
                  <a:solidFill>
                    <a:srgbClr val="FFFFFF"/>
                  </a:solidFill>
                  <a:latin typeface="Arial"/>
                  <a:ea typeface="Arial"/>
                  <a:cs typeface="Arial"/>
                  <a:sym typeface="Arial"/>
                </a:rPr>
                <a:t>CYCLE B – YEAR II </a:t>
              </a:r>
              <a:endParaRPr b="0" i="0" sz="4500" u="none" cap="none" strike="noStrike">
                <a:solidFill>
                  <a:srgbClr val="000000"/>
                </a:solidFill>
                <a:latin typeface="Arial"/>
                <a:ea typeface="Arial"/>
                <a:cs typeface="Arial"/>
                <a:sym typeface="Arial"/>
              </a:endParaRPr>
            </a:p>
          </p:txBody>
        </p:sp>
        <p:pic>
          <p:nvPicPr>
            <p:cNvPr descr="A group of kids reading a bible&#10;&#10;Description automatically generated" id="387" name="Google Shape;387;g273e7774f67_0_1"/>
            <p:cNvPicPr preferRelativeResize="0"/>
            <p:nvPr/>
          </p:nvPicPr>
          <p:blipFill rotWithShape="1">
            <a:blip r:embed="rId3">
              <a:alphaModFix/>
            </a:blip>
            <a:srcRect b="0" l="0" r="0" t="0"/>
            <a:stretch/>
          </p:blipFill>
          <p:spPr>
            <a:xfrm>
              <a:off x="5185649" y="1058354"/>
              <a:ext cx="7916704" cy="6076787"/>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descr="A logo with a cross in a square&#10;&#10;Description automatically generated" id="392" name="Google Shape;392;p21"/>
          <p:cNvPicPr preferRelativeResize="0"/>
          <p:nvPr/>
        </p:nvPicPr>
        <p:blipFill rotWithShape="1">
          <a:blip r:embed="rId3">
            <a:alphaModFix/>
          </a:blip>
          <a:srcRect b="0" l="0" r="0" t="0"/>
          <a:stretch/>
        </p:blipFill>
        <p:spPr>
          <a:xfrm>
            <a:off x="0" y="0"/>
            <a:ext cx="18288000" cy="10287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20" name="Shape 120"/>
        <p:cNvGrpSpPr/>
        <p:nvPr/>
      </p:nvGrpSpPr>
      <p:grpSpPr>
        <a:xfrm>
          <a:off x="0" y="0"/>
          <a:ext cx="0" cy="0"/>
          <a:chOff x="0" y="0"/>
          <a:chExt cx="0" cy="0"/>
        </a:xfrm>
      </p:grpSpPr>
      <p:sp>
        <p:nvSpPr>
          <p:cNvPr id="121" name="Google Shape;121;p4"/>
          <p:cNvSpPr/>
          <p:nvPr/>
        </p:nvSpPr>
        <p:spPr>
          <a:xfrm>
            <a:off x="2896" y="8121316"/>
            <a:ext cx="18285103" cy="2165684"/>
          </a:xfrm>
          <a:prstGeom prst="rect">
            <a:avLst/>
          </a:prstGeom>
          <a:solidFill>
            <a:schemeClr val="l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2" name="Google Shape;122;p4"/>
          <p:cNvSpPr txBox="1"/>
          <p:nvPr/>
        </p:nvSpPr>
        <p:spPr>
          <a:xfrm>
            <a:off x="404351" y="8311600"/>
            <a:ext cx="17562300" cy="1369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lang="en-US" sz="4200">
                <a:solidFill>
                  <a:srgbClr val="C00000"/>
                </a:solidFill>
                <a:latin typeface="Arial Black"/>
                <a:ea typeface="Arial Black"/>
                <a:cs typeface="Arial Black"/>
                <a:sym typeface="Arial Black"/>
              </a:rPr>
              <a:t>Jairus' Daughter and the Woman Who Touched Jesus' Cloak</a:t>
            </a:r>
            <a:endParaRPr b="0" i="0" sz="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rPr b="0" i="0" lang="en-US" sz="4700" u="none" cap="none" strike="noStrike">
                <a:solidFill>
                  <a:schemeClr val="dk1"/>
                </a:solidFill>
                <a:latin typeface="Arial Black"/>
                <a:ea typeface="Arial Black"/>
                <a:cs typeface="Arial Black"/>
                <a:sym typeface="Arial Black"/>
              </a:rPr>
              <a:t>Mark </a:t>
            </a:r>
            <a:r>
              <a:rPr lang="en-US" sz="4700">
                <a:solidFill>
                  <a:schemeClr val="dk1"/>
                </a:solidFill>
                <a:latin typeface="Arial Black"/>
                <a:ea typeface="Arial Black"/>
                <a:cs typeface="Arial Black"/>
                <a:sym typeface="Arial Black"/>
              </a:rPr>
              <a:t>5:21-43</a:t>
            </a:r>
            <a:endParaRPr b="0" i="0" sz="700" u="none" cap="none" strike="noStrike">
              <a:solidFill>
                <a:srgbClr val="000000"/>
              </a:solidFill>
              <a:latin typeface="Arial"/>
              <a:ea typeface="Arial"/>
              <a:cs typeface="Arial"/>
              <a:sym typeface="Arial"/>
            </a:endParaRPr>
          </a:p>
        </p:txBody>
      </p:sp>
      <p:pic>
        <p:nvPicPr>
          <p:cNvPr id="123" name="Google Shape;123;p4"/>
          <p:cNvPicPr preferRelativeResize="0"/>
          <p:nvPr/>
        </p:nvPicPr>
        <p:blipFill>
          <a:blip r:embed="rId3">
            <a:alphaModFix/>
          </a:blip>
          <a:stretch>
            <a:fillRect/>
          </a:stretch>
        </p:blipFill>
        <p:spPr>
          <a:xfrm>
            <a:off x="3729775" y="8400"/>
            <a:ext cx="10828442" cy="8121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5959"/>
        </a:solidFill>
      </p:bgPr>
    </p:bg>
    <p:spTree>
      <p:nvGrpSpPr>
        <p:cNvPr id="127" name="Shape 127"/>
        <p:cNvGrpSpPr/>
        <p:nvPr/>
      </p:nvGrpSpPr>
      <p:grpSpPr>
        <a:xfrm>
          <a:off x="0" y="0"/>
          <a:ext cx="0" cy="0"/>
          <a:chOff x="0" y="0"/>
          <a:chExt cx="0" cy="0"/>
        </a:xfrm>
      </p:grpSpPr>
      <p:sp>
        <p:nvSpPr>
          <p:cNvPr id="128" name="Google Shape;128;p5"/>
          <p:cNvSpPr txBox="1"/>
          <p:nvPr/>
        </p:nvSpPr>
        <p:spPr>
          <a:xfrm>
            <a:off x="1434809" y="2109702"/>
            <a:ext cx="17007900" cy="3463200"/>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Leader: </a:t>
            </a:r>
            <a:r>
              <a:rPr b="1" i="0" lang="en-US" sz="7200" u="none" cap="none" strike="noStrike">
                <a:solidFill>
                  <a:srgbClr val="FFFFFF"/>
                </a:solidFill>
                <a:latin typeface="Arial"/>
                <a:ea typeface="Arial"/>
                <a:cs typeface="Arial"/>
                <a:sym typeface="Arial"/>
              </a:rPr>
              <a:t>A reading from</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the Holy Gospel</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according to Mark.</a:t>
            </a:r>
            <a:endParaRPr b="0" i="0" sz="2100" u="none" cap="none" strike="noStrike">
              <a:solidFill>
                <a:srgbClr val="000000"/>
              </a:solidFill>
              <a:latin typeface="Arial"/>
              <a:ea typeface="Arial"/>
              <a:cs typeface="Arial"/>
              <a:sym typeface="Arial"/>
            </a:endParaRPr>
          </a:p>
        </p:txBody>
      </p:sp>
      <p:sp>
        <p:nvSpPr>
          <p:cNvPr id="129" name="Google Shape;129;p5"/>
          <p:cNvSpPr txBox="1"/>
          <p:nvPr/>
        </p:nvSpPr>
        <p:spPr>
          <a:xfrm>
            <a:off x="3062757" y="6257464"/>
            <a:ext cx="13751943" cy="1246496"/>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All: </a:t>
            </a:r>
            <a:r>
              <a:rPr b="1" i="0" lang="en-US" sz="7200" u="none" cap="none" strike="noStrike">
                <a:solidFill>
                  <a:srgbClr val="FFFFFF"/>
                </a:solidFill>
                <a:latin typeface="Arial"/>
                <a:ea typeface="Arial"/>
                <a:cs typeface="Arial"/>
                <a:sym typeface="Arial"/>
              </a:rPr>
              <a:t>Glory to You, Oh Lord.</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34" name="Shape 134"/>
        <p:cNvGrpSpPr/>
        <p:nvPr/>
      </p:nvGrpSpPr>
      <p:grpSpPr>
        <a:xfrm>
          <a:off x="0" y="0"/>
          <a:ext cx="0" cy="0"/>
          <a:chOff x="0" y="0"/>
          <a:chExt cx="0" cy="0"/>
        </a:xfrm>
      </p:grpSpPr>
      <p:grpSp>
        <p:nvGrpSpPr>
          <p:cNvPr id="135" name="Google Shape;135;p10"/>
          <p:cNvGrpSpPr/>
          <p:nvPr/>
        </p:nvGrpSpPr>
        <p:grpSpPr>
          <a:xfrm>
            <a:off x="1128200" y="1425908"/>
            <a:ext cx="5809111" cy="6665692"/>
            <a:chOff x="994126" y="1092200"/>
            <a:chExt cx="6243000" cy="6665692"/>
          </a:xfrm>
        </p:grpSpPr>
        <p:sp>
          <p:nvSpPr>
            <p:cNvPr id="136" name="Google Shape;136;p10"/>
            <p:cNvSpPr/>
            <p:nvPr/>
          </p:nvSpPr>
          <p:spPr>
            <a:xfrm>
              <a:off x="994130" y="1092200"/>
              <a:ext cx="1214400" cy="857400"/>
            </a:xfrm>
            <a:prstGeom prst="rect">
              <a:avLst/>
            </a:prstGeom>
            <a:solidFill>
              <a:srgbClr val="B2A0C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21</a:t>
              </a:r>
              <a:endParaRPr b="1" i="0" sz="5000" u="none" cap="none" strike="noStrike">
                <a:solidFill>
                  <a:schemeClr val="lt1"/>
                </a:solidFill>
                <a:latin typeface="Arial Black"/>
                <a:ea typeface="Arial Black"/>
                <a:cs typeface="Arial Black"/>
                <a:sym typeface="Arial Black"/>
              </a:endParaRPr>
            </a:p>
          </p:txBody>
        </p:sp>
        <p:sp>
          <p:nvSpPr>
            <p:cNvPr id="137" name="Google Shape;137;p10"/>
            <p:cNvSpPr txBox="1"/>
            <p:nvPr/>
          </p:nvSpPr>
          <p:spPr>
            <a:xfrm>
              <a:off x="994126" y="2370492"/>
              <a:ext cx="6243000" cy="5387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000">
                  <a:solidFill>
                    <a:schemeClr val="lt1"/>
                  </a:solidFill>
                </a:rPr>
                <a:t> Jesus went back across to the other side of the lake. There at the lakeside a large crowd gathered around him.</a:t>
              </a:r>
              <a:endParaRPr b="1" i="0" sz="5000" u="none" cap="none" strike="noStrike">
                <a:solidFill>
                  <a:schemeClr val="lt1"/>
                </a:solidFill>
                <a:latin typeface="Arial Black"/>
                <a:ea typeface="Arial Black"/>
                <a:cs typeface="Arial Black"/>
                <a:sym typeface="Arial Black"/>
              </a:endParaRPr>
            </a:p>
          </p:txBody>
        </p:sp>
      </p:grpSp>
      <p:pic>
        <p:nvPicPr>
          <p:cNvPr id="138" name="Google Shape;138;p10"/>
          <p:cNvPicPr preferRelativeResize="0"/>
          <p:nvPr/>
        </p:nvPicPr>
        <p:blipFill>
          <a:blip r:embed="rId3">
            <a:alphaModFix/>
          </a:blip>
          <a:stretch>
            <a:fillRect/>
          </a:stretch>
        </p:blipFill>
        <p:spPr>
          <a:xfrm>
            <a:off x="7466200" y="1421237"/>
            <a:ext cx="9926000" cy="7444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43" name="Shape 143"/>
        <p:cNvGrpSpPr/>
        <p:nvPr/>
      </p:nvGrpSpPr>
      <p:grpSpPr>
        <a:xfrm>
          <a:off x="0" y="0"/>
          <a:ext cx="0" cy="0"/>
          <a:chOff x="0" y="0"/>
          <a:chExt cx="0" cy="0"/>
        </a:xfrm>
      </p:grpSpPr>
      <p:grpSp>
        <p:nvGrpSpPr>
          <p:cNvPr id="144" name="Google Shape;144;p9"/>
          <p:cNvGrpSpPr/>
          <p:nvPr/>
        </p:nvGrpSpPr>
        <p:grpSpPr>
          <a:xfrm>
            <a:off x="1187011" y="2734211"/>
            <a:ext cx="7082038" cy="4818590"/>
            <a:chOff x="1258853" y="1485900"/>
            <a:chExt cx="7611003" cy="4818590"/>
          </a:xfrm>
        </p:grpSpPr>
        <p:sp>
          <p:nvSpPr>
            <p:cNvPr id="145" name="Google Shape;145;p9"/>
            <p:cNvSpPr/>
            <p:nvPr/>
          </p:nvSpPr>
          <p:spPr>
            <a:xfrm>
              <a:off x="1258853" y="1485900"/>
              <a:ext cx="1214400" cy="857400"/>
            </a:xfrm>
            <a:prstGeom prst="rect">
              <a:avLst/>
            </a:prstGeom>
            <a:solidFill>
              <a:srgbClr val="B2A0C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22</a:t>
              </a:r>
              <a:endParaRPr b="1" i="0" sz="5000" u="none" cap="none" strike="noStrike">
                <a:solidFill>
                  <a:schemeClr val="lt1"/>
                </a:solidFill>
                <a:latin typeface="Arial Black"/>
                <a:ea typeface="Arial Black"/>
                <a:cs typeface="Arial Black"/>
                <a:sym typeface="Arial Black"/>
              </a:endParaRPr>
            </a:p>
          </p:txBody>
        </p:sp>
        <p:sp>
          <p:nvSpPr>
            <p:cNvPr id="146" name="Google Shape;146;p9"/>
            <p:cNvSpPr txBox="1"/>
            <p:nvPr/>
          </p:nvSpPr>
          <p:spPr>
            <a:xfrm>
              <a:off x="1258856" y="2764190"/>
              <a:ext cx="7611000" cy="3540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4600">
                  <a:solidFill>
                    <a:schemeClr val="lt1"/>
                  </a:solidFill>
                </a:rPr>
                <a:t>Jairus, an official of the local synagogue, arrived, and when he saw Jesus, he threw himself down at his feet</a:t>
              </a:r>
              <a:endParaRPr b="1" i="0" sz="4600" u="none" cap="none" strike="noStrike">
                <a:solidFill>
                  <a:schemeClr val="lt1"/>
                </a:solidFill>
                <a:latin typeface="Arial Black"/>
                <a:ea typeface="Arial Black"/>
                <a:cs typeface="Arial Black"/>
                <a:sym typeface="Arial Black"/>
              </a:endParaRPr>
            </a:p>
          </p:txBody>
        </p:sp>
      </p:grpSp>
      <p:pic>
        <p:nvPicPr>
          <p:cNvPr id="147" name="Google Shape;147;p9"/>
          <p:cNvPicPr preferRelativeResize="0"/>
          <p:nvPr/>
        </p:nvPicPr>
        <p:blipFill>
          <a:blip r:embed="rId3">
            <a:alphaModFix/>
          </a:blip>
          <a:stretch>
            <a:fillRect/>
          </a:stretch>
        </p:blipFill>
        <p:spPr>
          <a:xfrm>
            <a:off x="8717700" y="1859125"/>
            <a:ext cx="8758350" cy="6568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52" name="Shape 152"/>
        <p:cNvGrpSpPr/>
        <p:nvPr/>
      </p:nvGrpSpPr>
      <p:grpSpPr>
        <a:xfrm>
          <a:off x="0" y="0"/>
          <a:ext cx="0" cy="0"/>
          <a:chOff x="0" y="0"/>
          <a:chExt cx="0" cy="0"/>
        </a:xfrm>
      </p:grpSpPr>
      <p:sp>
        <p:nvSpPr>
          <p:cNvPr descr="Sunset Animated Illustration by Mina FZ. for Queble on Dribbble" id="153" name="Google Shape;153;p6"/>
          <p:cNvSpPr/>
          <p:nvPr/>
        </p:nvSpPr>
        <p:spPr>
          <a:xfrm>
            <a:off x="8843950" y="499108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54" name="Google Shape;154;p6"/>
          <p:cNvGrpSpPr/>
          <p:nvPr/>
        </p:nvGrpSpPr>
        <p:grpSpPr>
          <a:xfrm>
            <a:off x="1094995" y="1932665"/>
            <a:ext cx="7493838" cy="6421678"/>
            <a:chOff x="1181880" y="2228316"/>
            <a:chExt cx="7914911" cy="6421678"/>
          </a:xfrm>
        </p:grpSpPr>
        <p:sp>
          <p:nvSpPr>
            <p:cNvPr id="155" name="Google Shape;155;p6"/>
            <p:cNvSpPr txBox="1"/>
            <p:nvPr/>
          </p:nvSpPr>
          <p:spPr>
            <a:xfrm>
              <a:off x="1181880" y="2228316"/>
              <a:ext cx="1039800" cy="769500"/>
            </a:xfrm>
            <a:prstGeom prst="rect">
              <a:avLst/>
            </a:prstGeom>
            <a:solidFill>
              <a:schemeClr val="accent3"/>
            </a:solidFill>
            <a:ln>
              <a:noFill/>
            </a:ln>
          </p:spPr>
          <p:txBody>
            <a:bodyPr anchorCtr="0" anchor="t" bIns="0" lIns="0" spcFirstLastPara="1" rIns="0" wrap="square" tIns="0">
              <a:norm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23</a:t>
              </a:r>
              <a:endParaRPr b="1" i="0" sz="5000" u="none" cap="none" strike="noStrike">
                <a:solidFill>
                  <a:srgbClr val="FFFFFF"/>
                </a:solidFill>
                <a:latin typeface="Arial Black"/>
                <a:ea typeface="Arial Black"/>
                <a:cs typeface="Arial Black"/>
                <a:sym typeface="Arial Black"/>
              </a:endParaRPr>
            </a:p>
          </p:txBody>
        </p:sp>
        <p:sp>
          <p:nvSpPr>
            <p:cNvPr id="156" name="Google Shape;156;p6"/>
            <p:cNvSpPr txBox="1"/>
            <p:nvPr/>
          </p:nvSpPr>
          <p:spPr>
            <a:xfrm>
              <a:off x="1181891" y="3262594"/>
              <a:ext cx="7914900" cy="5387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000">
                  <a:solidFill>
                    <a:schemeClr val="lt1"/>
                  </a:solidFill>
                </a:rPr>
                <a:t>and begged him earnestly, “My little daughter is very sick. Please come and place your hands on her, so that she will get well and live!”</a:t>
              </a:r>
              <a:endParaRPr b="1" i="0" sz="5000" u="none" cap="none" strike="noStrike">
                <a:solidFill>
                  <a:schemeClr val="lt1"/>
                </a:solidFill>
                <a:latin typeface="Arial Black"/>
                <a:ea typeface="Arial Black"/>
                <a:cs typeface="Arial Black"/>
                <a:sym typeface="Arial Black"/>
              </a:endParaRPr>
            </a:p>
          </p:txBody>
        </p:sp>
      </p:grpSp>
      <p:pic>
        <p:nvPicPr>
          <p:cNvPr id="157" name="Google Shape;157;p6"/>
          <p:cNvPicPr preferRelativeResize="0"/>
          <p:nvPr/>
        </p:nvPicPr>
        <p:blipFill>
          <a:blip r:embed="rId3">
            <a:alphaModFix/>
          </a:blip>
          <a:stretch>
            <a:fillRect/>
          </a:stretch>
        </p:blipFill>
        <p:spPr>
          <a:xfrm>
            <a:off x="9148750" y="2160675"/>
            <a:ext cx="7954225" cy="5965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030A0"/>
        </a:solidFill>
      </p:bgPr>
    </p:bg>
    <p:spTree>
      <p:nvGrpSpPr>
        <p:cNvPr id="162" name="Shape 162"/>
        <p:cNvGrpSpPr/>
        <p:nvPr/>
      </p:nvGrpSpPr>
      <p:grpSpPr>
        <a:xfrm>
          <a:off x="0" y="0"/>
          <a:ext cx="0" cy="0"/>
          <a:chOff x="0" y="0"/>
          <a:chExt cx="0" cy="0"/>
        </a:xfrm>
      </p:grpSpPr>
      <p:grpSp>
        <p:nvGrpSpPr>
          <p:cNvPr id="163" name="Google Shape;163;p12"/>
          <p:cNvGrpSpPr/>
          <p:nvPr/>
        </p:nvGrpSpPr>
        <p:grpSpPr>
          <a:xfrm>
            <a:off x="1308000" y="2063710"/>
            <a:ext cx="7669088" cy="5895890"/>
            <a:chOff x="1276582" y="1447366"/>
            <a:chExt cx="8241900" cy="5895890"/>
          </a:xfrm>
        </p:grpSpPr>
        <p:sp>
          <p:nvSpPr>
            <p:cNvPr id="164" name="Google Shape;164;p12"/>
            <p:cNvSpPr/>
            <p:nvPr/>
          </p:nvSpPr>
          <p:spPr>
            <a:xfrm>
              <a:off x="1276588" y="1447366"/>
              <a:ext cx="1214400" cy="857400"/>
            </a:xfrm>
            <a:prstGeom prst="rect">
              <a:avLst/>
            </a:prstGeom>
            <a:solidFill>
              <a:srgbClr val="B2A0C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24</a:t>
              </a:r>
              <a:endParaRPr b="1" i="0" sz="5000" u="none" cap="none" strike="noStrike">
                <a:solidFill>
                  <a:schemeClr val="lt1"/>
                </a:solidFill>
                <a:latin typeface="Arial Black"/>
                <a:ea typeface="Arial Black"/>
                <a:cs typeface="Arial Black"/>
                <a:sym typeface="Arial Black"/>
              </a:endParaRPr>
            </a:p>
          </p:txBody>
        </p:sp>
        <p:sp>
          <p:nvSpPr>
            <p:cNvPr id="165" name="Google Shape;165;p12"/>
            <p:cNvSpPr txBox="1"/>
            <p:nvPr/>
          </p:nvSpPr>
          <p:spPr>
            <a:xfrm>
              <a:off x="1276582" y="2725656"/>
              <a:ext cx="8241900" cy="4617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en-US" sz="5000">
                  <a:solidFill>
                    <a:schemeClr val="lt1"/>
                  </a:solidFill>
                </a:rPr>
                <a:t>Then Jesus started off with him. So many people were going along with Jesus that they were crowding him from every side.</a:t>
              </a:r>
              <a:endParaRPr b="1" sz="5000">
                <a:solidFill>
                  <a:schemeClr val="lt1"/>
                </a:solidFill>
              </a:endParaRPr>
            </a:p>
          </p:txBody>
        </p:sp>
      </p:grpSp>
      <p:pic>
        <p:nvPicPr>
          <p:cNvPr id="166" name="Google Shape;166;p12"/>
          <p:cNvPicPr preferRelativeResize="0"/>
          <p:nvPr/>
        </p:nvPicPr>
        <p:blipFill>
          <a:blip r:embed="rId3">
            <a:alphaModFix/>
          </a:blip>
          <a:stretch>
            <a:fillRect/>
          </a:stretch>
        </p:blipFill>
        <p:spPr>
          <a:xfrm>
            <a:off x="9450920" y="2189550"/>
            <a:ext cx="7525600" cy="5644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2022-09-22T06:53:28Z</dcterms:created>
  <dc:creator>abc</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