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y="10287000" cx="18288000"/>
  <p:notesSz cx="6858000" cy="9144000"/>
  <p:embeddedFontLst>
    <p:embeddedFont>
      <p:font typeface="Arial Black"/>
      <p:regular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30" roundtripDataSignature="AMtx7mjucDZDJAy1lTYhEsYpzqNJ/4mom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ArialBlack-regular.fntdata"/><Relationship Id="rId7" Type="http://schemas.openxmlformats.org/officeDocument/2006/relationships/slide" Target="slides/slide1.xml"/><Relationship Id="rId8" Type="http://schemas.openxmlformats.org/officeDocument/2006/relationships/slide" Target="slides/slide2.xml"/><Relationship Id="rId30" Type="http://customschemas.google.com/relationships/presentationmetadata" Target="meta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6" name="Google Shape;9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p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1" name="Google Shape;171;p1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p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0" name="Google Shape;180;p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p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9" name="Google Shape;189;p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p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8" name="Google Shape;198;p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72aa2e29a5_0_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g272aa2e29a5_0_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a:p>
        </p:txBody>
      </p:sp>
      <p:sp>
        <p:nvSpPr>
          <p:cNvPr id="207" name="Google Shape;207;g272aa2e29a5_0_3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72aa2e29a5_0_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g272aa2e29a5_0_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7" name="Google Shape;217;g272aa2e29a5_0_2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6" name="Google Shape;22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2" name="Google Shape;232;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3" name="Google Shape;233;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0" name="Google Shape;240;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8" name="Google Shape;248;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 name="Google Shape;101;p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2" name="Google Shape;102;p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4" name="Google Shape;254;p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5" name="Google Shape;255;p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272b88b1e7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3" name="Google Shape;263;g272b88b1e75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4" name="Google Shape;264;g272b88b1e75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2" name="Google Shape;272;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 name="Google Shape;110;p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1" name="Google Shape;111;p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9" name="Google Shape;119;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26" name="Google Shape;12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3" name="Google Shape;133;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a:p>
        </p:txBody>
      </p:sp>
      <p:sp>
        <p:nvSpPr>
          <p:cNvPr id="143" name="Google Shape;143;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 name="Google Shape;152;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3" name="Google Shape;153;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p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2" name="Google Shape;162;p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4"/>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3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5"/>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5"/>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3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0" name="Shape 90"/>
        <p:cNvGrpSpPr/>
        <p:nvPr/>
      </p:nvGrpSpPr>
      <p:grpSpPr>
        <a:xfrm>
          <a:off x="0" y="0"/>
          <a:ext cx="0" cy="0"/>
          <a:chOff x="0" y="0"/>
          <a:chExt cx="0" cy="0"/>
        </a:xfrm>
      </p:grpSpPr>
      <p:sp>
        <p:nvSpPr>
          <p:cNvPr id="91" name="Google Shape;91;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2" name="Google Shape;22;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5" name="Shape 25"/>
        <p:cNvGrpSpPr/>
        <p:nvPr/>
      </p:nvGrpSpPr>
      <p:grpSpPr>
        <a:xfrm>
          <a:off x="0" y="0"/>
          <a:ext cx="0" cy="0"/>
          <a:chOff x="0" y="0"/>
          <a:chExt cx="0" cy="0"/>
        </a:xfrm>
      </p:grpSpPr>
      <p:sp>
        <p:nvSpPr>
          <p:cNvPr id="26" name="Google Shape;26;p27"/>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8" name="Google Shape;28;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28"/>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28"/>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4" name="Google Shape;34;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2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9"/>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0" name="Google Shape;40;p29"/>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1" name="Google Shape;41;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3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0"/>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7" name="Google Shape;47;p30"/>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8" name="Google Shape;48;p30"/>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9" name="Google Shape;49;p30"/>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0" name="Google Shape;50;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2"/>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2"/>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1" name="Google Shape;61;p32"/>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2" name="Google Shape;62;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3"/>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3"/>
          <p:cNvSpPr/>
          <p:nvPr>
            <p:ph idx="2" type="pic"/>
          </p:nvPr>
        </p:nvSpPr>
        <p:spPr>
          <a:xfrm>
            <a:off x="1792288" y="612775"/>
            <a:ext cx="5486400" cy="4114800"/>
          </a:xfrm>
          <a:prstGeom prst="rect">
            <a:avLst/>
          </a:prstGeom>
          <a:noFill/>
          <a:ln>
            <a:noFill/>
          </a:ln>
        </p:spPr>
      </p:sp>
      <p:sp>
        <p:nvSpPr>
          <p:cNvPr id="68" name="Google Shape;68;p33"/>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9" name="Google Shape;69;p3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E9D8"/>
        </a:solidFill>
      </p:bgPr>
    </p:bg>
    <p:spTree>
      <p:nvGrpSpPr>
        <p:cNvPr id="9" name="Shape 9"/>
        <p:cNvGrpSpPr/>
        <p:nvPr/>
      </p:nvGrpSpPr>
      <p:grpSpPr>
        <a:xfrm>
          <a:off x="0" y="0"/>
          <a:ext cx="0" cy="0"/>
          <a:chOff x="0" y="0"/>
          <a:chExt cx="0" cy="0"/>
        </a:xfrm>
      </p:grpSpPr>
      <p:sp>
        <p:nvSpPr>
          <p:cNvPr id="10" name="Google Shape;10;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E9D8"/>
        </a:solidFill>
      </p:bgPr>
    </p:bg>
    <p:spTree>
      <p:nvGrpSpPr>
        <p:cNvPr id="84" name="Shape 84"/>
        <p:cNvGrpSpPr/>
        <p:nvPr/>
      </p:nvGrpSpPr>
      <p:grpSpPr>
        <a:xfrm>
          <a:off x="0" y="0"/>
          <a:ext cx="0" cy="0"/>
          <a:chOff x="0" y="0"/>
          <a:chExt cx="0" cy="0"/>
        </a:xfrm>
      </p:grpSpPr>
      <p:sp>
        <p:nvSpPr>
          <p:cNvPr id="85" name="Google Shape;85;p2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6" name="Google Shape;86;p2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lt1"/>
              </a:buClr>
              <a:buSzPts val="3200"/>
              <a:buFont typeface="Arial"/>
              <a:buChar char="•"/>
              <a:defRPr b="0" i="0" sz="3200" u="none" cap="none" strike="noStrike">
                <a:solidFill>
                  <a:schemeClr val="lt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87" name="Google Shape;87;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88" name="Google Shape;88;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89" name="Google Shape;89;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4.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descr="A logo with a cross in a square&#10;&#10;Description automatically generated" id="98" name="Google Shape;98;p1"/>
          <p:cNvPicPr preferRelativeResize="0"/>
          <p:nvPr/>
        </p:nvPicPr>
        <p:blipFill rotWithShape="1">
          <a:blip r:embed="rId3">
            <a:alphaModFix/>
          </a:blip>
          <a:srcRect b="0" l="0" r="0" t="0"/>
          <a:stretch/>
        </p:blipFill>
        <p:spPr>
          <a:xfrm>
            <a:off x="0" y="0"/>
            <a:ext cx="18288003" cy="1028700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172" name="Shape 172"/>
        <p:cNvGrpSpPr/>
        <p:nvPr/>
      </p:nvGrpSpPr>
      <p:grpSpPr>
        <a:xfrm>
          <a:off x="0" y="0"/>
          <a:ext cx="0" cy="0"/>
          <a:chOff x="0" y="0"/>
          <a:chExt cx="0" cy="0"/>
        </a:xfrm>
      </p:grpSpPr>
      <p:grpSp>
        <p:nvGrpSpPr>
          <p:cNvPr id="173" name="Google Shape;173;p10"/>
          <p:cNvGrpSpPr/>
          <p:nvPr/>
        </p:nvGrpSpPr>
        <p:grpSpPr>
          <a:xfrm>
            <a:off x="1561050" y="1425908"/>
            <a:ext cx="5809112" cy="7435192"/>
            <a:chOff x="994126" y="1092200"/>
            <a:chExt cx="6243000" cy="7435192"/>
          </a:xfrm>
        </p:grpSpPr>
        <p:sp>
          <p:nvSpPr>
            <p:cNvPr id="174" name="Google Shape;174;p10"/>
            <p:cNvSpPr/>
            <p:nvPr/>
          </p:nvSpPr>
          <p:spPr>
            <a:xfrm>
              <a:off x="994130" y="1092200"/>
              <a:ext cx="1214400" cy="857400"/>
            </a:xfrm>
            <a:prstGeom prst="rect">
              <a:avLst/>
            </a:prstGeom>
            <a:solidFill>
              <a:srgbClr val="B2A0C7"/>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000"/>
                <a:buFont typeface="Arial"/>
                <a:buNone/>
              </a:pPr>
              <a:r>
                <a:rPr b="1" lang="en-US" sz="5000">
                  <a:solidFill>
                    <a:schemeClr val="lt1"/>
                  </a:solidFill>
                  <a:latin typeface="Arial Black"/>
                  <a:ea typeface="Arial Black"/>
                  <a:cs typeface="Arial Black"/>
                  <a:sym typeface="Arial Black"/>
                </a:rPr>
                <a:t>16</a:t>
              </a:r>
              <a:endParaRPr b="1" i="0" sz="5000" u="none" cap="none" strike="noStrike">
                <a:solidFill>
                  <a:schemeClr val="lt1"/>
                </a:solidFill>
                <a:latin typeface="Arial Black"/>
                <a:ea typeface="Arial Black"/>
                <a:cs typeface="Arial Black"/>
                <a:sym typeface="Arial Black"/>
              </a:endParaRPr>
            </a:p>
          </p:txBody>
        </p:sp>
        <p:sp>
          <p:nvSpPr>
            <p:cNvPr id="175" name="Google Shape;175;p10"/>
            <p:cNvSpPr txBox="1"/>
            <p:nvPr/>
          </p:nvSpPr>
          <p:spPr>
            <a:xfrm>
              <a:off x="994126" y="2370492"/>
              <a:ext cx="6243000" cy="6156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5400"/>
                <a:buFont typeface="Arial"/>
                <a:buNone/>
              </a:pPr>
              <a:r>
                <a:rPr b="1" lang="en-US" sz="5000">
                  <a:solidFill>
                    <a:schemeClr val="lt1"/>
                  </a:solidFill>
                </a:rPr>
                <a:t>The disciples left, went to the city, and found everything just as Jesus had told them; and they prepared the Passover meal.</a:t>
              </a:r>
              <a:endParaRPr b="1" i="0" sz="5000" u="none" cap="none" strike="noStrike">
                <a:solidFill>
                  <a:schemeClr val="lt1"/>
                </a:solidFill>
                <a:latin typeface="Arial Black"/>
                <a:ea typeface="Arial Black"/>
                <a:cs typeface="Arial Black"/>
                <a:sym typeface="Arial Black"/>
              </a:endParaRPr>
            </a:p>
          </p:txBody>
        </p:sp>
      </p:grpSp>
      <p:pic>
        <p:nvPicPr>
          <p:cNvPr id="176" name="Google Shape;176;p10"/>
          <p:cNvPicPr preferRelativeResize="0"/>
          <p:nvPr/>
        </p:nvPicPr>
        <p:blipFill>
          <a:blip r:embed="rId3">
            <a:alphaModFix/>
          </a:blip>
          <a:stretch>
            <a:fillRect/>
          </a:stretch>
        </p:blipFill>
        <p:spPr>
          <a:xfrm>
            <a:off x="7670736" y="1485900"/>
            <a:ext cx="9753600" cy="7315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5D537"/>
        </a:solidFill>
      </p:bgPr>
    </p:bg>
    <p:spTree>
      <p:nvGrpSpPr>
        <p:cNvPr id="181" name="Shape 181"/>
        <p:cNvGrpSpPr/>
        <p:nvPr/>
      </p:nvGrpSpPr>
      <p:grpSpPr>
        <a:xfrm>
          <a:off x="0" y="0"/>
          <a:ext cx="0" cy="0"/>
          <a:chOff x="0" y="0"/>
          <a:chExt cx="0" cy="0"/>
        </a:xfrm>
      </p:grpSpPr>
      <p:grpSp>
        <p:nvGrpSpPr>
          <p:cNvPr id="182" name="Google Shape;182;p11"/>
          <p:cNvGrpSpPr/>
          <p:nvPr/>
        </p:nvGrpSpPr>
        <p:grpSpPr>
          <a:xfrm>
            <a:off x="1133336" y="1425910"/>
            <a:ext cx="6654403" cy="7435178"/>
            <a:chOff x="940395" y="1315938"/>
            <a:chExt cx="7151105" cy="7435178"/>
          </a:xfrm>
        </p:grpSpPr>
        <p:sp>
          <p:nvSpPr>
            <p:cNvPr id="183" name="Google Shape;183;p11"/>
            <p:cNvSpPr/>
            <p:nvPr/>
          </p:nvSpPr>
          <p:spPr>
            <a:xfrm>
              <a:off x="940395" y="1315938"/>
              <a:ext cx="1214400" cy="857400"/>
            </a:xfrm>
            <a:prstGeom prst="rect">
              <a:avLst/>
            </a:prstGeom>
            <a:solidFill>
              <a:srgbClr val="B2A0C7"/>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000"/>
                <a:buFont typeface="Arial"/>
                <a:buNone/>
              </a:pPr>
              <a:r>
                <a:rPr b="1" i="0" lang="en-US" sz="5000" u="none" cap="none" strike="noStrike">
                  <a:solidFill>
                    <a:schemeClr val="lt1"/>
                  </a:solidFill>
                  <a:latin typeface="Arial Black"/>
                  <a:ea typeface="Arial Black"/>
                  <a:cs typeface="Arial Black"/>
                  <a:sym typeface="Arial Black"/>
                </a:rPr>
                <a:t>2</a:t>
              </a:r>
              <a:r>
                <a:rPr b="1" lang="en-US" sz="5000">
                  <a:solidFill>
                    <a:schemeClr val="lt1"/>
                  </a:solidFill>
                  <a:latin typeface="Arial Black"/>
                  <a:ea typeface="Arial Black"/>
                  <a:cs typeface="Arial Black"/>
                  <a:sym typeface="Arial Black"/>
                </a:rPr>
                <a:t>2</a:t>
              </a:r>
              <a:endParaRPr b="1" i="0" sz="5000" u="none" cap="none" strike="noStrike">
                <a:solidFill>
                  <a:schemeClr val="lt1"/>
                </a:solidFill>
                <a:latin typeface="Arial Black"/>
                <a:ea typeface="Arial Black"/>
                <a:cs typeface="Arial Black"/>
                <a:sym typeface="Arial Black"/>
              </a:endParaRPr>
            </a:p>
          </p:txBody>
        </p:sp>
        <p:sp>
          <p:nvSpPr>
            <p:cNvPr id="184" name="Google Shape;184;p11"/>
            <p:cNvSpPr txBox="1"/>
            <p:nvPr/>
          </p:nvSpPr>
          <p:spPr>
            <a:xfrm>
              <a:off x="940400" y="2594216"/>
              <a:ext cx="7151100" cy="6156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5400"/>
                <a:buFont typeface="Arial"/>
                <a:buNone/>
              </a:pPr>
              <a:r>
                <a:rPr b="1" lang="en-US" sz="5000">
                  <a:solidFill>
                    <a:schemeClr val="lt1"/>
                  </a:solidFill>
                </a:rPr>
                <a:t>While they were eating, Jesus took a piece of bread, gave a prayer of thanks, broke it, and gave it to his disciples. “Take it,” he said, “this is my body.”</a:t>
              </a:r>
              <a:endParaRPr b="1" i="0" sz="5000" u="none" cap="none" strike="noStrike">
                <a:solidFill>
                  <a:schemeClr val="lt1"/>
                </a:solidFill>
                <a:latin typeface="Arial Black"/>
                <a:ea typeface="Arial Black"/>
                <a:cs typeface="Arial Black"/>
                <a:sym typeface="Arial Black"/>
              </a:endParaRPr>
            </a:p>
          </p:txBody>
        </p:sp>
      </p:grpSp>
      <p:pic>
        <p:nvPicPr>
          <p:cNvPr id="185" name="Google Shape;185;p11"/>
          <p:cNvPicPr preferRelativeResize="0"/>
          <p:nvPr/>
        </p:nvPicPr>
        <p:blipFill>
          <a:blip r:embed="rId3">
            <a:alphaModFix/>
          </a:blip>
          <a:stretch>
            <a:fillRect/>
          </a:stretch>
        </p:blipFill>
        <p:spPr>
          <a:xfrm>
            <a:off x="8083713" y="1655863"/>
            <a:ext cx="9753600" cy="7315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030A0"/>
        </a:solidFill>
      </p:bgPr>
    </p:bg>
    <p:spTree>
      <p:nvGrpSpPr>
        <p:cNvPr id="190" name="Shape 190"/>
        <p:cNvGrpSpPr/>
        <p:nvPr/>
      </p:nvGrpSpPr>
      <p:grpSpPr>
        <a:xfrm>
          <a:off x="0" y="0"/>
          <a:ext cx="0" cy="0"/>
          <a:chOff x="0" y="0"/>
          <a:chExt cx="0" cy="0"/>
        </a:xfrm>
      </p:grpSpPr>
      <p:grpSp>
        <p:nvGrpSpPr>
          <p:cNvPr id="191" name="Google Shape;191;p12"/>
          <p:cNvGrpSpPr/>
          <p:nvPr/>
        </p:nvGrpSpPr>
        <p:grpSpPr>
          <a:xfrm>
            <a:off x="1533380" y="1553560"/>
            <a:ext cx="5207543" cy="5895880"/>
            <a:chOff x="1276588" y="1447366"/>
            <a:chExt cx="5596500" cy="5895880"/>
          </a:xfrm>
        </p:grpSpPr>
        <p:sp>
          <p:nvSpPr>
            <p:cNvPr id="192" name="Google Shape;192;p12"/>
            <p:cNvSpPr/>
            <p:nvPr/>
          </p:nvSpPr>
          <p:spPr>
            <a:xfrm>
              <a:off x="1276588" y="1447366"/>
              <a:ext cx="1214400" cy="857400"/>
            </a:xfrm>
            <a:prstGeom prst="rect">
              <a:avLst/>
            </a:prstGeom>
            <a:solidFill>
              <a:srgbClr val="B2A0C7"/>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000"/>
                <a:buFont typeface="Arial"/>
                <a:buNone/>
              </a:pPr>
              <a:r>
                <a:rPr b="1" i="0" lang="en-US" sz="5000" u="none" cap="none" strike="noStrike">
                  <a:solidFill>
                    <a:schemeClr val="lt1"/>
                  </a:solidFill>
                  <a:latin typeface="Arial Black"/>
                  <a:ea typeface="Arial Black"/>
                  <a:cs typeface="Arial Black"/>
                  <a:sym typeface="Arial Black"/>
                </a:rPr>
                <a:t>2</a:t>
              </a:r>
              <a:r>
                <a:rPr b="1" lang="en-US" sz="5000">
                  <a:solidFill>
                    <a:schemeClr val="lt1"/>
                  </a:solidFill>
                  <a:latin typeface="Arial Black"/>
                  <a:ea typeface="Arial Black"/>
                  <a:cs typeface="Arial Black"/>
                  <a:sym typeface="Arial Black"/>
                </a:rPr>
                <a:t>3</a:t>
              </a:r>
              <a:endParaRPr b="1" i="0" sz="5000" u="none" cap="none" strike="noStrike">
                <a:solidFill>
                  <a:schemeClr val="lt1"/>
                </a:solidFill>
                <a:latin typeface="Arial Black"/>
                <a:ea typeface="Arial Black"/>
                <a:cs typeface="Arial Black"/>
                <a:sym typeface="Arial Black"/>
              </a:endParaRPr>
            </a:p>
          </p:txBody>
        </p:sp>
        <p:sp>
          <p:nvSpPr>
            <p:cNvPr id="193" name="Google Shape;193;p12"/>
            <p:cNvSpPr txBox="1"/>
            <p:nvPr/>
          </p:nvSpPr>
          <p:spPr>
            <a:xfrm>
              <a:off x="1276588" y="2725646"/>
              <a:ext cx="5596500" cy="4617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5400"/>
                <a:buFont typeface="Arial"/>
                <a:buNone/>
              </a:pPr>
              <a:r>
                <a:rPr b="1" lang="en-US" sz="5000">
                  <a:solidFill>
                    <a:schemeClr val="lt1"/>
                  </a:solidFill>
                </a:rPr>
                <a:t>Then he took a cup, gave thanks to God, and handed it to them; and they all drank from it. </a:t>
              </a:r>
              <a:endParaRPr b="1" i="0" sz="5000" u="none" cap="none" strike="noStrike">
                <a:solidFill>
                  <a:schemeClr val="lt1"/>
                </a:solidFill>
                <a:latin typeface="Arial Black"/>
                <a:ea typeface="Arial Black"/>
                <a:cs typeface="Arial Black"/>
                <a:sym typeface="Arial Black"/>
              </a:endParaRPr>
            </a:p>
          </p:txBody>
        </p:sp>
      </p:grpSp>
      <p:pic>
        <p:nvPicPr>
          <p:cNvPr id="194" name="Google Shape;194;p12"/>
          <p:cNvPicPr preferRelativeResize="0"/>
          <p:nvPr/>
        </p:nvPicPr>
        <p:blipFill>
          <a:blip r:embed="rId3">
            <a:alphaModFix/>
          </a:blip>
          <a:stretch>
            <a:fillRect/>
          </a:stretch>
        </p:blipFill>
        <p:spPr>
          <a:xfrm>
            <a:off x="7758033" y="1553538"/>
            <a:ext cx="9573243" cy="717993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060"/>
        </a:solidFill>
      </p:bgPr>
    </p:bg>
    <p:spTree>
      <p:nvGrpSpPr>
        <p:cNvPr id="199" name="Shape 199"/>
        <p:cNvGrpSpPr/>
        <p:nvPr/>
      </p:nvGrpSpPr>
      <p:grpSpPr>
        <a:xfrm>
          <a:off x="0" y="0"/>
          <a:ext cx="0" cy="0"/>
          <a:chOff x="0" y="0"/>
          <a:chExt cx="0" cy="0"/>
        </a:xfrm>
      </p:grpSpPr>
      <p:grpSp>
        <p:nvGrpSpPr>
          <p:cNvPr id="200" name="Google Shape;200;p13"/>
          <p:cNvGrpSpPr/>
          <p:nvPr/>
        </p:nvGrpSpPr>
        <p:grpSpPr>
          <a:xfrm>
            <a:off x="1516877" y="1540885"/>
            <a:ext cx="5207543" cy="7737280"/>
            <a:chOff x="1258853" y="1430913"/>
            <a:chExt cx="5596500" cy="7737280"/>
          </a:xfrm>
        </p:grpSpPr>
        <p:sp>
          <p:nvSpPr>
            <p:cNvPr id="201" name="Google Shape;201;p13"/>
            <p:cNvSpPr/>
            <p:nvPr/>
          </p:nvSpPr>
          <p:spPr>
            <a:xfrm>
              <a:off x="1258853" y="1430913"/>
              <a:ext cx="1214400" cy="857400"/>
            </a:xfrm>
            <a:prstGeom prst="rect">
              <a:avLst/>
            </a:prstGeom>
            <a:solidFill>
              <a:srgbClr val="B2A0C7"/>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000"/>
                <a:buFont typeface="Arial"/>
                <a:buNone/>
              </a:pPr>
              <a:r>
                <a:rPr b="1" i="0" lang="en-US" sz="5000" u="none" cap="none" strike="noStrike">
                  <a:solidFill>
                    <a:schemeClr val="lt1"/>
                  </a:solidFill>
                  <a:latin typeface="Arial Black"/>
                  <a:ea typeface="Arial Black"/>
                  <a:cs typeface="Arial Black"/>
                  <a:sym typeface="Arial Black"/>
                </a:rPr>
                <a:t>2</a:t>
              </a:r>
              <a:r>
                <a:rPr b="1" lang="en-US" sz="5000">
                  <a:solidFill>
                    <a:schemeClr val="lt1"/>
                  </a:solidFill>
                  <a:latin typeface="Arial Black"/>
                  <a:ea typeface="Arial Black"/>
                  <a:cs typeface="Arial Black"/>
                  <a:sym typeface="Arial Black"/>
                </a:rPr>
                <a:t>4</a:t>
              </a:r>
              <a:endParaRPr b="1" i="0" sz="5000" u="none" cap="none" strike="noStrike">
                <a:solidFill>
                  <a:schemeClr val="lt1"/>
                </a:solidFill>
                <a:latin typeface="Arial Black"/>
                <a:ea typeface="Arial Black"/>
                <a:cs typeface="Arial Black"/>
                <a:sym typeface="Arial Black"/>
              </a:endParaRPr>
            </a:p>
          </p:txBody>
        </p:sp>
        <p:sp>
          <p:nvSpPr>
            <p:cNvPr id="202" name="Google Shape;202;p13"/>
            <p:cNvSpPr txBox="1"/>
            <p:nvPr/>
          </p:nvSpPr>
          <p:spPr>
            <a:xfrm>
              <a:off x="1258853" y="2518693"/>
              <a:ext cx="5596500" cy="6649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5400"/>
                <a:buFont typeface="Arial"/>
                <a:buNone/>
              </a:pPr>
              <a:r>
                <a:rPr b="1" lang="en-US" sz="5400">
                  <a:solidFill>
                    <a:schemeClr val="lt1"/>
                  </a:solidFill>
                </a:rPr>
                <a:t>Jesus said, “This is my blood which is poured out for many, my blood which seals God's covenant. </a:t>
              </a:r>
              <a:endParaRPr b="1" i="0" sz="5400" u="none" cap="none" strike="noStrike">
                <a:solidFill>
                  <a:schemeClr val="lt1"/>
                </a:solidFill>
                <a:latin typeface="Arial Black"/>
                <a:ea typeface="Arial Black"/>
                <a:cs typeface="Arial Black"/>
                <a:sym typeface="Arial Black"/>
              </a:endParaRPr>
            </a:p>
          </p:txBody>
        </p:sp>
      </p:grpSp>
      <p:pic>
        <p:nvPicPr>
          <p:cNvPr id="203" name="Google Shape;203;p13"/>
          <p:cNvPicPr preferRelativeResize="0"/>
          <p:nvPr/>
        </p:nvPicPr>
        <p:blipFill>
          <a:blip r:embed="rId3">
            <a:alphaModFix/>
          </a:blip>
          <a:stretch>
            <a:fillRect/>
          </a:stretch>
        </p:blipFill>
        <p:spPr>
          <a:xfrm>
            <a:off x="7723888" y="1655863"/>
            <a:ext cx="9753600" cy="7315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208" name="Shape 208"/>
        <p:cNvGrpSpPr/>
        <p:nvPr/>
      </p:nvGrpSpPr>
      <p:grpSpPr>
        <a:xfrm>
          <a:off x="0" y="0"/>
          <a:ext cx="0" cy="0"/>
          <a:chOff x="0" y="0"/>
          <a:chExt cx="0" cy="0"/>
        </a:xfrm>
      </p:grpSpPr>
      <p:sp>
        <p:nvSpPr>
          <p:cNvPr descr="Sunset Animated Illustration by Mina FZ. for Queble on Dribbble" id="209" name="Google Shape;209;g272aa2e29a5_0_37"/>
          <p:cNvSpPr/>
          <p:nvPr/>
        </p:nvSpPr>
        <p:spPr>
          <a:xfrm>
            <a:off x="8991600" y="499110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210" name="Google Shape;210;g272aa2e29a5_0_37"/>
          <p:cNvGrpSpPr/>
          <p:nvPr/>
        </p:nvGrpSpPr>
        <p:grpSpPr>
          <a:xfrm>
            <a:off x="1174493" y="1318088"/>
            <a:ext cx="5807100" cy="5620451"/>
            <a:chOff x="785200" y="1571235"/>
            <a:chExt cx="5807100" cy="5620451"/>
          </a:xfrm>
        </p:grpSpPr>
        <p:sp>
          <p:nvSpPr>
            <p:cNvPr id="211" name="Google Shape;211;g272aa2e29a5_0_37"/>
            <p:cNvSpPr txBox="1"/>
            <p:nvPr/>
          </p:nvSpPr>
          <p:spPr>
            <a:xfrm>
              <a:off x="785200" y="1571235"/>
              <a:ext cx="1070400" cy="769500"/>
            </a:xfrm>
            <a:prstGeom prst="rect">
              <a:avLst/>
            </a:prstGeom>
            <a:solidFill>
              <a:srgbClr val="8CB3E3"/>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5000"/>
                <a:buFont typeface="Arial"/>
                <a:buNone/>
              </a:pPr>
              <a:r>
                <a:rPr b="1" lang="en-US" sz="5000">
                  <a:solidFill>
                    <a:srgbClr val="FFFFFF"/>
                  </a:solidFill>
                  <a:latin typeface="Arial Black"/>
                  <a:ea typeface="Arial Black"/>
                  <a:cs typeface="Arial Black"/>
                  <a:sym typeface="Arial Black"/>
                </a:rPr>
                <a:t>25</a:t>
              </a:r>
              <a:endParaRPr b="1" i="0" sz="5000" u="none" cap="none" strike="noStrike">
                <a:solidFill>
                  <a:srgbClr val="FFFFFF"/>
                </a:solidFill>
                <a:latin typeface="Arial Black"/>
                <a:ea typeface="Arial Black"/>
                <a:cs typeface="Arial Black"/>
                <a:sym typeface="Arial Black"/>
              </a:endParaRPr>
            </a:p>
          </p:txBody>
        </p:sp>
        <p:sp>
          <p:nvSpPr>
            <p:cNvPr id="212" name="Google Shape;212;g272aa2e29a5_0_37"/>
            <p:cNvSpPr txBox="1"/>
            <p:nvPr/>
          </p:nvSpPr>
          <p:spPr>
            <a:xfrm>
              <a:off x="785200" y="2574086"/>
              <a:ext cx="5807100" cy="4617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4800"/>
                <a:buFont typeface="Arial"/>
                <a:buNone/>
              </a:pPr>
              <a:r>
                <a:rPr b="1" lang="en-US" sz="5000">
                  <a:solidFill>
                    <a:schemeClr val="lt1"/>
                  </a:solidFill>
                </a:rPr>
                <a:t>I tell you, I will never again drink this wine until the day I drink the new wine in the Kingdom of God.”</a:t>
              </a:r>
              <a:endParaRPr b="0" i="0" sz="5000" u="none" cap="none" strike="noStrike">
                <a:solidFill>
                  <a:srgbClr val="000000"/>
                </a:solidFill>
                <a:latin typeface="Arial"/>
                <a:ea typeface="Arial"/>
                <a:cs typeface="Arial"/>
                <a:sym typeface="Arial"/>
              </a:endParaRPr>
            </a:p>
          </p:txBody>
        </p:sp>
      </p:grpSp>
      <p:pic>
        <p:nvPicPr>
          <p:cNvPr id="213" name="Google Shape;213;g272aa2e29a5_0_37"/>
          <p:cNvPicPr preferRelativeResize="0"/>
          <p:nvPr/>
        </p:nvPicPr>
        <p:blipFill>
          <a:blip r:embed="rId3">
            <a:alphaModFix/>
          </a:blip>
          <a:stretch>
            <a:fillRect/>
          </a:stretch>
        </p:blipFill>
        <p:spPr>
          <a:xfrm>
            <a:off x="7670736" y="1485900"/>
            <a:ext cx="9753600" cy="7315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18" name="Shape 218"/>
        <p:cNvGrpSpPr/>
        <p:nvPr/>
      </p:nvGrpSpPr>
      <p:grpSpPr>
        <a:xfrm>
          <a:off x="0" y="0"/>
          <a:ext cx="0" cy="0"/>
          <a:chOff x="0" y="0"/>
          <a:chExt cx="0" cy="0"/>
        </a:xfrm>
      </p:grpSpPr>
      <p:sp>
        <p:nvSpPr>
          <p:cNvPr descr="Sunset Animated Illustration by Mina FZ. for Queble on Dribbble" id="219" name="Google Shape;219;g272aa2e29a5_0_29"/>
          <p:cNvSpPr/>
          <p:nvPr/>
        </p:nvSpPr>
        <p:spPr>
          <a:xfrm>
            <a:off x="8991600" y="499110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220" name="Google Shape;220;g272aa2e29a5_0_29"/>
          <p:cNvGrpSpPr/>
          <p:nvPr/>
        </p:nvGrpSpPr>
        <p:grpSpPr>
          <a:xfrm>
            <a:off x="3418039" y="6911847"/>
            <a:ext cx="11451911" cy="2573578"/>
            <a:chOff x="1181880" y="2228316"/>
            <a:chExt cx="11451911" cy="2573578"/>
          </a:xfrm>
        </p:grpSpPr>
        <p:sp>
          <p:nvSpPr>
            <p:cNvPr id="221" name="Google Shape;221;g272aa2e29a5_0_29"/>
            <p:cNvSpPr txBox="1"/>
            <p:nvPr/>
          </p:nvSpPr>
          <p:spPr>
            <a:xfrm>
              <a:off x="1181880" y="2228316"/>
              <a:ext cx="1039800" cy="769500"/>
            </a:xfrm>
            <a:prstGeom prst="rect">
              <a:avLst/>
            </a:prstGeom>
            <a:solidFill>
              <a:schemeClr val="accent3"/>
            </a:solidFill>
            <a:ln>
              <a:noFill/>
            </a:ln>
          </p:spPr>
          <p:txBody>
            <a:bodyPr anchorCtr="0" anchor="t" bIns="0" lIns="0" spcFirstLastPara="1" rIns="0" wrap="square" tIns="0">
              <a:normAutofit/>
            </a:bodyPr>
            <a:lstStyle/>
            <a:p>
              <a:pPr indent="0" lvl="0" marL="0" marR="0" rtl="0" algn="ctr">
                <a:lnSpc>
                  <a:spcPct val="100000"/>
                </a:lnSpc>
                <a:spcBef>
                  <a:spcPts val="0"/>
                </a:spcBef>
                <a:spcAft>
                  <a:spcPts val="0"/>
                </a:spcAft>
                <a:buClr>
                  <a:srgbClr val="000000"/>
                </a:buClr>
                <a:buSzPts val="5000"/>
                <a:buFont typeface="Arial"/>
                <a:buNone/>
              </a:pPr>
              <a:r>
                <a:rPr b="1" lang="en-US" sz="5000">
                  <a:solidFill>
                    <a:srgbClr val="FFFFFF"/>
                  </a:solidFill>
                  <a:latin typeface="Arial Black"/>
                  <a:ea typeface="Arial Black"/>
                  <a:cs typeface="Arial Black"/>
                  <a:sym typeface="Arial Black"/>
                </a:rPr>
                <a:t>26</a:t>
              </a:r>
              <a:endParaRPr b="1" i="0" sz="5000" u="none" cap="none" strike="noStrike">
                <a:solidFill>
                  <a:srgbClr val="FFFFFF"/>
                </a:solidFill>
                <a:latin typeface="Arial Black"/>
                <a:ea typeface="Arial Black"/>
                <a:cs typeface="Arial Black"/>
                <a:sym typeface="Arial Black"/>
              </a:endParaRPr>
            </a:p>
          </p:txBody>
        </p:sp>
        <p:sp>
          <p:nvSpPr>
            <p:cNvPr id="222" name="Google Shape;222;g272aa2e29a5_0_29"/>
            <p:cNvSpPr txBox="1"/>
            <p:nvPr/>
          </p:nvSpPr>
          <p:spPr>
            <a:xfrm>
              <a:off x="1181891" y="3262594"/>
              <a:ext cx="11451900" cy="1539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5400"/>
                <a:buFont typeface="Arial"/>
                <a:buNone/>
              </a:pPr>
              <a:r>
                <a:rPr b="1" lang="en-US" sz="5000">
                  <a:solidFill>
                    <a:schemeClr val="lt1"/>
                  </a:solidFill>
                </a:rPr>
                <a:t>Then they sang a hymn and went out to the Mount of Olives.</a:t>
              </a:r>
              <a:endParaRPr b="1" i="0" sz="5000" u="none" cap="none" strike="noStrike">
                <a:solidFill>
                  <a:schemeClr val="lt1"/>
                </a:solidFill>
                <a:latin typeface="Arial Black"/>
                <a:ea typeface="Arial Black"/>
                <a:cs typeface="Arial Black"/>
                <a:sym typeface="Arial Black"/>
              </a:endParaRPr>
            </a:p>
          </p:txBody>
        </p:sp>
      </p:grpSp>
      <p:pic>
        <p:nvPicPr>
          <p:cNvPr id="223" name="Google Shape;223;g272aa2e29a5_0_29"/>
          <p:cNvPicPr preferRelativeResize="0"/>
          <p:nvPr/>
        </p:nvPicPr>
        <p:blipFill>
          <a:blip r:embed="rId3">
            <a:alphaModFix/>
          </a:blip>
          <a:stretch>
            <a:fillRect/>
          </a:stretch>
        </p:blipFill>
        <p:spPr>
          <a:xfrm>
            <a:off x="5221557" y="533400"/>
            <a:ext cx="9648399" cy="72363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95959"/>
        </a:solidFill>
      </p:bgPr>
    </p:bg>
    <p:spTree>
      <p:nvGrpSpPr>
        <p:cNvPr id="227" name="Shape 227"/>
        <p:cNvGrpSpPr/>
        <p:nvPr/>
      </p:nvGrpSpPr>
      <p:grpSpPr>
        <a:xfrm>
          <a:off x="0" y="0"/>
          <a:ext cx="0" cy="0"/>
          <a:chOff x="0" y="0"/>
          <a:chExt cx="0" cy="0"/>
        </a:xfrm>
      </p:grpSpPr>
      <p:sp>
        <p:nvSpPr>
          <p:cNvPr id="228" name="Google Shape;228;p14"/>
          <p:cNvSpPr txBox="1"/>
          <p:nvPr/>
        </p:nvSpPr>
        <p:spPr>
          <a:xfrm>
            <a:off x="1464415" y="2191172"/>
            <a:ext cx="15359170" cy="123110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4800"/>
              <a:buFont typeface="Arial"/>
              <a:buNone/>
            </a:pPr>
            <a:r>
              <a:rPr b="1" i="1" lang="en-US" sz="8000" u="none" cap="none" strike="noStrike">
                <a:solidFill>
                  <a:srgbClr val="FFC000"/>
                </a:solidFill>
                <a:latin typeface="Arial"/>
                <a:ea typeface="Arial"/>
                <a:cs typeface="Arial"/>
                <a:sym typeface="Arial"/>
              </a:rPr>
              <a:t>Leader: </a:t>
            </a:r>
            <a:r>
              <a:rPr b="1" i="0" lang="en-US" sz="8000" u="none" cap="none" strike="noStrike">
                <a:solidFill>
                  <a:srgbClr val="FFFFFF"/>
                </a:solidFill>
                <a:latin typeface="Arial"/>
                <a:ea typeface="Arial"/>
                <a:cs typeface="Arial"/>
                <a:sym typeface="Arial"/>
              </a:rPr>
              <a:t>The Gospel of the Lord.</a:t>
            </a:r>
            <a:endParaRPr b="0" i="0" sz="2800" u="none" cap="none" strike="noStrike">
              <a:solidFill>
                <a:srgbClr val="000000"/>
              </a:solidFill>
              <a:latin typeface="Arial"/>
              <a:ea typeface="Arial"/>
              <a:cs typeface="Arial"/>
              <a:sym typeface="Arial"/>
            </a:endParaRPr>
          </a:p>
        </p:txBody>
      </p:sp>
      <p:sp>
        <p:nvSpPr>
          <p:cNvPr id="229" name="Google Shape;229;p14"/>
          <p:cNvSpPr txBox="1"/>
          <p:nvPr/>
        </p:nvSpPr>
        <p:spPr>
          <a:xfrm>
            <a:off x="3251200" y="5142324"/>
            <a:ext cx="11785600" cy="246221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4800"/>
              <a:buFont typeface="Arial"/>
              <a:buNone/>
            </a:pPr>
            <a:r>
              <a:rPr b="1" i="1" lang="en-US" sz="8000" u="none" cap="none" strike="noStrike">
                <a:solidFill>
                  <a:srgbClr val="FFC000"/>
                </a:solidFill>
                <a:latin typeface="Arial"/>
                <a:ea typeface="Arial"/>
                <a:cs typeface="Arial"/>
                <a:sym typeface="Arial"/>
              </a:rPr>
              <a:t>All: </a:t>
            </a:r>
            <a:r>
              <a:rPr b="1" i="0" lang="en-US" sz="8000" u="none" cap="none" strike="noStrike">
                <a:solidFill>
                  <a:srgbClr val="FFFFFF"/>
                </a:solidFill>
                <a:latin typeface="Arial"/>
                <a:ea typeface="Arial"/>
                <a:cs typeface="Arial"/>
                <a:sym typeface="Arial"/>
              </a:rPr>
              <a:t>Praise to You,</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800"/>
              <a:buFont typeface="Arial"/>
              <a:buNone/>
            </a:pPr>
            <a:r>
              <a:rPr b="1" i="0" lang="en-US" sz="8000" u="none" cap="none" strike="noStrike">
                <a:solidFill>
                  <a:srgbClr val="FFFFFF"/>
                </a:solidFill>
                <a:latin typeface="Arial"/>
                <a:ea typeface="Arial"/>
                <a:cs typeface="Arial"/>
                <a:sym typeface="Arial"/>
              </a:rPr>
              <a:t>       Lord Jesus Christ.</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70C0"/>
        </a:solidFill>
      </p:bgPr>
    </p:bg>
    <p:spTree>
      <p:nvGrpSpPr>
        <p:cNvPr id="234" name="Shape 234"/>
        <p:cNvGrpSpPr/>
        <p:nvPr/>
      </p:nvGrpSpPr>
      <p:grpSpPr>
        <a:xfrm>
          <a:off x="0" y="0"/>
          <a:ext cx="0" cy="0"/>
          <a:chOff x="0" y="0"/>
          <a:chExt cx="0" cy="0"/>
        </a:xfrm>
      </p:grpSpPr>
      <p:grpSp>
        <p:nvGrpSpPr>
          <p:cNvPr id="235" name="Google Shape;235;p15"/>
          <p:cNvGrpSpPr/>
          <p:nvPr/>
        </p:nvGrpSpPr>
        <p:grpSpPr>
          <a:xfrm>
            <a:off x="2532407" y="1638300"/>
            <a:ext cx="13223187" cy="7010400"/>
            <a:chOff x="2931213" y="1638300"/>
            <a:chExt cx="13223187" cy="7010400"/>
          </a:xfrm>
        </p:grpSpPr>
        <p:pic>
          <p:nvPicPr>
            <p:cNvPr id="236" name="Google Shape;236;p15"/>
            <p:cNvPicPr preferRelativeResize="0"/>
            <p:nvPr/>
          </p:nvPicPr>
          <p:blipFill rotWithShape="1">
            <a:blip r:embed="rId3">
              <a:alphaModFix/>
            </a:blip>
            <a:srcRect b="0" l="0" r="0" t="0"/>
            <a:stretch/>
          </p:blipFill>
          <p:spPr>
            <a:xfrm>
              <a:off x="9144000" y="1638300"/>
              <a:ext cx="7010400" cy="7010400"/>
            </a:xfrm>
            <a:prstGeom prst="rect">
              <a:avLst/>
            </a:prstGeom>
            <a:noFill/>
            <a:ln>
              <a:noFill/>
            </a:ln>
          </p:spPr>
        </p:pic>
        <p:sp>
          <p:nvSpPr>
            <p:cNvPr id="237" name="Google Shape;237;p15"/>
            <p:cNvSpPr txBox="1"/>
            <p:nvPr/>
          </p:nvSpPr>
          <p:spPr>
            <a:xfrm>
              <a:off x="2931213" y="3789283"/>
              <a:ext cx="5636724" cy="2708434"/>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5400"/>
                <a:buFont typeface="Arial"/>
                <a:buNone/>
              </a:pPr>
              <a:r>
                <a:rPr b="1" i="0" lang="en-US" sz="8800" u="none" cap="none" strike="noStrike">
                  <a:solidFill>
                    <a:schemeClr val="lt1"/>
                  </a:solidFill>
                  <a:latin typeface="Arial"/>
                  <a:ea typeface="Arial"/>
                  <a:cs typeface="Arial"/>
                  <a:sym typeface="Arial"/>
                </a:rPr>
                <a:t>GOSPEL</a:t>
              </a:r>
              <a:br>
                <a:rPr b="1" i="0" lang="en-US" sz="8800" u="none" cap="none" strike="noStrike">
                  <a:solidFill>
                    <a:schemeClr val="lt1"/>
                  </a:solidFill>
                  <a:latin typeface="Arial"/>
                  <a:ea typeface="Arial"/>
                  <a:cs typeface="Arial"/>
                  <a:sym typeface="Arial"/>
                </a:rPr>
              </a:br>
              <a:r>
                <a:rPr b="1" i="0" lang="en-US" sz="8800" u="none" cap="none" strike="noStrike">
                  <a:solidFill>
                    <a:schemeClr val="lt1"/>
                  </a:solidFill>
                  <a:latin typeface="Arial"/>
                  <a:ea typeface="Arial"/>
                  <a:cs typeface="Arial"/>
                  <a:sym typeface="Arial"/>
                </a:rPr>
                <a:t>MESSAGE</a:t>
              </a:r>
              <a:endParaRPr b="1" i="0" sz="8800" u="none" cap="none" strike="noStrike">
                <a:solidFill>
                  <a:schemeClr val="lt1"/>
                </a:solidFill>
                <a:latin typeface="Arial Black"/>
                <a:ea typeface="Arial Black"/>
                <a:cs typeface="Arial Black"/>
                <a:sym typeface="Arial Black"/>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AD05A"/>
        </a:solidFill>
      </p:bgPr>
    </p:bg>
    <p:spTree>
      <p:nvGrpSpPr>
        <p:cNvPr id="241" name="Shape 241"/>
        <p:cNvGrpSpPr/>
        <p:nvPr/>
      </p:nvGrpSpPr>
      <p:grpSpPr>
        <a:xfrm>
          <a:off x="0" y="0"/>
          <a:ext cx="0" cy="0"/>
          <a:chOff x="0" y="0"/>
          <a:chExt cx="0" cy="0"/>
        </a:xfrm>
      </p:grpSpPr>
      <p:grpSp>
        <p:nvGrpSpPr>
          <p:cNvPr id="242" name="Google Shape;242;p16"/>
          <p:cNvGrpSpPr/>
          <p:nvPr/>
        </p:nvGrpSpPr>
        <p:grpSpPr>
          <a:xfrm>
            <a:off x="1034770" y="1378800"/>
            <a:ext cx="7182418" cy="6640892"/>
            <a:chOff x="532010" y="1374366"/>
            <a:chExt cx="9460508" cy="6640892"/>
          </a:xfrm>
        </p:grpSpPr>
        <p:sp>
          <p:nvSpPr>
            <p:cNvPr id="243" name="Google Shape;243;p16"/>
            <p:cNvSpPr/>
            <p:nvPr/>
          </p:nvSpPr>
          <p:spPr>
            <a:xfrm>
              <a:off x="532018" y="1374366"/>
              <a:ext cx="9460500" cy="1604100"/>
            </a:xfrm>
            <a:prstGeom prst="rect">
              <a:avLst/>
            </a:prstGeom>
            <a:solidFill>
              <a:srgbClr val="FF7948"/>
            </a:solidFill>
            <a:ln>
              <a:noFill/>
            </a:ln>
          </p:spPr>
          <p:txBody>
            <a:bodyPr anchorCtr="0" anchor="t" bIns="68550" lIns="137125" spcFirstLastPara="1" rIns="137125" wrap="square" tIns="68550">
              <a:noAutofit/>
            </a:bodyPr>
            <a:lstStyle/>
            <a:p>
              <a:pPr indent="0" lvl="0" marL="0" marR="0" rtl="0" algn="l">
                <a:lnSpc>
                  <a:spcPct val="100000"/>
                </a:lnSpc>
                <a:spcBef>
                  <a:spcPts val="0"/>
                </a:spcBef>
                <a:spcAft>
                  <a:spcPts val="0"/>
                </a:spcAft>
                <a:buClr>
                  <a:srgbClr val="000000"/>
                </a:buClr>
                <a:buSzPts val="4800"/>
                <a:buFont typeface="Arial"/>
                <a:buNone/>
              </a:pPr>
              <a:r>
                <a:rPr b="1" i="0" lang="en-US" sz="4800" u="none" cap="none" strike="noStrike">
                  <a:solidFill>
                    <a:schemeClr val="lt1"/>
                  </a:solidFill>
                  <a:latin typeface="Arial"/>
                  <a:ea typeface="Arial"/>
                  <a:cs typeface="Arial"/>
                  <a:sym typeface="Arial"/>
                </a:rPr>
                <a:t>Activity: </a:t>
              </a:r>
              <a:endParaRPr b="0" i="0" sz="2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800"/>
                <a:buFont typeface="Arial"/>
                <a:buNone/>
              </a:pPr>
              <a:r>
                <a:rPr b="1" lang="en-US" sz="4800">
                  <a:solidFill>
                    <a:schemeClr val="lt1"/>
                  </a:solidFill>
                </a:rPr>
                <a:t>Jesus in the Eucharist</a:t>
              </a:r>
              <a:endParaRPr b="1" sz="4800">
                <a:solidFill>
                  <a:schemeClr val="lt1"/>
                </a:solidFill>
              </a:endParaRPr>
            </a:p>
            <a:p>
              <a:pPr indent="0" lvl="0" marL="0" marR="0" rtl="0" algn="l">
                <a:lnSpc>
                  <a:spcPct val="100000"/>
                </a:lnSpc>
                <a:spcBef>
                  <a:spcPts val="0"/>
                </a:spcBef>
                <a:spcAft>
                  <a:spcPts val="0"/>
                </a:spcAft>
                <a:buClr>
                  <a:srgbClr val="000000"/>
                </a:buClr>
                <a:buSzPts val="4800"/>
                <a:buFont typeface="Arial"/>
                <a:buNone/>
              </a:pPr>
              <a:r>
                <a:t/>
              </a:r>
              <a:endParaRPr b="1" sz="4800">
                <a:solidFill>
                  <a:schemeClr val="lt1"/>
                </a:solidFill>
              </a:endParaRPr>
            </a:p>
          </p:txBody>
        </p:sp>
        <p:sp>
          <p:nvSpPr>
            <p:cNvPr id="244" name="Google Shape;244;p16"/>
            <p:cNvSpPr txBox="1"/>
            <p:nvPr/>
          </p:nvSpPr>
          <p:spPr>
            <a:xfrm>
              <a:off x="532010" y="3259058"/>
              <a:ext cx="9460500" cy="4756200"/>
            </a:xfrm>
            <a:prstGeom prst="rect">
              <a:avLst/>
            </a:prstGeom>
            <a:noFill/>
            <a:ln>
              <a:noFill/>
            </a:ln>
          </p:spPr>
          <p:txBody>
            <a:bodyPr anchorCtr="0" anchor="t" bIns="68550" lIns="137125" spcFirstLastPara="1" rIns="137125" wrap="square" tIns="68550">
              <a:sp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chemeClr val="lt1"/>
                  </a:solidFill>
                  <a:latin typeface="Arial"/>
                  <a:ea typeface="Arial"/>
                  <a:cs typeface="Arial"/>
                  <a:sym typeface="Arial"/>
                </a:rPr>
                <a:t>Materials:</a:t>
              </a:r>
              <a:endParaRPr>
                <a:solidFill>
                  <a:schemeClr val="lt1"/>
                </a:solidFill>
              </a:endParaRPr>
            </a:p>
            <a:p>
              <a:pPr indent="-742950" lvl="0" marL="742950" rtl="0" algn="l">
                <a:spcBef>
                  <a:spcPts val="0"/>
                </a:spcBef>
                <a:spcAft>
                  <a:spcPts val="0"/>
                </a:spcAft>
                <a:buClr>
                  <a:schemeClr val="lt1"/>
                </a:buClr>
                <a:buSzPts val="4400"/>
                <a:buAutoNum type="arabicPeriod"/>
              </a:pPr>
              <a:r>
                <a:rPr b="1" lang="en-US" sz="4400">
                  <a:solidFill>
                    <a:schemeClr val="lt1"/>
                  </a:solidFill>
                  <a:latin typeface="Calibri"/>
                  <a:ea typeface="Calibri"/>
                  <a:cs typeface="Calibri"/>
                  <a:sym typeface="Calibri"/>
                </a:rPr>
                <a:t>Blue, White and Yellow Colored Paper</a:t>
              </a:r>
              <a:endParaRPr>
                <a:solidFill>
                  <a:schemeClr val="lt1"/>
                </a:solidFill>
              </a:endParaRPr>
            </a:p>
            <a:p>
              <a:pPr indent="-742950" lvl="0" marL="742950" rtl="0" algn="l">
                <a:spcBef>
                  <a:spcPts val="0"/>
                </a:spcBef>
                <a:spcAft>
                  <a:spcPts val="0"/>
                </a:spcAft>
                <a:buClr>
                  <a:schemeClr val="lt1"/>
                </a:buClr>
                <a:buSzPts val="4400"/>
                <a:buAutoNum type="arabicPeriod"/>
              </a:pPr>
              <a:r>
                <a:rPr b="1" lang="en-US" sz="4400">
                  <a:solidFill>
                    <a:schemeClr val="lt1"/>
                  </a:solidFill>
                  <a:latin typeface="Calibri"/>
                  <a:ea typeface="Calibri"/>
                  <a:cs typeface="Calibri"/>
                  <a:sym typeface="Calibri"/>
                </a:rPr>
                <a:t>Glue</a:t>
              </a:r>
              <a:endParaRPr>
                <a:solidFill>
                  <a:schemeClr val="lt1"/>
                </a:solidFill>
              </a:endParaRPr>
            </a:p>
            <a:p>
              <a:pPr indent="-742950" lvl="0" marL="742950" rtl="0" algn="l">
                <a:spcBef>
                  <a:spcPts val="0"/>
                </a:spcBef>
                <a:spcAft>
                  <a:spcPts val="0"/>
                </a:spcAft>
                <a:buClr>
                  <a:schemeClr val="lt1"/>
                </a:buClr>
                <a:buSzPts val="4400"/>
                <a:buAutoNum type="arabicPeriod"/>
              </a:pPr>
              <a:r>
                <a:rPr b="1" lang="en-US" sz="4400">
                  <a:solidFill>
                    <a:schemeClr val="lt1"/>
                  </a:solidFill>
                  <a:latin typeface="Calibri"/>
                  <a:ea typeface="Calibri"/>
                  <a:cs typeface="Calibri"/>
                  <a:sym typeface="Calibri"/>
                </a:rPr>
                <a:t>Scissor</a:t>
              </a:r>
              <a:endParaRPr>
                <a:solidFill>
                  <a:schemeClr val="lt1"/>
                </a:solidFill>
              </a:endParaRPr>
            </a:p>
            <a:p>
              <a:pPr indent="-742950" lvl="0" marL="742950" rtl="0" algn="l">
                <a:spcBef>
                  <a:spcPts val="0"/>
                </a:spcBef>
                <a:spcAft>
                  <a:spcPts val="0"/>
                </a:spcAft>
                <a:buClr>
                  <a:schemeClr val="lt1"/>
                </a:buClr>
                <a:buSzPts val="4400"/>
                <a:buAutoNum type="arabicPeriod"/>
              </a:pPr>
              <a:r>
                <a:rPr b="1" lang="en-US" sz="4400">
                  <a:solidFill>
                    <a:schemeClr val="lt1"/>
                  </a:solidFill>
                  <a:latin typeface="Calibri"/>
                  <a:ea typeface="Calibri"/>
                  <a:cs typeface="Calibri"/>
                  <a:sym typeface="Calibri"/>
                </a:rPr>
                <a:t>Glitters or Colors</a:t>
              </a:r>
              <a:endParaRPr>
                <a:solidFill>
                  <a:schemeClr val="lt1"/>
                </a:solidFill>
              </a:endParaRPr>
            </a:p>
            <a:p>
              <a:pPr indent="0" lvl="0" marL="0" marR="0" rtl="0" algn="l">
                <a:lnSpc>
                  <a:spcPct val="100000"/>
                </a:lnSpc>
                <a:spcBef>
                  <a:spcPts val="0"/>
                </a:spcBef>
                <a:spcAft>
                  <a:spcPts val="0"/>
                </a:spcAft>
                <a:buNone/>
              </a:pPr>
              <a:r>
                <a:t/>
              </a:r>
              <a:endParaRPr b="1" sz="4000">
                <a:solidFill>
                  <a:schemeClr val="lt1"/>
                </a:solidFill>
              </a:endParaRPr>
            </a:p>
          </p:txBody>
        </p:sp>
      </p:grpSp>
      <p:pic>
        <p:nvPicPr>
          <p:cNvPr id="245" name="Google Shape;245;p16"/>
          <p:cNvPicPr preferRelativeResize="0"/>
          <p:nvPr/>
        </p:nvPicPr>
        <p:blipFill rotWithShape="1">
          <a:blip r:embed="rId3">
            <a:alphaModFix/>
          </a:blip>
          <a:srcRect b="0" l="0" r="0" t="0"/>
          <a:stretch/>
        </p:blipFill>
        <p:spPr>
          <a:xfrm>
            <a:off x="8498547" y="875532"/>
            <a:ext cx="9013131" cy="853593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249" name="Shape 249"/>
        <p:cNvGrpSpPr/>
        <p:nvPr/>
      </p:nvGrpSpPr>
      <p:grpSpPr>
        <a:xfrm>
          <a:off x="0" y="0"/>
          <a:ext cx="0" cy="0"/>
          <a:chOff x="0" y="0"/>
          <a:chExt cx="0" cy="0"/>
        </a:xfrm>
      </p:grpSpPr>
      <p:sp>
        <p:nvSpPr>
          <p:cNvPr id="250" name="Google Shape;250;p17"/>
          <p:cNvSpPr txBox="1"/>
          <p:nvPr/>
        </p:nvSpPr>
        <p:spPr>
          <a:xfrm>
            <a:off x="8592409" y="1027501"/>
            <a:ext cx="9406800" cy="7896300"/>
          </a:xfrm>
          <a:prstGeom prst="rect">
            <a:avLst/>
          </a:prstGeom>
          <a:noFill/>
          <a:ln>
            <a:noFill/>
          </a:ln>
        </p:spPr>
        <p:txBody>
          <a:bodyPr anchorCtr="0" anchor="t" bIns="45700" lIns="91425" spcFirstLastPara="1" rIns="91425" wrap="square" tIns="45700">
            <a:spAutoFit/>
          </a:bodyPr>
          <a:lstStyle/>
          <a:p>
            <a:pPr indent="-514350" lvl="0" marL="514350" marR="0" rtl="0" algn="l">
              <a:lnSpc>
                <a:spcPct val="100000"/>
              </a:lnSpc>
              <a:spcBef>
                <a:spcPts val="0"/>
              </a:spcBef>
              <a:spcAft>
                <a:spcPts val="0"/>
              </a:spcAft>
              <a:buClr>
                <a:srgbClr val="000000"/>
              </a:buClr>
              <a:buSzPts val="3900"/>
              <a:buFont typeface="Arial"/>
              <a:buAutoNum type="arabicPeriod"/>
            </a:pPr>
            <a:r>
              <a:rPr b="1" i="0" lang="en-US" sz="3900" u="none" cap="none" strike="noStrike">
                <a:solidFill>
                  <a:srgbClr val="FFFFFF"/>
                </a:solidFill>
                <a:latin typeface="Calibri"/>
                <a:ea typeface="Calibri"/>
                <a:cs typeface="Calibri"/>
                <a:sym typeface="Calibri"/>
              </a:rPr>
              <a:t>Cut out circle as your host and fold host so that it opens like a door with the picture of Jesus inside.</a:t>
            </a:r>
            <a:endParaRPr/>
          </a:p>
          <a:p>
            <a:pPr indent="-514350" lvl="0" marL="514350" marR="0" rtl="0" algn="l">
              <a:lnSpc>
                <a:spcPct val="100000"/>
              </a:lnSpc>
              <a:spcBef>
                <a:spcPts val="0"/>
              </a:spcBef>
              <a:spcAft>
                <a:spcPts val="0"/>
              </a:spcAft>
              <a:buClr>
                <a:srgbClr val="000000"/>
              </a:buClr>
              <a:buSzPts val="3900"/>
              <a:buFont typeface="Arial"/>
              <a:buAutoNum type="arabicPeriod"/>
            </a:pPr>
            <a:r>
              <a:rPr b="1" i="0" lang="en-US" sz="3900" u="none" cap="none" strike="noStrike">
                <a:solidFill>
                  <a:srgbClr val="FFFFFF"/>
                </a:solidFill>
                <a:latin typeface="Calibri"/>
                <a:ea typeface="Calibri"/>
                <a:cs typeface="Calibri"/>
                <a:sym typeface="Calibri"/>
              </a:rPr>
              <a:t>Cut out Chalice shape. Be sure to draw in the top part of the chalice.</a:t>
            </a:r>
            <a:endParaRPr/>
          </a:p>
          <a:p>
            <a:pPr indent="-514350" lvl="0" marL="514350" marR="0" rtl="0" algn="l">
              <a:lnSpc>
                <a:spcPct val="100000"/>
              </a:lnSpc>
              <a:spcBef>
                <a:spcPts val="0"/>
              </a:spcBef>
              <a:spcAft>
                <a:spcPts val="0"/>
              </a:spcAft>
              <a:buClr>
                <a:srgbClr val="000000"/>
              </a:buClr>
              <a:buSzPts val="3900"/>
              <a:buFont typeface="Arial"/>
              <a:buAutoNum type="arabicPeriod"/>
            </a:pPr>
            <a:r>
              <a:rPr b="1" i="0" lang="en-US" sz="3900" u="none" cap="none" strike="noStrike">
                <a:solidFill>
                  <a:srgbClr val="FFFFFF"/>
                </a:solidFill>
                <a:latin typeface="Calibri"/>
                <a:ea typeface="Calibri"/>
                <a:cs typeface="Calibri"/>
                <a:sym typeface="Calibri"/>
              </a:rPr>
              <a:t>Glue chalice to your background paper and let your child decorate it with crayons, markers, glitter, plastic jewels, sequins, etc.</a:t>
            </a:r>
            <a:endParaRPr/>
          </a:p>
          <a:p>
            <a:pPr indent="-514350" lvl="0" marL="514350" marR="0" rtl="0" algn="l">
              <a:lnSpc>
                <a:spcPct val="100000"/>
              </a:lnSpc>
              <a:spcBef>
                <a:spcPts val="0"/>
              </a:spcBef>
              <a:spcAft>
                <a:spcPts val="0"/>
              </a:spcAft>
              <a:buClr>
                <a:srgbClr val="000000"/>
              </a:buClr>
              <a:buSzPts val="3900"/>
              <a:buFont typeface="Arial"/>
              <a:buAutoNum type="arabicPeriod"/>
            </a:pPr>
            <a:r>
              <a:rPr b="1" i="0" lang="en-US" sz="3900" u="none" cap="none" strike="noStrike">
                <a:solidFill>
                  <a:srgbClr val="FFFFFF"/>
                </a:solidFill>
                <a:latin typeface="Calibri"/>
                <a:ea typeface="Calibri"/>
                <a:cs typeface="Calibri"/>
                <a:sym typeface="Calibri"/>
              </a:rPr>
              <a:t> Glue host above the chalice making sure the door opens the correct way. You can also draw a cross on the outside of the host.</a:t>
            </a:r>
            <a:endParaRPr/>
          </a:p>
        </p:txBody>
      </p:sp>
      <p:pic>
        <p:nvPicPr>
          <p:cNvPr id="251" name="Google Shape;251;p17"/>
          <p:cNvPicPr preferRelativeResize="0"/>
          <p:nvPr/>
        </p:nvPicPr>
        <p:blipFill rotWithShape="1">
          <a:blip r:embed="rId3">
            <a:alphaModFix/>
          </a:blip>
          <a:srcRect b="0" l="0" r="0" t="0"/>
          <a:stretch/>
        </p:blipFill>
        <p:spPr>
          <a:xfrm>
            <a:off x="585500" y="1566975"/>
            <a:ext cx="7552925" cy="71530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3" name="Shape 103"/>
        <p:cNvGrpSpPr/>
        <p:nvPr/>
      </p:nvGrpSpPr>
      <p:grpSpPr>
        <a:xfrm>
          <a:off x="0" y="0"/>
          <a:ext cx="0" cy="0"/>
          <a:chOff x="0" y="0"/>
          <a:chExt cx="0" cy="0"/>
        </a:xfrm>
      </p:grpSpPr>
      <p:grpSp>
        <p:nvGrpSpPr>
          <p:cNvPr id="104" name="Google Shape;104;p2"/>
          <p:cNvGrpSpPr/>
          <p:nvPr/>
        </p:nvGrpSpPr>
        <p:grpSpPr>
          <a:xfrm>
            <a:off x="2012762" y="1058575"/>
            <a:ext cx="14262496" cy="8169867"/>
            <a:chOff x="2824210" y="1058354"/>
            <a:chExt cx="12639575" cy="8169867"/>
          </a:xfrm>
        </p:grpSpPr>
        <p:sp>
          <p:nvSpPr>
            <p:cNvPr id="105" name="Google Shape;105;p2"/>
            <p:cNvSpPr/>
            <p:nvPr/>
          </p:nvSpPr>
          <p:spPr>
            <a:xfrm>
              <a:off x="2824210" y="7555832"/>
              <a:ext cx="12639575" cy="1672389"/>
            </a:xfrm>
            <a:prstGeom prst="rect">
              <a:avLst/>
            </a:prstGeom>
            <a:solidFill>
              <a:srgbClr val="E36C0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6" name="Google Shape;106;p2"/>
            <p:cNvSpPr txBox="1"/>
            <p:nvPr/>
          </p:nvSpPr>
          <p:spPr>
            <a:xfrm>
              <a:off x="3208943" y="7824601"/>
              <a:ext cx="11870100" cy="1154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none" cap="none" strike="noStrike">
                  <a:solidFill>
                    <a:srgbClr val="FFFFFF"/>
                  </a:solidFill>
                  <a:latin typeface="Arial"/>
                  <a:ea typeface="Arial"/>
                  <a:cs typeface="Arial"/>
                  <a:sym typeface="Arial"/>
                </a:rPr>
                <a:t>J</a:t>
              </a:r>
              <a:r>
                <a:rPr b="1" lang="en-US" sz="3000">
                  <a:solidFill>
                    <a:srgbClr val="FFFFFF"/>
                  </a:solidFill>
                </a:rPr>
                <a:t>une</a:t>
              </a:r>
              <a:r>
                <a:rPr b="1" i="0" lang="en-US" sz="3000" u="none" cap="none" strike="noStrike">
                  <a:solidFill>
                    <a:srgbClr val="FFFFFF"/>
                  </a:solidFill>
                  <a:latin typeface="Arial"/>
                  <a:ea typeface="Arial"/>
                  <a:cs typeface="Arial"/>
                  <a:sym typeface="Arial"/>
                </a:rPr>
                <a:t> 2, 2024 | </a:t>
              </a:r>
              <a:r>
                <a:rPr b="1" lang="en-US" sz="3000">
                  <a:solidFill>
                    <a:srgbClr val="FFFFFF"/>
                  </a:solidFill>
                </a:rPr>
                <a:t>The Solemnity of the Most Holy Body and Blood of Christ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000"/>
                <a:buFont typeface="Arial"/>
                <a:buNone/>
              </a:pPr>
              <a:r>
                <a:rPr b="0" i="0" lang="en-US" sz="4500" u="none" cap="none" strike="noStrike">
                  <a:solidFill>
                    <a:srgbClr val="FFFFFF"/>
                  </a:solidFill>
                  <a:latin typeface="Arial"/>
                  <a:ea typeface="Arial"/>
                  <a:cs typeface="Arial"/>
                  <a:sym typeface="Arial"/>
                </a:rPr>
                <a:t>CYCLE B – YEAR II </a:t>
              </a:r>
              <a:endParaRPr b="0" i="0" sz="4500" u="none" cap="none" strike="noStrike">
                <a:solidFill>
                  <a:srgbClr val="000000"/>
                </a:solidFill>
                <a:latin typeface="Arial"/>
                <a:ea typeface="Arial"/>
                <a:cs typeface="Arial"/>
                <a:sym typeface="Arial"/>
              </a:endParaRPr>
            </a:p>
          </p:txBody>
        </p:sp>
        <p:pic>
          <p:nvPicPr>
            <p:cNvPr descr="A group of kids reading a bible&#10;&#10;Description automatically generated" id="107" name="Google Shape;107;p2"/>
            <p:cNvPicPr preferRelativeResize="0"/>
            <p:nvPr/>
          </p:nvPicPr>
          <p:blipFill rotWithShape="1">
            <a:blip r:embed="rId3">
              <a:alphaModFix/>
            </a:blip>
            <a:srcRect b="0" l="0" r="0" t="0"/>
            <a:stretch/>
          </p:blipFill>
          <p:spPr>
            <a:xfrm>
              <a:off x="5185649" y="1058354"/>
              <a:ext cx="7916704" cy="6076787"/>
            </a:xfrm>
            <a:prstGeom prst="rect">
              <a:avLst/>
            </a:prstGeom>
            <a:noFill/>
            <a:ln>
              <a:noFill/>
            </a:ln>
          </p:spPr>
        </p:pic>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256" name="Shape 256"/>
        <p:cNvGrpSpPr/>
        <p:nvPr/>
      </p:nvGrpSpPr>
      <p:grpSpPr>
        <a:xfrm>
          <a:off x="0" y="0"/>
          <a:ext cx="0" cy="0"/>
          <a:chOff x="0" y="0"/>
          <a:chExt cx="0" cy="0"/>
        </a:xfrm>
      </p:grpSpPr>
      <p:grpSp>
        <p:nvGrpSpPr>
          <p:cNvPr id="257" name="Google Shape;257;p19"/>
          <p:cNvGrpSpPr/>
          <p:nvPr/>
        </p:nvGrpSpPr>
        <p:grpSpPr>
          <a:xfrm>
            <a:off x="1268652" y="1120722"/>
            <a:ext cx="15750697" cy="8045556"/>
            <a:chOff x="1962255" y="1120722"/>
            <a:chExt cx="15750697" cy="8045556"/>
          </a:xfrm>
        </p:grpSpPr>
        <p:sp>
          <p:nvSpPr>
            <p:cNvPr id="258" name="Google Shape;258;p19"/>
            <p:cNvSpPr/>
            <p:nvPr/>
          </p:nvSpPr>
          <p:spPr>
            <a:xfrm>
              <a:off x="2027149" y="1120722"/>
              <a:ext cx="5857800" cy="745800"/>
            </a:xfrm>
            <a:prstGeom prst="rect">
              <a:avLst/>
            </a:prstGeom>
            <a:solidFill>
              <a:srgbClr val="205867"/>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chemeClr val="lt1"/>
                  </a:solidFill>
                  <a:latin typeface="Arial Black"/>
                  <a:ea typeface="Arial Black"/>
                  <a:cs typeface="Arial Black"/>
                  <a:sym typeface="Arial Black"/>
                </a:rPr>
                <a:t>Closing Prayer</a:t>
              </a:r>
              <a:endParaRPr b="0" i="0" sz="1400" u="none" cap="none" strike="noStrike">
                <a:solidFill>
                  <a:srgbClr val="000000"/>
                </a:solidFill>
                <a:latin typeface="Arial"/>
                <a:ea typeface="Arial"/>
                <a:cs typeface="Arial"/>
                <a:sym typeface="Arial"/>
              </a:endParaRPr>
            </a:p>
          </p:txBody>
        </p:sp>
        <p:sp>
          <p:nvSpPr>
            <p:cNvPr id="259" name="Google Shape;259;p19"/>
            <p:cNvSpPr/>
            <p:nvPr/>
          </p:nvSpPr>
          <p:spPr>
            <a:xfrm>
              <a:off x="1962255" y="2332144"/>
              <a:ext cx="8505218" cy="683413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4000"/>
                <a:buFont typeface="Arial Black"/>
                <a:buNone/>
              </a:pPr>
              <a:r>
                <a:rPr b="1" lang="en-US" sz="3600">
                  <a:solidFill>
                    <a:schemeClr val="lt1"/>
                  </a:solidFill>
                </a:rPr>
                <a:t>Dear Jesus, we thank you for all the gifts you have given us especially your Most precious Body and Blood. Thank you for your unconditional love for us. Help us always to choose what is right and to do good every day. Protect and guide us always in everything that we do.</a:t>
              </a:r>
              <a:endParaRPr sz="3600">
                <a:solidFill>
                  <a:schemeClr val="dk1"/>
                </a:solidFill>
              </a:endParaRPr>
            </a:p>
            <a:p>
              <a:pPr indent="0" lvl="0" marL="0" rtl="0" algn="l">
                <a:spcBef>
                  <a:spcPts val="0"/>
                </a:spcBef>
                <a:spcAft>
                  <a:spcPts val="0"/>
                </a:spcAft>
                <a:buClr>
                  <a:schemeClr val="lt1"/>
                </a:buClr>
                <a:buSzPts val="4000"/>
                <a:buFont typeface="Arial Black"/>
                <a:buNone/>
              </a:pPr>
              <a:r>
                <a:rPr b="1" lang="en-US" sz="3600">
                  <a:solidFill>
                    <a:schemeClr val="lt1"/>
                  </a:solidFill>
                </a:rPr>
                <a:t>  </a:t>
              </a:r>
              <a:endParaRPr b="1" sz="3600">
                <a:solidFill>
                  <a:schemeClr val="lt1"/>
                </a:solidFill>
              </a:endParaRPr>
            </a:p>
            <a:p>
              <a:pPr indent="0" lvl="0" marL="0" rtl="0" algn="l">
                <a:spcBef>
                  <a:spcPts val="0"/>
                </a:spcBef>
                <a:spcAft>
                  <a:spcPts val="0"/>
                </a:spcAft>
                <a:buClr>
                  <a:schemeClr val="lt1"/>
                </a:buClr>
                <a:buSzPts val="4000"/>
                <a:buFont typeface="Arial Black"/>
                <a:buNone/>
              </a:pPr>
              <a:r>
                <a:rPr b="1" lang="en-US" sz="3600">
                  <a:solidFill>
                    <a:schemeClr val="lt1"/>
                  </a:solidFill>
                </a:rPr>
                <a:t>In Jesus’ name we pray. Amen.</a:t>
              </a:r>
              <a:endParaRPr b="1" sz="3600">
                <a:solidFill>
                  <a:schemeClr val="lt1"/>
                </a:solidFill>
              </a:endParaRPr>
            </a:p>
          </p:txBody>
        </p:sp>
        <p:pic>
          <p:nvPicPr>
            <p:cNvPr descr="Image result for animated kid praying transparent background" id="260" name="Google Shape;260;p19"/>
            <p:cNvPicPr preferRelativeResize="0"/>
            <p:nvPr/>
          </p:nvPicPr>
          <p:blipFill rotWithShape="1">
            <a:blip r:embed="rId3">
              <a:alphaModFix/>
            </a:blip>
            <a:srcRect b="0" l="0" r="0" t="0"/>
            <a:stretch/>
          </p:blipFill>
          <p:spPr>
            <a:xfrm>
              <a:off x="11160224" y="1120722"/>
              <a:ext cx="6552728" cy="8045556"/>
            </a:xfrm>
            <a:prstGeom prst="rect">
              <a:avLst/>
            </a:prstGeom>
            <a:noFill/>
            <a:ln>
              <a:noFill/>
            </a:ln>
          </p:spPr>
        </p:pic>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5" name="Shape 265"/>
        <p:cNvGrpSpPr/>
        <p:nvPr/>
      </p:nvGrpSpPr>
      <p:grpSpPr>
        <a:xfrm>
          <a:off x="0" y="0"/>
          <a:ext cx="0" cy="0"/>
          <a:chOff x="0" y="0"/>
          <a:chExt cx="0" cy="0"/>
        </a:xfrm>
      </p:grpSpPr>
      <p:grpSp>
        <p:nvGrpSpPr>
          <p:cNvPr id="266" name="Google Shape;266;g272b88b1e75_0_0"/>
          <p:cNvGrpSpPr/>
          <p:nvPr/>
        </p:nvGrpSpPr>
        <p:grpSpPr>
          <a:xfrm>
            <a:off x="2012762" y="1058575"/>
            <a:ext cx="14262525" cy="8169978"/>
            <a:chOff x="2824210" y="1058354"/>
            <a:chExt cx="12639600" cy="8169978"/>
          </a:xfrm>
        </p:grpSpPr>
        <p:sp>
          <p:nvSpPr>
            <p:cNvPr id="267" name="Google Shape;267;g272b88b1e75_0_0"/>
            <p:cNvSpPr/>
            <p:nvPr/>
          </p:nvSpPr>
          <p:spPr>
            <a:xfrm>
              <a:off x="2824210" y="7555832"/>
              <a:ext cx="12639600" cy="1672500"/>
            </a:xfrm>
            <a:prstGeom prst="rect">
              <a:avLst/>
            </a:prstGeom>
            <a:solidFill>
              <a:srgbClr val="E36C0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8" name="Google Shape;268;g272b88b1e75_0_0"/>
            <p:cNvSpPr txBox="1"/>
            <p:nvPr/>
          </p:nvSpPr>
          <p:spPr>
            <a:xfrm>
              <a:off x="3208943" y="7824601"/>
              <a:ext cx="11870100" cy="1154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none" cap="none" strike="noStrike">
                  <a:solidFill>
                    <a:srgbClr val="FFFFFF"/>
                  </a:solidFill>
                  <a:latin typeface="Arial"/>
                  <a:ea typeface="Arial"/>
                  <a:cs typeface="Arial"/>
                  <a:sym typeface="Arial"/>
                </a:rPr>
                <a:t>J</a:t>
              </a:r>
              <a:r>
                <a:rPr b="1" lang="en-US" sz="3000">
                  <a:solidFill>
                    <a:srgbClr val="FFFFFF"/>
                  </a:solidFill>
                </a:rPr>
                <a:t>une</a:t>
              </a:r>
              <a:r>
                <a:rPr b="1" i="0" lang="en-US" sz="3000" u="none" cap="none" strike="noStrike">
                  <a:solidFill>
                    <a:srgbClr val="FFFFFF"/>
                  </a:solidFill>
                  <a:latin typeface="Arial"/>
                  <a:ea typeface="Arial"/>
                  <a:cs typeface="Arial"/>
                  <a:sym typeface="Arial"/>
                </a:rPr>
                <a:t> 2, 2024 | </a:t>
              </a:r>
              <a:r>
                <a:rPr b="1" lang="en-US" sz="3000">
                  <a:solidFill>
                    <a:srgbClr val="FFFFFF"/>
                  </a:solidFill>
                </a:rPr>
                <a:t>The Solemnity of the Most Holy Body and Blood of Christ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000"/>
                <a:buFont typeface="Arial"/>
                <a:buNone/>
              </a:pPr>
              <a:r>
                <a:rPr b="0" i="0" lang="en-US" sz="4500" u="none" cap="none" strike="noStrike">
                  <a:solidFill>
                    <a:srgbClr val="FFFFFF"/>
                  </a:solidFill>
                  <a:latin typeface="Arial"/>
                  <a:ea typeface="Arial"/>
                  <a:cs typeface="Arial"/>
                  <a:sym typeface="Arial"/>
                </a:rPr>
                <a:t>CYCLE B – YEAR II </a:t>
              </a:r>
              <a:endParaRPr b="0" i="0" sz="4500" u="none" cap="none" strike="noStrike">
                <a:solidFill>
                  <a:srgbClr val="000000"/>
                </a:solidFill>
                <a:latin typeface="Arial"/>
                <a:ea typeface="Arial"/>
                <a:cs typeface="Arial"/>
                <a:sym typeface="Arial"/>
              </a:endParaRPr>
            </a:p>
          </p:txBody>
        </p:sp>
        <p:pic>
          <p:nvPicPr>
            <p:cNvPr descr="A group of kids reading a bible&#10;&#10;Description automatically generated" id="269" name="Google Shape;269;g272b88b1e75_0_0"/>
            <p:cNvPicPr preferRelativeResize="0"/>
            <p:nvPr/>
          </p:nvPicPr>
          <p:blipFill rotWithShape="1">
            <a:blip r:embed="rId3">
              <a:alphaModFix/>
            </a:blip>
            <a:srcRect b="0" l="0" r="0" t="0"/>
            <a:stretch/>
          </p:blipFill>
          <p:spPr>
            <a:xfrm>
              <a:off x="5185649" y="1058354"/>
              <a:ext cx="7916704" cy="6076787"/>
            </a:xfrm>
            <a:prstGeom prst="rect">
              <a:avLst/>
            </a:prstGeom>
            <a:noFill/>
            <a:ln>
              <a:noFill/>
            </a:ln>
          </p:spPr>
        </p:pic>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pic>
        <p:nvPicPr>
          <p:cNvPr descr="A logo with a cross in a square&#10;&#10;Description automatically generated" id="274" name="Google Shape;274;p21"/>
          <p:cNvPicPr preferRelativeResize="0"/>
          <p:nvPr/>
        </p:nvPicPr>
        <p:blipFill rotWithShape="1">
          <a:blip r:embed="rId3">
            <a:alphaModFix/>
          </a:blip>
          <a:srcRect b="0" l="0" r="0" t="0"/>
          <a:stretch/>
        </p:blipFill>
        <p:spPr>
          <a:xfrm>
            <a:off x="0" y="0"/>
            <a:ext cx="18288000" cy="10287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chemeClr val="lt1"/>
        </a:solidFill>
      </p:bgPr>
    </p:bg>
    <p:spTree>
      <p:nvGrpSpPr>
        <p:cNvPr id="112" name="Shape 112"/>
        <p:cNvGrpSpPr/>
        <p:nvPr/>
      </p:nvGrpSpPr>
      <p:grpSpPr>
        <a:xfrm>
          <a:off x="0" y="0"/>
          <a:ext cx="0" cy="0"/>
          <a:chOff x="0" y="0"/>
          <a:chExt cx="0" cy="0"/>
        </a:xfrm>
      </p:grpSpPr>
      <p:grpSp>
        <p:nvGrpSpPr>
          <p:cNvPr id="113" name="Google Shape;113;p3"/>
          <p:cNvGrpSpPr/>
          <p:nvPr/>
        </p:nvGrpSpPr>
        <p:grpSpPr>
          <a:xfrm>
            <a:off x="641175" y="426425"/>
            <a:ext cx="17037796" cy="9206125"/>
            <a:chOff x="1245352" y="-114203"/>
            <a:chExt cx="16410900" cy="9206125"/>
          </a:xfrm>
        </p:grpSpPr>
        <p:sp>
          <p:nvSpPr>
            <p:cNvPr id="114" name="Google Shape;114;p3"/>
            <p:cNvSpPr txBox="1"/>
            <p:nvPr/>
          </p:nvSpPr>
          <p:spPr>
            <a:xfrm>
              <a:off x="1245352" y="772322"/>
              <a:ext cx="16410900" cy="8319600"/>
            </a:xfrm>
            <a:prstGeom prst="rect">
              <a:avLst/>
            </a:prstGeom>
            <a:noFill/>
            <a:ln>
              <a:noFill/>
            </a:ln>
          </p:spPr>
          <p:txBody>
            <a:bodyPr anchorCtr="0" anchor="t" bIns="0" lIns="0" spcFirstLastPara="1" rIns="0" wrap="square" tIns="0">
              <a:spAutoFit/>
            </a:bodyPr>
            <a:lstStyle/>
            <a:p>
              <a:pPr indent="0" lvl="0" marL="0" rtl="0" algn="just">
                <a:spcBef>
                  <a:spcPts val="0"/>
                </a:spcBef>
                <a:spcAft>
                  <a:spcPts val="0"/>
                </a:spcAft>
                <a:buClr>
                  <a:schemeClr val="dk1"/>
                </a:buClr>
                <a:buSzPts val="1100"/>
                <a:buFont typeface="Arial"/>
                <a:buNone/>
              </a:pPr>
              <a:r>
                <a:rPr lang="en-US" sz="2350">
                  <a:solidFill>
                    <a:schemeClr val="dk1"/>
                  </a:solidFill>
                </a:rPr>
                <a:t>As we gather to celebrate Corpus Christi, the Solemnity of the Most Holy Body and Blood of Christ, we are reminded of the profound and transformative gift Jesus bestowed upon us in the Eucharist. Our Gospel reading takes us to the heart of this mystery, the Last Supper, where Jesus instituted the sacrament that is the source and summit of our faith.</a:t>
              </a:r>
              <a:endParaRPr sz="2350">
                <a:solidFill>
                  <a:schemeClr val="dk1"/>
                </a:solidFill>
              </a:endParaRPr>
            </a:p>
            <a:p>
              <a:pPr indent="0" lvl="0" marL="0" rtl="0" algn="just">
                <a:spcBef>
                  <a:spcPts val="0"/>
                </a:spcBef>
                <a:spcAft>
                  <a:spcPts val="0"/>
                </a:spcAft>
                <a:buClr>
                  <a:schemeClr val="dk1"/>
                </a:buClr>
                <a:buSzPts val="1100"/>
                <a:buFont typeface="Arial"/>
                <a:buNone/>
              </a:pPr>
              <a:r>
                <a:t/>
              </a:r>
              <a:endParaRPr sz="2350">
                <a:solidFill>
                  <a:schemeClr val="dk1"/>
                </a:solidFill>
              </a:endParaRPr>
            </a:p>
            <a:p>
              <a:pPr indent="0" lvl="0" marL="0" rtl="0" algn="just">
                <a:spcBef>
                  <a:spcPts val="0"/>
                </a:spcBef>
                <a:spcAft>
                  <a:spcPts val="0"/>
                </a:spcAft>
                <a:buClr>
                  <a:schemeClr val="dk1"/>
                </a:buClr>
                <a:buSzPts val="1100"/>
                <a:buFont typeface="Arial"/>
                <a:buNone/>
              </a:pPr>
              <a:r>
                <a:rPr lang="en-US" sz="2350">
                  <a:solidFill>
                    <a:schemeClr val="dk1"/>
                  </a:solidFill>
                </a:rPr>
                <a:t>In the narrative, Jesus, knowing His hour had come, gathered with His disciples in the upper room to celebrate the Passover. He took bread, gave thanks, broke it, and gave it to them, saying, “Take it; this is my body.” Then He took a cup, and when He had given thanks, He gave it to them, and they all drank from it. He said, “This is my blood of the covenant, which is poured out for many.” These words, simple yet profound, invite us into a deeper understanding of the Eucharist. Jesus gives Himself entirely—body, blood, soul, and divinity—for our salvation. Each time we partake in the Eucharist, we are not just remembering a past event; we are entering into a living, dynamic encounter with Christ Himself.</a:t>
              </a:r>
              <a:endParaRPr sz="2350">
                <a:solidFill>
                  <a:schemeClr val="dk1"/>
                </a:solidFill>
              </a:endParaRPr>
            </a:p>
            <a:p>
              <a:pPr indent="0" lvl="0" marL="0" rtl="0" algn="just">
                <a:spcBef>
                  <a:spcPts val="0"/>
                </a:spcBef>
                <a:spcAft>
                  <a:spcPts val="0"/>
                </a:spcAft>
                <a:buClr>
                  <a:schemeClr val="dk1"/>
                </a:buClr>
                <a:buSzPts val="1100"/>
                <a:buFont typeface="Arial"/>
                <a:buNone/>
              </a:pPr>
              <a:r>
                <a:t/>
              </a:r>
              <a:endParaRPr sz="2350">
                <a:solidFill>
                  <a:schemeClr val="dk1"/>
                </a:solidFill>
              </a:endParaRPr>
            </a:p>
            <a:p>
              <a:pPr indent="0" lvl="0" marL="0" rtl="0" algn="just">
                <a:spcBef>
                  <a:spcPts val="0"/>
                </a:spcBef>
                <a:spcAft>
                  <a:spcPts val="0"/>
                </a:spcAft>
                <a:buClr>
                  <a:schemeClr val="dk1"/>
                </a:buClr>
                <a:buSzPts val="1100"/>
                <a:buFont typeface="Arial"/>
                <a:buNone/>
              </a:pPr>
              <a:r>
                <a:rPr lang="en-US" sz="2350">
                  <a:solidFill>
                    <a:schemeClr val="dk1"/>
                  </a:solidFill>
                </a:rPr>
                <a:t>The Eucharist is more than a ritual; it is a communion that nourishes our souls and strengthens us to be Christ’s presence in the world. As we receive His body and blood, we are called to become what we receive — Christ’s hands and feet, His love and mercy, His compassion and grace in our daily lives. On this Corpus Christi Sunday, let us renew our devotion to the Eucharist. Let us approach the altar with hearts full of gratitude, recognizing the immeasurable love Jesus has for each one of us. May our participation in this sacred meal inspire us to live as true disciples, bearing witness to the hope and joy of the Gospel.</a:t>
              </a:r>
              <a:endParaRPr sz="2350">
                <a:solidFill>
                  <a:schemeClr val="dk1"/>
                </a:solidFill>
              </a:endParaRPr>
            </a:p>
            <a:p>
              <a:pPr indent="0" lvl="0" marL="0" rtl="0" algn="just">
                <a:spcBef>
                  <a:spcPts val="0"/>
                </a:spcBef>
                <a:spcAft>
                  <a:spcPts val="0"/>
                </a:spcAft>
                <a:buClr>
                  <a:schemeClr val="dk1"/>
                </a:buClr>
                <a:buSzPts val="1100"/>
                <a:buFont typeface="Arial"/>
                <a:buNone/>
              </a:pPr>
              <a:r>
                <a:t/>
              </a:r>
              <a:endParaRPr sz="2350">
                <a:solidFill>
                  <a:schemeClr val="dk1"/>
                </a:solidFill>
              </a:endParaRPr>
            </a:p>
            <a:p>
              <a:pPr indent="0" lvl="0" marL="0" rtl="0" algn="just">
                <a:spcBef>
                  <a:spcPts val="0"/>
                </a:spcBef>
                <a:spcAft>
                  <a:spcPts val="0"/>
                </a:spcAft>
                <a:buClr>
                  <a:schemeClr val="dk1"/>
                </a:buClr>
                <a:buSzPts val="1100"/>
                <a:buFont typeface="Arial"/>
                <a:buNone/>
              </a:pPr>
              <a:r>
                <a:rPr lang="en-US" sz="2350">
                  <a:solidFill>
                    <a:schemeClr val="dk1"/>
                  </a:solidFill>
                </a:rPr>
                <a:t>As we celebrate, let us also remember that the Eucharist calls us to unity. It is a sacrament of love that breaks down barriers and brings us together as one body in Christ. In a world often divided, may our shared faith in the Eucharist be a source of healing and reconciliation.</a:t>
              </a:r>
              <a:endParaRPr sz="2350">
                <a:solidFill>
                  <a:schemeClr val="dk1"/>
                </a:solidFill>
              </a:endParaRPr>
            </a:p>
            <a:p>
              <a:pPr indent="0" lvl="0" marL="0" rtl="0" algn="just">
                <a:spcBef>
                  <a:spcPts val="0"/>
                </a:spcBef>
                <a:spcAft>
                  <a:spcPts val="0"/>
                </a:spcAft>
                <a:buClr>
                  <a:schemeClr val="dk1"/>
                </a:buClr>
                <a:buSzPts val="1100"/>
                <a:buFont typeface="Arial"/>
                <a:buNone/>
              </a:pPr>
              <a:r>
                <a:t/>
              </a:r>
              <a:endParaRPr sz="2350">
                <a:solidFill>
                  <a:schemeClr val="dk1"/>
                </a:solidFill>
              </a:endParaRPr>
            </a:p>
            <a:p>
              <a:pPr indent="0" lvl="0" marL="0" rtl="0" algn="just">
                <a:spcBef>
                  <a:spcPts val="0"/>
                </a:spcBef>
                <a:spcAft>
                  <a:spcPts val="0"/>
                </a:spcAft>
                <a:buClr>
                  <a:schemeClr val="dk1"/>
                </a:buClr>
                <a:buSzPts val="1100"/>
                <a:buFont typeface="Arial"/>
                <a:buNone/>
              </a:pPr>
              <a:r>
                <a:rPr lang="en-US" sz="2350">
                  <a:solidFill>
                    <a:schemeClr val="dk1"/>
                  </a:solidFill>
                </a:rPr>
                <a:t>May the Body and Blood of Christ strengthen us to live out our faith with courage and conviction, bringing the light of Christ to all we meet.</a:t>
              </a:r>
              <a:endParaRPr sz="2350">
                <a:solidFill>
                  <a:schemeClr val="dk1"/>
                </a:solidFill>
              </a:endParaRPr>
            </a:p>
          </p:txBody>
        </p:sp>
        <p:sp>
          <p:nvSpPr>
            <p:cNvPr id="115" name="Google Shape;115;p3"/>
            <p:cNvSpPr txBox="1"/>
            <p:nvPr/>
          </p:nvSpPr>
          <p:spPr>
            <a:xfrm>
              <a:off x="1967250" y="-114203"/>
              <a:ext cx="14353500" cy="615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3000"/>
                <a:buFont typeface="Arial"/>
                <a:buNone/>
              </a:pPr>
              <a:r>
                <a:rPr b="1" i="0" lang="en-US" sz="4000" u="none" cap="none" strike="noStrike">
                  <a:solidFill>
                    <a:schemeClr val="accent6"/>
                  </a:solidFill>
                  <a:latin typeface="Arial"/>
                  <a:ea typeface="Arial"/>
                  <a:cs typeface="Arial"/>
                  <a:sym typeface="Arial"/>
                </a:rPr>
                <a:t>REFLECTION FROM THE GOSPEL (for facilitators only)</a:t>
              </a:r>
              <a:endParaRPr b="1" i="0" sz="4000" u="none" cap="none" strike="noStrike">
                <a:solidFill>
                  <a:schemeClr val="accent6"/>
                </a:solidFill>
                <a:latin typeface="Arial"/>
                <a:ea typeface="Arial"/>
                <a:cs typeface="Arial"/>
                <a:sym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120" name="Shape 120"/>
        <p:cNvGrpSpPr/>
        <p:nvPr/>
      </p:nvGrpSpPr>
      <p:grpSpPr>
        <a:xfrm>
          <a:off x="0" y="0"/>
          <a:ext cx="0" cy="0"/>
          <a:chOff x="0" y="0"/>
          <a:chExt cx="0" cy="0"/>
        </a:xfrm>
      </p:grpSpPr>
      <p:sp>
        <p:nvSpPr>
          <p:cNvPr id="121" name="Google Shape;121;p4"/>
          <p:cNvSpPr/>
          <p:nvPr/>
        </p:nvSpPr>
        <p:spPr>
          <a:xfrm>
            <a:off x="2896" y="8121316"/>
            <a:ext cx="18285103" cy="2165684"/>
          </a:xfrm>
          <a:prstGeom prst="rect">
            <a:avLst/>
          </a:prstGeom>
          <a:solidFill>
            <a:schemeClr val="lt1"/>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22" name="Google Shape;122;p4"/>
          <p:cNvSpPr txBox="1"/>
          <p:nvPr/>
        </p:nvSpPr>
        <p:spPr>
          <a:xfrm>
            <a:off x="404351" y="8311600"/>
            <a:ext cx="17562300" cy="1369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6000"/>
              <a:buFont typeface="Arial"/>
              <a:buNone/>
            </a:pPr>
            <a:r>
              <a:rPr lang="en-US" sz="4200">
                <a:solidFill>
                  <a:srgbClr val="C00000"/>
                </a:solidFill>
                <a:latin typeface="Arial Black"/>
                <a:ea typeface="Arial Black"/>
                <a:cs typeface="Arial Black"/>
                <a:sym typeface="Arial Black"/>
              </a:rPr>
              <a:t>Jesus eats with his friends (The Last Supper)</a:t>
            </a:r>
            <a:endParaRPr b="0" i="0" sz="3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6000"/>
              <a:buFont typeface="Arial"/>
              <a:buNone/>
            </a:pPr>
            <a:r>
              <a:rPr lang="en-US" sz="4700">
                <a:solidFill>
                  <a:schemeClr val="dk1"/>
                </a:solidFill>
                <a:latin typeface="Arial Black"/>
                <a:ea typeface="Arial Black"/>
                <a:cs typeface="Arial Black"/>
                <a:sym typeface="Arial Black"/>
              </a:rPr>
              <a:t>Mk 14:12-16, 22-26</a:t>
            </a:r>
            <a:endParaRPr b="0" i="0" sz="700" u="none" cap="none" strike="noStrike">
              <a:solidFill>
                <a:srgbClr val="000000"/>
              </a:solidFill>
              <a:latin typeface="Arial"/>
              <a:ea typeface="Arial"/>
              <a:cs typeface="Arial"/>
              <a:sym typeface="Arial"/>
            </a:endParaRPr>
          </a:p>
        </p:txBody>
      </p:sp>
      <p:pic>
        <p:nvPicPr>
          <p:cNvPr id="123" name="Google Shape;123;p4"/>
          <p:cNvPicPr preferRelativeResize="0"/>
          <p:nvPr/>
        </p:nvPicPr>
        <p:blipFill rotWithShape="1">
          <a:blip r:embed="rId3">
            <a:alphaModFix/>
          </a:blip>
          <a:srcRect b="20006" l="20515" r="0" t="0"/>
          <a:stretch/>
        </p:blipFill>
        <p:spPr>
          <a:xfrm>
            <a:off x="2012913" y="0"/>
            <a:ext cx="14345170" cy="81213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95959"/>
        </a:solidFill>
      </p:bgPr>
    </p:bg>
    <p:spTree>
      <p:nvGrpSpPr>
        <p:cNvPr id="127" name="Shape 127"/>
        <p:cNvGrpSpPr/>
        <p:nvPr/>
      </p:nvGrpSpPr>
      <p:grpSpPr>
        <a:xfrm>
          <a:off x="0" y="0"/>
          <a:ext cx="0" cy="0"/>
          <a:chOff x="0" y="0"/>
          <a:chExt cx="0" cy="0"/>
        </a:xfrm>
      </p:grpSpPr>
      <p:sp>
        <p:nvSpPr>
          <p:cNvPr id="128" name="Google Shape;128;p5"/>
          <p:cNvSpPr txBox="1"/>
          <p:nvPr/>
        </p:nvSpPr>
        <p:spPr>
          <a:xfrm>
            <a:off x="1434809" y="2109702"/>
            <a:ext cx="17007900" cy="3463200"/>
          </a:xfrm>
          <a:prstGeom prst="rect">
            <a:avLst/>
          </a:prstGeom>
          <a:noFill/>
          <a:ln>
            <a:noFill/>
          </a:ln>
        </p:spPr>
        <p:txBody>
          <a:bodyPr anchorCtr="0" anchor="t" bIns="68550" lIns="137125" spcFirstLastPara="1" rIns="137125" wrap="square" tIns="68550">
            <a:spAutoFit/>
          </a:bodyPr>
          <a:lstStyle/>
          <a:p>
            <a:pPr indent="0" lvl="0" marL="0" marR="0" rtl="0" algn="l">
              <a:lnSpc>
                <a:spcPct val="100000"/>
              </a:lnSpc>
              <a:spcBef>
                <a:spcPts val="0"/>
              </a:spcBef>
              <a:spcAft>
                <a:spcPts val="0"/>
              </a:spcAft>
              <a:buClr>
                <a:srgbClr val="000000"/>
              </a:buClr>
              <a:buSzPts val="7200"/>
              <a:buFont typeface="Arial"/>
              <a:buNone/>
            </a:pPr>
            <a:r>
              <a:rPr b="1" i="1" lang="en-US" sz="7200" u="none" cap="none" strike="noStrike">
                <a:solidFill>
                  <a:srgbClr val="FFC000"/>
                </a:solidFill>
                <a:latin typeface="Arial"/>
                <a:ea typeface="Arial"/>
                <a:cs typeface="Arial"/>
                <a:sym typeface="Arial"/>
              </a:rPr>
              <a:t>Leader: </a:t>
            </a:r>
            <a:r>
              <a:rPr b="1" i="0" lang="en-US" sz="7200" u="none" cap="none" strike="noStrike">
                <a:solidFill>
                  <a:srgbClr val="FFFFFF"/>
                </a:solidFill>
                <a:latin typeface="Arial"/>
                <a:ea typeface="Arial"/>
                <a:cs typeface="Arial"/>
                <a:sym typeface="Arial"/>
              </a:rPr>
              <a:t>A reading from</a:t>
            </a:r>
            <a:endParaRPr b="0" i="0" sz="2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200"/>
              <a:buFont typeface="Arial"/>
              <a:buNone/>
            </a:pPr>
            <a:r>
              <a:rPr b="1" i="0" lang="en-US" sz="7200" u="none" cap="none" strike="noStrike">
                <a:solidFill>
                  <a:srgbClr val="FFFFFF"/>
                </a:solidFill>
                <a:latin typeface="Arial"/>
                <a:ea typeface="Arial"/>
                <a:cs typeface="Arial"/>
                <a:sym typeface="Arial"/>
              </a:rPr>
              <a:t>              the Holy Gospel</a:t>
            </a:r>
            <a:endParaRPr b="0" i="0" sz="2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200"/>
              <a:buFont typeface="Arial"/>
              <a:buNone/>
            </a:pPr>
            <a:r>
              <a:rPr b="1" i="0" lang="en-US" sz="7200" u="none" cap="none" strike="noStrike">
                <a:solidFill>
                  <a:srgbClr val="FFFFFF"/>
                </a:solidFill>
                <a:latin typeface="Arial"/>
                <a:ea typeface="Arial"/>
                <a:cs typeface="Arial"/>
                <a:sym typeface="Arial"/>
              </a:rPr>
              <a:t>              according to Mark.</a:t>
            </a:r>
            <a:endParaRPr b="0" i="0" sz="2100" u="none" cap="none" strike="noStrike">
              <a:solidFill>
                <a:srgbClr val="000000"/>
              </a:solidFill>
              <a:latin typeface="Arial"/>
              <a:ea typeface="Arial"/>
              <a:cs typeface="Arial"/>
              <a:sym typeface="Arial"/>
            </a:endParaRPr>
          </a:p>
        </p:txBody>
      </p:sp>
      <p:sp>
        <p:nvSpPr>
          <p:cNvPr id="129" name="Google Shape;129;p5"/>
          <p:cNvSpPr txBox="1"/>
          <p:nvPr/>
        </p:nvSpPr>
        <p:spPr>
          <a:xfrm>
            <a:off x="3062757" y="6257464"/>
            <a:ext cx="13751943" cy="1246496"/>
          </a:xfrm>
          <a:prstGeom prst="rect">
            <a:avLst/>
          </a:prstGeom>
          <a:noFill/>
          <a:ln>
            <a:noFill/>
          </a:ln>
        </p:spPr>
        <p:txBody>
          <a:bodyPr anchorCtr="0" anchor="t" bIns="68550" lIns="137125" spcFirstLastPara="1" rIns="137125" wrap="square" tIns="68550">
            <a:spAutoFit/>
          </a:bodyPr>
          <a:lstStyle/>
          <a:p>
            <a:pPr indent="0" lvl="0" marL="0" marR="0" rtl="0" algn="l">
              <a:lnSpc>
                <a:spcPct val="100000"/>
              </a:lnSpc>
              <a:spcBef>
                <a:spcPts val="0"/>
              </a:spcBef>
              <a:spcAft>
                <a:spcPts val="0"/>
              </a:spcAft>
              <a:buClr>
                <a:srgbClr val="000000"/>
              </a:buClr>
              <a:buSzPts val="7200"/>
              <a:buFont typeface="Arial"/>
              <a:buNone/>
            </a:pPr>
            <a:r>
              <a:rPr b="1" i="1" lang="en-US" sz="7200" u="none" cap="none" strike="noStrike">
                <a:solidFill>
                  <a:srgbClr val="FFC000"/>
                </a:solidFill>
                <a:latin typeface="Arial"/>
                <a:ea typeface="Arial"/>
                <a:cs typeface="Arial"/>
                <a:sym typeface="Arial"/>
              </a:rPr>
              <a:t>All: </a:t>
            </a:r>
            <a:r>
              <a:rPr b="1" i="0" lang="en-US" sz="7200" u="none" cap="none" strike="noStrike">
                <a:solidFill>
                  <a:srgbClr val="FFFFFF"/>
                </a:solidFill>
                <a:latin typeface="Arial"/>
                <a:ea typeface="Arial"/>
                <a:cs typeface="Arial"/>
                <a:sym typeface="Arial"/>
              </a:rPr>
              <a:t>Glory to You, Oh Lord.</a:t>
            </a:r>
            <a:endParaRPr b="0" i="0" sz="21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34" name="Shape 134"/>
        <p:cNvGrpSpPr/>
        <p:nvPr/>
      </p:nvGrpSpPr>
      <p:grpSpPr>
        <a:xfrm>
          <a:off x="0" y="0"/>
          <a:ext cx="0" cy="0"/>
          <a:chOff x="0" y="0"/>
          <a:chExt cx="0" cy="0"/>
        </a:xfrm>
      </p:grpSpPr>
      <p:sp>
        <p:nvSpPr>
          <p:cNvPr descr="Sunset Animated Illustration by Mina FZ. for Queble on Dribbble" id="135" name="Google Shape;135;p6"/>
          <p:cNvSpPr/>
          <p:nvPr/>
        </p:nvSpPr>
        <p:spPr>
          <a:xfrm>
            <a:off x="8991600" y="499110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36" name="Google Shape;136;p6"/>
          <p:cNvGrpSpPr/>
          <p:nvPr/>
        </p:nvGrpSpPr>
        <p:grpSpPr>
          <a:xfrm>
            <a:off x="1076770" y="1218026"/>
            <a:ext cx="7493838" cy="8730478"/>
            <a:chOff x="1181880" y="2228316"/>
            <a:chExt cx="7914911" cy="8730478"/>
          </a:xfrm>
        </p:grpSpPr>
        <p:sp>
          <p:nvSpPr>
            <p:cNvPr id="137" name="Google Shape;137;p6"/>
            <p:cNvSpPr txBox="1"/>
            <p:nvPr/>
          </p:nvSpPr>
          <p:spPr>
            <a:xfrm>
              <a:off x="1181880" y="2228316"/>
              <a:ext cx="1039800" cy="769500"/>
            </a:xfrm>
            <a:prstGeom prst="rect">
              <a:avLst/>
            </a:prstGeom>
            <a:solidFill>
              <a:schemeClr val="accent3"/>
            </a:solidFill>
            <a:ln>
              <a:noFill/>
            </a:ln>
          </p:spPr>
          <p:txBody>
            <a:bodyPr anchorCtr="0" anchor="t" bIns="0" lIns="0" spcFirstLastPara="1" rIns="0" wrap="square" tIns="0">
              <a:normAutofit/>
            </a:bodyPr>
            <a:lstStyle/>
            <a:p>
              <a:pPr indent="0" lvl="0" marL="0" marR="0" rtl="0" algn="ctr">
                <a:lnSpc>
                  <a:spcPct val="100000"/>
                </a:lnSpc>
                <a:spcBef>
                  <a:spcPts val="0"/>
                </a:spcBef>
                <a:spcAft>
                  <a:spcPts val="0"/>
                </a:spcAft>
                <a:buClr>
                  <a:srgbClr val="000000"/>
                </a:buClr>
                <a:buSzPts val="5000"/>
                <a:buFont typeface="Arial"/>
                <a:buNone/>
              </a:pPr>
              <a:r>
                <a:rPr b="1" lang="en-US" sz="5000">
                  <a:solidFill>
                    <a:srgbClr val="FFFFFF"/>
                  </a:solidFill>
                  <a:latin typeface="Arial Black"/>
                  <a:ea typeface="Arial Black"/>
                  <a:cs typeface="Arial Black"/>
                  <a:sym typeface="Arial Black"/>
                </a:rPr>
                <a:t>12</a:t>
              </a:r>
              <a:endParaRPr b="1" i="0" sz="5000" u="none" cap="none" strike="noStrike">
                <a:solidFill>
                  <a:srgbClr val="FFFFFF"/>
                </a:solidFill>
                <a:latin typeface="Arial Black"/>
                <a:ea typeface="Arial Black"/>
                <a:cs typeface="Arial Black"/>
                <a:sym typeface="Arial Black"/>
              </a:endParaRPr>
            </a:p>
          </p:txBody>
        </p:sp>
        <p:sp>
          <p:nvSpPr>
            <p:cNvPr id="138" name="Google Shape;138;p6"/>
            <p:cNvSpPr txBox="1"/>
            <p:nvPr/>
          </p:nvSpPr>
          <p:spPr>
            <a:xfrm>
              <a:off x="1181891" y="3262594"/>
              <a:ext cx="7914900" cy="7696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5400"/>
                <a:buFont typeface="Arial"/>
                <a:buNone/>
              </a:pPr>
              <a:r>
                <a:rPr b="1" lang="en-US" sz="5000">
                  <a:solidFill>
                    <a:schemeClr val="lt1"/>
                  </a:solidFill>
                </a:rPr>
                <a:t>On the first day of the Festival of Unleavened Bread, the day the lambs for the Passover meal were killed, Jesus' disciples asked him, “Where do you want us to go and get the Passover meal ready for you?”</a:t>
              </a:r>
              <a:endParaRPr b="1" i="0" sz="5000" u="none" cap="none" strike="noStrike">
                <a:solidFill>
                  <a:schemeClr val="lt1"/>
                </a:solidFill>
                <a:latin typeface="Arial Black"/>
                <a:ea typeface="Arial Black"/>
                <a:cs typeface="Arial Black"/>
                <a:sym typeface="Arial Black"/>
              </a:endParaRPr>
            </a:p>
          </p:txBody>
        </p:sp>
      </p:grpSp>
      <p:pic>
        <p:nvPicPr>
          <p:cNvPr id="139" name="Google Shape;139;p6"/>
          <p:cNvPicPr preferRelativeResize="0"/>
          <p:nvPr/>
        </p:nvPicPr>
        <p:blipFill>
          <a:blip r:embed="rId3">
            <a:alphaModFix/>
          </a:blip>
          <a:stretch>
            <a:fillRect/>
          </a:stretch>
        </p:blipFill>
        <p:spPr>
          <a:xfrm>
            <a:off x="8991650" y="2861725"/>
            <a:ext cx="8686800" cy="48863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44" name="Shape 144"/>
        <p:cNvGrpSpPr/>
        <p:nvPr/>
      </p:nvGrpSpPr>
      <p:grpSpPr>
        <a:xfrm>
          <a:off x="0" y="0"/>
          <a:ext cx="0" cy="0"/>
          <a:chOff x="0" y="0"/>
          <a:chExt cx="0" cy="0"/>
        </a:xfrm>
      </p:grpSpPr>
      <p:sp>
        <p:nvSpPr>
          <p:cNvPr descr="Sunset Animated Illustration by Mina FZ. for Queble on Dribbble" id="145" name="Google Shape;145;p7"/>
          <p:cNvSpPr/>
          <p:nvPr/>
        </p:nvSpPr>
        <p:spPr>
          <a:xfrm>
            <a:off x="8991600" y="499110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46" name="Google Shape;146;p7"/>
          <p:cNvGrpSpPr/>
          <p:nvPr/>
        </p:nvGrpSpPr>
        <p:grpSpPr>
          <a:xfrm>
            <a:off x="1174493" y="1318088"/>
            <a:ext cx="5807100" cy="7159751"/>
            <a:chOff x="785200" y="1571235"/>
            <a:chExt cx="5807100" cy="7159751"/>
          </a:xfrm>
        </p:grpSpPr>
        <p:sp>
          <p:nvSpPr>
            <p:cNvPr id="147" name="Google Shape;147;p7"/>
            <p:cNvSpPr txBox="1"/>
            <p:nvPr/>
          </p:nvSpPr>
          <p:spPr>
            <a:xfrm>
              <a:off x="785200" y="1571235"/>
              <a:ext cx="1070400" cy="769500"/>
            </a:xfrm>
            <a:prstGeom prst="rect">
              <a:avLst/>
            </a:prstGeom>
            <a:solidFill>
              <a:srgbClr val="8CB3E3"/>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5000"/>
                <a:buFont typeface="Arial"/>
                <a:buNone/>
              </a:pPr>
              <a:r>
                <a:rPr b="1" lang="en-US" sz="5000">
                  <a:solidFill>
                    <a:srgbClr val="FFFFFF"/>
                  </a:solidFill>
                  <a:latin typeface="Arial Black"/>
                  <a:ea typeface="Arial Black"/>
                  <a:cs typeface="Arial Black"/>
                  <a:sym typeface="Arial Black"/>
                </a:rPr>
                <a:t>13</a:t>
              </a:r>
              <a:endParaRPr b="1" i="0" sz="5000" u="none" cap="none" strike="noStrike">
                <a:solidFill>
                  <a:srgbClr val="FFFFFF"/>
                </a:solidFill>
                <a:latin typeface="Arial Black"/>
                <a:ea typeface="Arial Black"/>
                <a:cs typeface="Arial Black"/>
                <a:sym typeface="Arial Black"/>
              </a:endParaRPr>
            </a:p>
          </p:txBody>
        </p:sp>
        <p:sp>
          <p:nvSpPr>
            <p:cNvPr id="148" name="Google Shape;148;p7"/>
            <p:cNvSpPr txBox="1"/>
            <p:nvPr/>
          </p:nvSpPr>
          <p:spPr>
            <a:xfrm>
              <a:off x="785200" y="2574086"/>
              <a:ext cx="5807100" cy="6156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4800"/>
                <a:buFont typeface="Arial"/>
                <a:buNone/>
              </a:pPr>
              <a:r>
                <a:rPr b="1" lang="en-US" sz="5000">
                  <a:solidFill>
                    <a:schemeClr val="lt1"/>
                  </a:solidFill>
                </a:rPr>
                <a:t>Then Jesus sent two of them with these instructions: “Go into the city, and a man carrying a jar of water will meet you. Follow him</a:t>
              </a:r>
              <a:endParaRPr b="0" i="0" sz="5000" u="none" cap="none" strike="noStrike">
                <a:solidFill>
                  <a:srgbClr val="000000"/>
                </a:solidFill>
                <a:latin typeface="Arial"/>
                <a:ea typeface="Arial"/>
                <a:cs typeface="Arial"/>
                <a:sym typeface="Arial"/>
              </a:endParaRPr>
            </a:p>
          </p:txBody>
        </p:sp>
      </p:grpSp>
      <p:pic>
        <p:nvPicPr>
          <p:cNvPr id="149" name="Google Shape;149;p7"/>
          <p:cNvPicPr preferRelativeResize="0"/>
          <p:nvPr/>
        </p:nvPicPr>
        <p:blipFill>
          <a:blip r:embed="rId3">
            <a:alphaModFix/>
          </a:blip>
          <a:stretch>
            <a:fillRect/>
          </a:stretch>
        </p:blipFill>
        <p:spPr>
          <a:xfrm>
            <a:off x="7755475" y="1602025"/>
            <a:ext cx="9443932" cy="70829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154" name="Shape 154"/>
        <p:cNvGrpSpPr/>
        <p:nvPr/>
      </p:nvGrpSpPr>
      <p:grpSpPr>
        <a:xfrm>
          <a:off x="0" y="0"/>
          <a:ext cx="0" cy="0"/>
          <a:chOff x="0" y="0"/>
          <a:chExt cx="0" cy="0"/>
        </a:xfrm>
      </p:grpSpPr>
      <p:grpSp>
        <p:nvGrpSpPr>
          <p:cNvPr id="155" name="Google Shape;155;p8"/>
          <p:cNvGrpSpPr/>
          <p:nvPr/>
        </p:nvGrpSpPr>
        <p:grpSpPr>
          <a:xfrm>
            <a:off x="1389300" y="1276481"/>
            <a:ext cx="6101700" cy="8197419"/>
            <a:chOff x="1571064" y="1485900"/>
            <a:chExt cx="6101700" cy="8197419"/>
          </a:xfrm>
        </p:grpSpPr>
        <p:sp>
          <p:nvSpPr>
            <p:cNvPr id="156" name="Google Shape;156;p8"/>
            <p:cNvSpPr/>
            <p:nvPr/>
          </p:nvSpPr>
          <p:spPr>
            <a:xfrm>
              <a:off x="1571075" y="1485900"/>
              <a:ext cx="1214400" cy="857400"/>
            </a:xfrm>
            <a:prstGeom prst="rect">
              <a:avLst/>
            </a:prstGeom>
            <a:solidFill>
              <a:srgbClr val="366092"/>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000"/>
                <a:buFont typeface="Arial"/>
                <a:buNone/>
              </a:pPr>
              <a:r>
                <a:rPr b="1" lang="en-US" sz="5000">
                  <a:solidFill>
                    <a:schemeClr val="lt1"/>
                  </a:solidFill>
                  <a:latin typeface="Arial Black"/>
                  <a:ea typeface="Arial Black"/>
                  <a:cs typeface="Arial Black"/>
                  <a:sym typeface="Arial Black"/>
                </a:rPr>
                <a:t>14</a:t>
              </a:r>
              <a:endParaRPr b="1" i="0" sz="5000" u="none" cap="none" strike="noStrike">
                <a:solidFill>
                  <a:schemeClr val="lt1"/>
                </a:solidFill>
                <a:latin typeface="Arial Black"/>
                <a:ea typeface="Arial Black"/>
                <a:cs typeface="Arial Black"/>
                <a:sym typeface="Arial Black"/>
              </a:endParaRPr>
            </a:p>
          </p:txBody>
        </p:sp>
        <p:sp>
          <p:nvSpPr>
            <p:cNvPr id="157" name="Google Shape;157;p8"/>
            <p:cNvSpPr txBox="1"/>
            <p:nvPr/>
          </p:nvSpPr>
          <p:spPr>
            <a:xfrm>
              <a:off x="1571064" y="2756619"/>
              <a:ext cx="6101700" cy="69267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5400"/>
                <a:buFont typeface="Arial"/>
                <a:buNone/>
              </a:pPr>
              <a:r>
                <a:rPr b="1" lang="en-US" sz="5000">
                  <a:solidFill>
                    <a:schemeClr val="lt1"/>
                  </a:solidFill>
                </a:rPr>
                <a:t>to the house he enters, and say to the owner of the house: ‘The Teacher says, Where is the room where my disciples and I will eat the Passover meal?’</a:t>
              </a:r>
              <a:endParaRPr b="1" i="0" sz="5000" u="none" cap="none" strike="noStrike">
                <a:solidFill>
                  <a:schemeClr val="lt1"/>
                </a:solidFill>
                <a:latin typeface="Arial Black"/>
                <a:ea typeface="Arial Black"/>
                <a:cs typeface="Arial Black"/>
                <a:sym typeface="Arial Black"/>
              </a:endParaRPr>
            </a:p>
          </p:txBody>
        </p:sp>
      </p:grpSp>
      <p:pic>
        <p:nvPicPr>
          <p:cNvPr id="158" name="Google Shape;158;p8"/>
          <p:cNvPicPr preferRelativeResize="0"/>
          <p:nvPr/>
        </p:nvPicPr>
        <p:blipFill>
          <a:blip r:embed="rId3">
            <a:alphaModFix/>
          </a:blip>
          <a:stretch>
            <a:fillRect/>
          </a:stretch>
        </p:blipFill>
        <p:spPr>
          <a:xfrm>
            <a:off x="7825164" y="1485900"/>
            <a:ext cx="9753600" cy="7315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63" name="Shape 163"/>
        <p:cNvGrpSpPr/>
        <p:nvPr/>
      </p:nvGrpSpPr>
      <p:grpSpPr>
        <a:xfrm>
          <a:off x="0" y="0"/>
          <a:ext cx="0" cy="0"/>
          <a:chOff x="0" y="0"/>
          <a:chExt cx="0" cy="0"/>
        </a:xfrm>
      </p:grpSpPr>
      <p:grpSp>
        <p:nvGrpSpPr>
          <p:cNvPr id="164" name="Google Shape;164;p9"/>
          <p:cNvGrpSpPr/>
          <p:nvPr/>
        </p:nvGrpSpPr>
        <p:grpSpPr>
          <a:xfrm>
            <a:off x="1254576" y="1318873"/>
            <a:ext cx="5207778" cy="6942580"/>
            <a:chOff x="1258853" y="1485900"/>
            <a:chExt cx="5596500" cy="6942580"/>
          </a:xfrm>
        </p:grpSpPr>
        <p:sp>
          <p:nvSpPr>
            <p:cNvPr id="165" name="Google Shape;165;p9"/>
            <p:cNvSpPr/>
            <p:nvPr/>
          </p:nvSpPr>
          <p:spPr>
            <a:xfrm>
              <a:off x="1258853" y="1485900"/>
              <a:ext cx="1214400" cy="857400"/>
            </a:xfrm>
            <a:prstGeom prst="rect">
              <a:avLst/>
            </a:prstGeom>
            <a:solidFill>
              <a:srgbClr val="B2A0C7"/>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000"/>
                <a:buFont typeface="Arial"/>
                <a:buNone/>
              </a:pPr>
              <a:r>
                <a:rPr b="1" lang="en-US" sz="5000">
                  <a:solidFill>
                    <a:schemeClr val="lt1"/>
                  </a:solidFill>
                  <a:latin typeface="Arial Black"/>
                  <a:ea typeface="Arial Black"/>
                  <a:cs typeface="Arial Black"/>
                  <a:sym typeface="Arial Black"/>
                </a:rPr>
                <a:t>15</a:t>
              </a:r>
              <a:endParaRPr b="1" i="0" sz="5000" u="none" cap="none" strike="noStrike">
                <a:solidFill>
                  <a:schemeClr val="lt1"/>
                </a:solidFill>
                <a:latin typeface="Arial Black"/>
                <a:ea typeface="Arial Black"/>
                <a:cs typeface="Arial Black"/>
                <a:sym typeface="Arial Black"/>
              </a:endParaRPr>
            </a:p>
          </p:txBody>
        </p:sp>
        <p:sp>
          <p:nvSpPr>
            <p:cNvPr id="166" name="Google Shape;166;p9"/>
            <p:cNvSpPr txBox="1"/>
            <p:nvPr/>
          </p:nvSpPr>
          <p:spPr>
            <a:xfrm>
              <a:off x="1258853" y="2764180"/>
              <a:ext cx="5596500" cy="5664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5400"/>
                <a:buFont typeface="Arial"/>
                <a:buNone/>
              </a:pPr>
              <a:r>
                <a:rPr b="1" lang="en-US" sz="4600">
                  <a:solidFill>
                    <a:schemeClr val="lt1"/>
                  </a:solidFill>
                </a:rPr>
                <a:t>Then he will show you a large upstairs room, fixed up and furnished, where you will get everything ready for us.”</a:t>
              </a:r>
              <a:endParaRPr b="1" i="0" sz="4600" u="none" cap="none" strike="noStrike">
                <a:solidFill>
                  <a:schemeClr val="lt1"/>
                </a:solidFill>
                <a:latin typeface="Arial Black"/>
                <a:ea typeface="Arial Black"/>
                <a:cs typeface="Arial Black"/>
                <a:sym typeface="Arial Black"/>
              </a:endParaRPr>
            </a:p>
          </p:txBody>
        </p:sp>
      </p:grpSp>
      <p:pic>
        <p:nvPicPr>
          <p:cNvPr id="167" name="Google Shape;167;p9"/>
          <p:cNvPicPr preferRelativeResize="0"/>
          <p:nvPr/>
        </p:nvPicPr>
        <p:blipFill>
          <a:blip r:embed="rId3">
            <a:alphaModFix/>
          </a:blip>
          <a:stretch>
            <a:fillRect/>
          </a:stretch>
        </p:blipFill>
        <p:spPr>
          <a:xfrm>
            <a:off x="7367578" y="1485900"/>
            <a:ext cx="9753600" cy="73152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2022-09-22T06:53:28Z</dcterms:created>
  <dc:creator>abc</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1AFF63CF2C584FF9B66BDA84EA213816</vt:lpwstr>
  </property>
  <property fmtid="{D5CDD505-2E9C-101B-9397-08002B2CF9AE}" pid="3" name="KSOProductBuildVer">
    <vt:lpwstr>1033-11.2.0.11306</vt:lpwstr>
  </property>
</Properties>
</file>